
<file path=[Content_Types].xml><?xml version="1.0" encoding="utf-8"?>
<Types xmlns="http://schemas.openxmlformats.org/package/2006/content-types">
  <Default Extension="mp3" ContentType="audio/mpeg"/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1.xml" ContentType="application/vnd.openxmlformats-officedocument.drawingml.chart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rts/chart2.xml" ContentType="application/vnd.openxmlformats-officedocument.drawingml.chart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37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5" r:id="rId10"/>
    <p:sldId id="263" r:id="rId11"/>
    <p:sldId id="266" r:id="rId12"/>
    <p:sldId id="264" r:id="rId13"/>
    <p:sldId id="268" r:id="rId14"/>
    <p:sldId id="267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7" r:id="rId23"/>
    <p:sldId id="276" r:id="rId24"/>
    <p:sldId id="278" r:id="rId25"/>
    <p:sldId id="279" r:id="rId26"/>
    <p:sldId id="280" r:id="rId27"/>
    <p:sldId id="281" r:id="rId28"/>
    <p:sldId id="282" r:id="rId29"/>
    <p:sldId id="283" r:id="rId30"/>
    <p:sldId id="286" r:id="rId31"/>
    <p:sldId id="284" r:id="rId32"/>
    <p:sldId id="287" r:id="rId33"/>
    <p:sldId id="285" r:id="rId34"/>
    <p:sldId id="288" r:id="rId35"/>
    <p:sldId id="289" r:id="rId36"/>
  </p:sldIdLst>
  <p:sldSz cx="12192000" cy="6858000"/>
  <p:notesSz cx="6858000" cy="9144000"/>
  <p:custDataLst>
    <p:tags r:id="rId38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EE6D9"/>
    <a:srgbClr val="EFA5EC"/>
    <a:srgbClr val="794E4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652" autoAdjust="0"/>
    <p:restoredTop sz="95226" autoAdjust="0"/>
  </p:normalViewPr>
  <p:slideViewPr>
    <p:cSldViewPr snapToGrid="0">
      <p:cViewPr varScale="1">
        <p:scale>
          <a:sx n="82" d="100"/>
          <a:sy n="82" d="100"/>
        </p:scale>
        <p:origin x="552" y="5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presProps" Target="presProps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notesMaster" Target="notesMasters/notesMaster1.xml"/><Relationship Id="rId40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tags" Target="tags/tag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18.png"/><Relationship Id="rId1" Type="http://schemas.openxmlformats.org/officeDocument/2006/relationships/image" Target="../media/image20.png"/><Relationship Id="rId5" Type="http://schemas.openxmlformats.org/officeDocument/2006/relationships/package" Target="../embeddings/Microsoft_Excel____1.xlsx"/><Relationship Id="rId4" Type="http://schemas.openxmlformats.org/officeDocument/2006/relationships/image" Target="../media/image31.png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6.png"/><Relationship Id="rId1" Type="http://schemas.openxmlformats.org/officeDocument/2006/relationships/image" Target="../media/image15.png"/><Relationship Id="rId5" Type="http://schemas.openxmlformats.org/officeDocument/2006/relationships/package" Target="../embeddings/Microsoft_Excel____2.xlsx"/><Relationship Id="rId4" Type="http://schemas.openxmlformats.org/officeDocument/2006/relationships/image" Target="../media/image4.png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explosion val="4"/>
          <c:dPt>
            <c:idx val="0"/>
            <c:bubble3D val="0"/>
            <c:spPr>
              <a:blipFill>
                <a:blip xmlns:r="http://schemas.openxmlformats.org/officeDocument/2006/relationships" r:embed="rId1"/>
                <a:stretch>
                  <a:fillRect/>
                </a:stretch>
              </a:blipFill>
              <a:ln w="19050">
                <a:noFill/>
              </a:ln>
              <a:effectLst/>
            </c:spPr>
          </c:dPt>
          <c:dPt>
            <c:idx val="1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19050">
                <a:noFill/>
              </a:ln>
              <a:effectLst/>
            </c:spPr>
          </c:dPt>
          <c:dPt>
            <c:idx val="2"/>
            <c:bubble3D val="0"/>
            <c:spPr>
              <a:blipFill>
                <a:blip xmlns:r="http://schemas.openxmlformats.org/officeDocument/2006/relationships" r:embed="rId3"/>
                <a:stretch>
                  <a:fillRect/>
                </a:stretch>
              </a:blipFill>
              <a:ln w="19050">
                <a:noFill/>
              </a:ln>
              <a:effectLst/>
            </c:spPr>
          </c:dPt>
          <c:dPt>
            <c:idx val="3"/>
            <c:bubble3D val="0"/>
            <c:spPr>
              <a:blipFill>
                <a:blip xmlns:r="http://schemas.openxmlformats.org/officeDocument/2006/relationships" r:embed="rId4"/>
                <a:stretch>
                  <a:fillRect/>
                </a:stretch>
              </a:blip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0.42</c:v>
                </c:pt>
                <c:pt idx="1">
                  <c:v>0.25</c:v>
                </c:pt>
                <c:pt idx="2">
                  <c:v>0.23</c:v>
                </c:pt>
                <c:pt idx="3">
                  <c:v>0.1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37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blipFill dpi="0" rotWithShape="1">
                <a:blip xmlns:r="http://schemas.openxmlformats.org/officeDocument/2006/relationships"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blipFill dpi="0" rotWithShape="1">
                <a:blip xmlns:r="http://schemas.openxmlformats.org/officeDocument/2006/relationships"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blipFill dpi="0" rotWithShape="1">
                <a:blip xmlns:r="http://schemas.openxmlformats.org/officeDocument/2006/relationships"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</c:dPt>
          <c:cat>
            <c:numRef>
              <c:f>Sheet1!$A$2:$A$5</c:f>
              <c:numCache>
                <c:formatCode>General</c:formatCod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numCache>
            </c:numRef>
          </c:cat>
          <c:val>
            <c:numRef>
              <c:f>Sheet1!$B$2:$B$5</c:f>
              <c:numCache>
                <c:formatCode>0%</c:formatCode>
                <c:ptCount val="4"/>
                <c:pt idx="0">
                  <c:v>0.25</c:v>
                </c:pt>
                <c:pt idx="1">
                  <c:v>0.35</c:v>
                </c:pt>
                <c:pt idx="2">
                  <c:v>0.65</c:v>
                </c:pt>
                <c:pt idx="3">
                  <c:v>0.78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827890000"/>
        <c:axId val="827886640"/>
      </c:barChart>
      <c:catAx>
        <c:axId val="827890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bg1">
                    <a:lumMod val="95000"/>
                  </a:schemeClr>
                </a:solidFill>
                <a:latin typeface="方正毡笔黑简体" panose="03000509000000000000" pitchFamily="65" charset="-122"/>
                <a:ea typeface="方正毡笔黑简体" panose="03000509000000000000" pitchFamily="65" charset="-122"/>
                <a:cs typeface="+mn-cs"/>
              </a:defRPr>
            </a:pPr>
            <a:endParaRPr lang="zh-CN"/>
          </a:p>
        </c:txPr>
        <c:crossAx val="827886640"/>
        <c:crosses val="autoZero"/>
        <c:auto val="1"/>
        <c:lblAlgn val="ctr"/>
        <c:lblOffset val="100"/>
        <c:noMultiLvlLbl val="0"/>
      </c:catAx>
      <c:valAx>
        <c:axId val="82788664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82789000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ABD2C88-84C5-4703-A005-E1E3DA95909D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4A1E94-C858-498B-9B94-5BBA1E5FD6F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29395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09624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405016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107300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93288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087783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393061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552800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288209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331750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5896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74516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008908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603594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559832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915763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438532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198604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724883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919320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673688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584613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53845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816639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906641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906641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766972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19335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115493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558159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326848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 版权声明：</a:t>
            </a:r>
            <a:r>
              <a:rPr lang="en-US" altLang="zh-CN" dirty="0" smtClean="0"/>
              <a:t>300</a:t>
            </a:r>
            <a:r>
              <a:rPr lang="zh-CN" altLang="en-US" dirty="0" smtClean="0"/>
              <a:t>套精品模板商业授权，请联系</a:t>
            </a:r>
            <a:r>
              <a:rPr lang="en-US" altLang="zh-CN" dirty="0" smtClean="0"/>
              <a:t>【</a:t>
            </a:r>
            <a:r>
              <a:rPr lang="zh-CN" altLang="en-US" dirty="0" smtClean="0"/>
              <a:t>锐旗设计</a:t>
            </a:r>
            <a:r>
              <a:rPr lang="en-US" altLang="zh-CN" dirty="0" smtClean="0"/>
              <a:t>】:https://9ppt.taobao.com</a:t>
            </a:r>
            <a:r>
              <a:rPr lang="zh-CN" altLang="en-US" dirty="0" smtClean="0"/>
              <a:t>，专业</a:t>
            </a:r>
            <a:r>
              <a:rPr lang="en-US" altLang="zh-CN" dirty="0" smtClean="0"/>
              <a:t>PPT</a:t>
            </a:r>
            <a:r>
              <a:rPr lang="zh-CN" altLang="en-US" dirty="0" smtClean="0"/>
              <a:t>老师为你解决所有</a:t>
            </a:r>
            <a:r>
              <a:rPr lang="en-US" altLang="zh-CN" dirty="0" smtClean="0"/>
              <a:t>PPT</a:t>
            </a:r>
            <a:r>
              <a:rPr lang="zh-CN" altLang="en-US" dirty="0" smtClean="0"/>
              <a:t>问题！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46879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56257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87177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014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10692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85164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585434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56865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103118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191258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005251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26081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865394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3354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971795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9015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2184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58257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1170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440602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30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4758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78056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2016/11/6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C8CF30-C9F5-449B-9095-10E09885ACC6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2016/11/6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70F3CAC-6F67-4F8C-A210-BA41BAA01332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7021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.png"/><Relationship Id="rId5" Type="http://schemas.openxmlformats.org/officeDocument/2006/relationships/image" Target="../media/image2.jpeg"/><Relationship Id="rId10" Type="http://schemas.openxmlformats.org/officeDocument/2006/relationships/image" Target="../media/image7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.xml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2.png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2.jpe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7.png"/><Relationship Id="rId4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png"/><Relationship Id="rId5" Type="http://schemas.openxmlformats.org/officeDocument/2006/relationships/chart" Target="../charts/chart2.xml"/><Relationship Id="rId4" Type="http://schemas.openxmlformats.org/officeDocument/2006/relationships/image" Target="../media/image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39.png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1.png"/><Relationship Id="rId4" Type="http://schemas.openxmlformats.org/officeDocument/2006/relationships/image" Target="../media/image1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9.pn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2.jpeg"/><Relationship Id="rId10" Type="http://schemas.openxmlformats.org/officeDocument/2006/relationships/image" Target="../media/image12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6.png"/><Relationship Id="rId4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6.png"/><Relationship Id="rId4" Type="http://schemas.openxmlformats.org/officeDocument/2006/relationships/image" Target="../media/image8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2.jpe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12.png"/><Relationship Id="rId4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2.jpe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2.png"/><Relationship Id="rId4" Type="http://schemas.openxmlformats.org/officeDocument/2006/relationships/image" Target="../media/image16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2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2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4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2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16.png"/><Relationship Id="rId4" Type="http://schemas.openxmlformats.org/officeDocument/2006/relationships/image" Target="../media/image8.png"/><Relationship Id="rId9" Type="http://schemas.openxmlformats.org/officeDocument/2006/relationships/image" Target="../media/image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44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7.png"/><Relationship Id="rId4" Type="http://schemas.openxmlformats.org/officeDocument/2006/relationships/image" Target="../media/image8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2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7.png"/><Relationship Id="rId10" Type="http://schemas.openxmlformats.org/officeDocument/2006/relationships/image" Target="../media/image15.png"/><Relationship Id="rId4" Type="http://schemas.openxmlformats.org/officeDocument/2006/relationships/image" Target="../media/image8.png"/><Relationship Id="rId9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png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2.jpe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40.png"/><Relationship Id="rId4" Type="http://schemas.openxmlformats.org/officeDocument/2006/relationships/image" Target="../media/image8.png"/><Relationship Id="rId9" Type="http://schemas.openxmlformats.org/officeDocument/2006/relationships/image" Target="../media/image11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tags" Target="../tags/tag6.xml"/><Relationship Id="rId7" Type="http://schemas.openxmlformats.org/officeDocument/2006/relationships/image" Target="../media/image2.jpe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0.png"/><Relationship Id="rId5" Type="http://schemas.openxmlformats.org/officeDocument/2006/relationships/slideLayout" Target="../slideLayouts/slideLayout1.xml"/><Relationship Id="rId10" Type="http://schemas.openxmlformats.org/officeDocument/2006/relationships/image" Target="../media/image8.png"/><Relationship Id="rId4" Type="http://schemas.openxmlformats.org/officeDocument/2006/relationships/tags" Target="../tags/tag7.xml"/><Relationship Id="rId9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2.jpe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4.png"/><Relationship Id="rId10" Type="http://schemas.openxmlformats.org/officeDocument/2006/relationships/image" Target="../media/image8.png"/><Relationship Id="rId4" Type="http://schemas.openxmlformats.org/officeDocument/2006/relationships/image" Target="../media/image6.png"/><Relationship Id="rId9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2.jpe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2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6.png"/><Relationship Id="rId3" Type="http://schemas.openxmlformats.org/officeDocument/2006/relationships/image" Target="../media/image2.jpeg"/><Relationship Id="rId7" Type="http://schemas.openxmlformats.org/officeDocument/2006/relationships/image" Target="../media/image22.png"/><Relationship Id="rId12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png"/><Relationship Id="rId11" Type="http://schemas.openxmlformats.org/officeDocument/2006/relationships/image" Target="../media/image16.png"/><Relationship Id="rId5" Type="http://schemas.openxmlformats.org/officeDocument/2006/relationships/image" Target="../media/image6.png"/><Relationship Id="rId15" Type="http://schemas.openxmlformats.org/officeDocument/2006/relationships/image" Target="../media/image27.png"/><Relationship Id="rId10" Type="http://schemas.openxmlformats.org/officeDocument/2006/relationships/image" Target="../media/image24.png"/><Relationship Id="rId4" Type="http://schemas.openxmlformats.org/officeDocument/2006/relationships/image" Target="../media/image8.png"/><Relationship Id="rId9" Type="http://schemas.openxmlformats.org/officeDocument/2006/relationships/image" Target="../media/image23.png"/><Relationship Id="rId1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9.png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5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9547" y="4453555"/>
            <a:ext cx="3275778" cy="2150804"/>
          </a:xfrm>
          <a:prstGeom prst="rect">
            <a:avLst/>
          </a:prstGeom>
        </p:spPr>
      </p:pic>
      <p:sp>
        <p:nvSpPr>
          <p:cNvPr id="6" name="文本框 10"/>
          <p:cNvSpPr txBox="1"/>
          <p:nvPr/>
        </p:nvSpPr>
        <p:spPr>
          <a:xfrm>
            <a:off x="1040843" y="1647154"/>
            <a:ext cx="8779145" cy="1184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7100" dirty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  <a:cs typeface="Mongolian Baiti" panose="03000500000000000000" pitchFamily="66" charset="0"/>
              </a:rPr>
              <a:t>毕业论文答辩</a:t>
            </a:r>
            <a:r>
              <a:rPr lang="en-US" altLang="zh-CN" sz="7100" dirty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  <a:cs typeface="Mongolian Baiti" panose="03000500000000000000" pitchFamily="66" charset="0"/>
              </a:rPr>
              <a:t>PPT</a:t>
            </a:r>
            <a:endParaRPr lang="zh-CN" altLang="en-US" sz="7100" dirty="0"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  <a:cs typeface="Mongolian Baiti" panose="03000500000000000000" pitchFamily="66" charset="0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1401291" y="2999876"/>
            <a:ext cx="8048070" cy="169480"/>
            <a:chOff x="2804139" y="4450981"/>
            <a:chExt cx="7078926" cy="223552"/>
          </a:xfrm>
        </p:grpSpPr>
        <p:sp>
          <p:nvSpPr>
            <p:cNvPr id="8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249058" flipV="1">
            <a:off x="9392315" y="1767021"/>
            <a:ext cx="561484" cy="1373267"/>
          </a:xfrm>
          <a:prstGeom prst="rect">
            <a:avLst/>
          </a:prstGeom>
        </p:spPr>
      </p:pic>
      <p:sp>
        <p:nvSpPr>
          <p:cNvPr id="16" name="文本框 136"/>
          <p:cNvSpPr txBox="1"/>
          <p:nvPr/>
        </p:nvSpPr>
        <p:spPr>
          <a:xfrm>
            <a:off x="1658301" y="3436434"/>
            <a:ext cx="73741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答辩模版</a:t>
            </a:r>
            <a:r>
              <a:rPr lang="en-US" altLang="zh-CN" sz="2400" b="1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毕业设计</a:t>
            </a:r>
            <a:r>
              <a:rPr lang="en-US" altLang="zh-CN" sz="2400" b="1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学术报告</a:t>
            </a:r>
            <a:r>
              <a:rPr lang="en-US" altLang="zh-CN" sz="2400" b="1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开题报告通用动态</a:t>
            </a:r>
            <a:r>
              <a:rPr lang="en-US" altLang="zh-CN" sz="2400" b="1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endParaRPr lang="zh-CN" altLang="en-US" sz="2400" b="1" dirty="0"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KSO_Shape"/>
          <p:cNvSpPr>
            <a:spLocks/>
          </p:cNvSpPr>
          <p:nvPr/>
        </p:nvSpPr>
        <p:spPr bwMode="auto">
          <a:xfrm>
            <a:off x="5138727" y="4696740"/>
            <a:ext cx="529018" cy="529900"/>
          </a:xfrm>
          <a:custGeom>
            <a:avLst/>
            <a:gdLst>
              <a:gd name="T0" fmla="*/ 923363 w 1752600"/>
              <a:gd name="T1" fmla="*/ 1417153 h 1754188"/>
              <a:gd name="T2" fmla="*/ 958587 w 1752600"/>
              <a:gd name="T3" fmla="*/ 1476612 h 1754188"/>
              <a:gd name="T4" fmla="*/ 945181 w 1752600"/>
              <a:gd name="T5" fmla="*/ 1530763 h 1754188"/>
              <a:gd name="T6" fmla="*/ 886299 w 1752600"/>
              <a:gd name="T7" fmla="*/ 1566067 h 1754188"/>
              <a:gd name="T8" fmla="*/ 832675 w 1752600"/>
              <a:gd name="T9" fmla="*/ 1552795 h 1754188"/>
              <a:gd name="T10" fmla="*/ 797714 w 1752600"/>
              <a:gd name="T11" fmla="*/ 1493335 h 1754188"/>
              <a:gd name="T12" fmla="*/ 810857 w 1752600"/>
              <a:gd name="T13" fmla="*/ 1439185 h 1754188"/>
              <a:gd name="T14" fmla="*/ 869739 w 1752600"/>
              <a:gd name="T15" fmla="*/ 1403616 h 1754188"/>
              <a:gd name="T16" fmla="*/ 1526266 w 1752600"/>
              <a:gd name="T17" fmla="*/ 809406 h 1754188"/>
              <a:gd name="T18" fmla="*/ 1561836 w 1752600"/>
              <a:gd name="T19" fmla="*/ 868866 h 1754188"/>
              <a:gd name="T20" fmla="*/ 1548298 w 1752600"/>
              <a:gd name="T21" fmla="*/ 923016 h 1754188"/>
              <a:gd name="T22" fmla="*/ 1488839 w 1752600"/>
              <a:gd name="T23" fmla="*/ 958586 h 1754188"/>
              <a:gd name="T24" fmla="*/ 1434954 w 1752600"/>
              <a:gd name="T25" fmla="*/ 945048 h 1754188"/>
              <a:gd name="T26" fmla="*/ 1399385 w 1752600"/>
              <a:gd name="T27" fmla="*/ 885589 h 1754188"/>
              <a:gd name="T28" fmla="*/ 1412922 w 1752600"/>
              <a:gd name="T29" fmla="*/ 831438 h 1754188"/>
              <a:gd name="T30" fmla="*/ 1472116 w 1752600"/>
              <a:gd name="T31" fmla="*/ 795869 h 1754188"/>
              <a:gd name="T32" fmla="*/ 931422 w 1752600"/>
              <a:gd name="T33" fmla="*/ 210375 h 1754188"/>
              <a:gd name="T34" fmla="*/ 985331 w 1752600"/>
              <a:gd name="T35" fmla="*/ 812351 h 1754188"/>
              <a:gd name="T36" fmla="*/ 997223 w 1752600"/>
              <a:gd name="T37" fmla="*/ 915108 h 1754188"/>
              <a:gd name="T38" fmla="*/ 946749 w 1752600"/>
              <a:gd name="T39" fmla="*/ 982906 h 1754188"/>
              <a:gd name="T40" fmla="*/ 857693 w 1752600"/>
              <a:gd name="T41" fmla="*/ 1003564 h 1754188"/>
              <a:gd name="T42" fmla="*/ 763351 w 1752600"/>
              <a:gd name="T43" fmla="*/ 937354 h 1754188"/>
              <a:gd name="T44" fmla="*/ 353480 w 1752600"/>
              <a:gd name="T45" fmla="*/ 893921 h 1754188"/>
              <a:gd name="T46" fmla="*/ 383342 w 1752600"/>
              <a:gd name="T47" fmla="*/ 820296 h 1754188"/>
              <a:gd name="T48" fmla="*/ 815147 w 1752600"/>
              <a:gd name="T49" fmla="*/ 764945 h 1754188"/>
              <a:gd name="T50" fmla="*/ 858486 w 1752600"/>
              <a:gd name="T51" fmla="*/ 180713 h 1754188"/>
              <a:gd name="T52" fmla="*/ 670516 w 1752600"/>
              <a:gd name="T53" fmla="*/ 152975 h 1754188"/>
              <a:gd name="T54" fmla="*/ 441192 w 1752600"/>
              <a:gd name="T55" fmla="*/ 263340 h 1754188"/>
              <a:gd name="T56" fmla="*/ 263181 w 1752600"/>
              <a:gd name="T57" fmla="*/ 441458 h 1754188"/>
              <a:gd name="T58" fmla="*/ 152883 w 1752600"/>
              <a:gd name="T59" fmla="*/ 670921 h 1754188"/>
              <a:gd name="T60" fmla="*/ 126168 w 1752600"/>
              <a:gd name="T61" fmla="*/ 934791 h 1754188"/>
              <a:gd name="T62" fmla="*/ 190707 w 1752600"/>
              <a:gd name="T63" fmla="*/ 1186485 h 1754188"/>
              <a:gd name="T64" fmla="*/ 332216 w 1752600"/>
              <a:gd name="T65" fmla="*/ 1396099 h 1754188"/>
              <a:gd name="T66" fmla="*/ 534297 w 1752600"/>
              <a:gd name="T67" fmla="*/ 1547221 h 1754188"/>
              <a:gd name="T68" fmla="*/ 780550 w 1752600"/>
              <a:gd name="T69" fmla="*/ 1623709 h 1754188"/>
              <a:gd name="T70" fmla="*/ 1045847 w 1752600"/>
              <a:gd name="T71" fmla="*/ 1610476 h 1754188"/>
              <a:gd name="T72" fmla="*/ 1281255 w 1752600"/>
              <a:gd name="T73" fmla="*/ 1511227 h 1754188"/>
              <a:gd name="T74" fmla="*/ 1467730 w 1752600"/>
              <a:gd name="T75" fmla="*/ 1341578 h 1754188"/>
              <a:gd name="T76" fmla="*/ 1588873 w 1752600"/>
              <a:gd name="T77" fmla="*/ 1118202 h 1754188"/>
              <a:gd name="T78" fmla="*/ 1628019 w 1752600"/>
              <a:gd name="T79" fmla="*/ 857509 h 1754188"/>
              <a:gd name="T80" fmla="*/ 1576176 w 1752600"/>
              <a:gd name="T81" fmla="*/ 601315 h 1754188"/>
              <a:gd name="T82" fmla="*/ 1444718 w 1752600"/>
              <a:gd name="T83" fmla="*/ 384820 h 1754188"/>
              <a:gd name="T84" fmla="*/ 1250573 w 1752600"/>
              <a:gd name="T85" fmla="*/ 224170 h 1754188"/>
              <a:gd name="T86" fmla="*/ 1009345 w 1752600"/>
              <a:gd name="T87" fmla="*/ 136037 h 1754188"/>
              <a:gd name="T88" fmla="*/ 987656 w 1752600"/>
              <a:gd name="T89" fmla="*/ 7146 h 1754188"/>
              <a:gd name="T90" fmla="*/ 1274907 w 1752600"/>
              <a:gd name="T91" fmla="*/ 96337 h 1754188"/>
              <a:gd name="T92" fmla="*/ 1510315 w 1752600"/>
              <a:gd name="T93" fmla="*/ 272074 h 1754188"/>
              <a:gd name="T94" fmla="*/ 1675101 w 1752600"/>
              <a:gd name="T95" fmla="*/ 516358 h 1754188"/>
              <a:gd name="T96" fmla="*/ 1749955 w 1752600"/>
              <a:gd name="T97" fmla="*/ 809605 h 1754188"/>
              <a:gd name="T98" fmla="*/ 1719273 w 1752600"/>
              <a:gd name="T99" fmla="*/ 1116879 h 1754188"/>
              <a:gd name="T100" fmla="*/ 1590724 w 1752600"/>
              <a:gd name="T101" fmla="*/ 1384453 h 1754188"/>
              <a:gd name="T102" fmla="*/ 1383353 w 1752600"/>
              <a:gd name="T103" fmla="*/ 1591949 h 1754188"/>
              <a:gd name="T104" fmla="*/ 1115940 w 1752600"/>
              <a:gd name="T105" fmla="*/ 1720576 h 1754188"/>
              <a:gd name="T106" fmla="*/ 809116 w 1752600"/>
              <a:gd name="T107" fmla="*/ 1751277 h 1754188"/>
              <a:gd name="T108" fmla="*/ 516046 w 1752600"/>
              <a:gd name="T109" fmla="*/ 1676377 h 1754188"/>
              <a:gd name="T110" fmla="*/ 271909 w 1752600"/>
              <a:gd name="T111" fmla="*/ 1511492 h 1754188"/>
              <a:gd name="T112" fmla="*/ 95750 w 1752600"/>
              <a:gd name="T113" fmla="*/ 1275941 h 1754188"/>
              <a:gd name="T114" fmla="*/ 6877 w 1752600"/>
              <a:gd name="T115" fmla="*/ 988782 h 1754188"/>
              <a:gd name="T116" fmla="*/ 22483 w 1752600"/>
              <a:gd name="T117" fmla="*/ 679126 h 1754188"/>
              <a:gd name="T118" fmla="*/ 138071 w 1752600"/>
              <a:gd name="T119" fmla="*/ 404935 h 1754188"/>
              <a:gd name="T120" fmla="*/ 335655 w 1752600"/>
              <a:gd name="T121" fmla="*/ 187117 h 1754188"/>
              <a:gd name="T122" fmla="*/ 595662 w 1752600"/>
              <a:gd name="T123" fmla="*/ 46051 h 1754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52600" h="1754188">
                <a:moveTo>
                  <a:pt x="873945" y="1403350"/>
                </a:moveTo>
                <a:lnTo>
                  <a:pt x="877888" y="1403350"/>
                </a:lnTo>
                <a:lnTo>
                  <a:pt x="882356" y="1403350"/>
                </a:lnTo>
                <a:lnTo>
                  <a:pt x="886299" y="1403616"/>
                </a:lnTo>
                <a:lnTo>
                  <a:pt x="890505" y="1404146"/>
                </a:lnTo>
                <a:lnTo>
                  <a:pt x="894448" y="1404943"/>
                </a:lnTo>
                <a:lnTo>
                  <a:pt x="898128" y="1405739"/>
                </a:lnTo>
                <a:lnTo>
                  <a:pt x="901808" y="1406801"/>
                </a:lnTo>
                <a:lnTo>
                  <a:pt x="906014" y="1408393"/>
                </a:lnTo>
                <a:lnTo>
                  <a:pt x="909432" y="1409455"/>
                </a:lnTo>
                <a:lnTo>
                  <a:pt x="913112" y="1411048"/>
                </a:lnTo>
                <a:lnTo>
                  <a:pt x="916529" y="1412906"/>
                </a:lnTo>
                <a:lnTo>
                  <a:pt x="919946" y="1415030"/>
                </a:lnTo>
                <a:lnTo>
                  <a:pt x="923363" y="1417153"/>
                </a:lnTo>
                <a:lnTo>
                  <a:pt x="929672" y="1421931"/>
                </a:lnTo>
                <a:lnTo>
                  <a:pt x="935192" y="1427240"/>
                </a:lnTo>
                <a:lnTo>
                  <a:pt x="940450" y="1432814"/>
                </a:lnTo>
                <a:lnTo>
                  <a:pt x="945181" y="1439185"/>
                </a:lnTo>
                <a:lnTo>
                  <a:pt x="947284" y="1442636"/>
                </a:lnTo>
                <a:lnTo>
                  <a:pt x="949124" y="1446086"/>
                </a:lnTo>
                <a:lnTo>
                  <a:pt x="951227" y="1449537"/>
                </a:lnTo>
                <a:lnTo>
                  <a:pt x="952804" y="1452988"/>
                </a:lnTo>
                <a:lnTo>
                  <a:pt x="953856" y="1456704"/>
                </a:lnTo>
                <a:lnTo>
                  <a:pt x="955433" y="1460420"/>
                </a:lnTo>
                <a:lnTo>
                  <a:pt x="956484" y="1464667"/>
                </a:lnTo>
                <a:lnTo>
                  <a:pt x="957273" y="1468384"/>
                </a:lnTo>
                <a:lnTo>
                  <a:pt x="958062" y="1472365"/>
                </a:lnTo>
                <a:lnTo>
                  <a:pt x="958587" y="1476612"/>
                </a:lnTo>
                <a:lnTo>
                  <a:pt x="958850" y="1480594"/>
                </a:lnTo>
                <a:lnTo>
                  <a:pt x="958850" y="1485107"/>
                </a:lnTo>
                <a:lnTo>
                  <a:pt x="958850" y="1489088"/>
                </a:lnTo>
                <a:lnTo>
                  <a:pt x="958587" y="1493335"/>
                </a:lnTo>
                <a:lnTo>
                  <a:pt x="958062" y="1497317"/>
                </a:lnTo>
                <a:lnTo>
                  <a:pt x="957273" y="1501299"/>
                </a:lnTo>
                <a:lnTo>
                  <a:pt x="956484" y="1505546"/>
                </a:lnTo>
                <a:lnTo>
                  <a:pt x="955433" y="1509262"/>
                </a:lnTo>
                <a:lnTo>
                  <a:pt x="953856" y="1512978"/>
                </a:lnTo>
                <a:lnTo>
                  <a:pt x="952804" y="1516694"/>
                </a:lnTo>
                <a:lnTo>
                  <a:pt x="951227" y="1520145"/>
                </a:lnTo>
                <a:lnTo>
                  <a:pt x="949124" y="1524127"/>
                </a:lnTo>
                <a:lnTo>
                  <a:pt x="947284" y="1527312"/>
                </a:lnTo>
                <a:lnTo>
                  <a:pt x="945181" y="1530763"/>
                </a:lnTo>
                <a:lnTo>
                  <a:pt x="940450" y="1536868"/>
                </a:lnTo>
                <a:lnTo>
                  <a:pt x="935192" y="1542973"/>
                </a:lnTo>
                <a:lnTo>
                  <a:pt x="929672" y="1548017"/>
                </a:lnTo>
                <a:lnTo>
                  <a:pt x="923363" y="1552795"/>
                </a:lnTo>
                <a:lnTo>
                  <a:pt x="919946" y="1554918"/>
                </a:lnTo>
                <a:lnTo>
                  <a:pt x="916529" y="1556776"/>
                </a:lnTo>
                <a:lnTo>
                  <a:pt x="913112" y="1558634"/>
                </a:lnTo>
                <a:lnTo>
                  <a:pt x="909432" y="1560227"/>
                </a:lnTo>
                <a:lnTo>
                  <a:pt x="906014" y="1561820"/>
                </a:lnTo>
                <a:lnTo>
                  <a:pt x="901808" y="1563147"/>
                </a:lnTo>
                <a:lnTo>
                  <a:pt x="898128" y="1564209"/>
                </a:lnTo>
                <a:lnTo>
                  <a:pt x="894448" y="1565005"/>
                </a:lnTo>
                <a:lnTo>
                  <a:pt x="890505" y="1565801"/>
                </a:lnTo>
                <a:lnTo>
                  <a:pt x="886299" y="1566067"/>
                </a:lnTo>
                <a:lnTo>
                  <a:pt x="882356" y="1566598"/>
                </a:lnTo>
                <a:lnTo>
                  <a:pt x="877888" y="1566863"/>
                </a:lnTo>
                <a:lnTo>
                  <a:pt x="873945" y="1566598"/>
                </a:lnTo>
                <a:lnTo>
                  <a:pt x="869739" y="1566067"/>
                </a:lnTo>
                <a:lnTo>
                  <a:pt x="865796" y="1565801"/>
                </a:lnTo>
                <a:lnTo>
                  <a:pt x="861853" y="1565005"/>
                </a:lnTo>
                <a:lnTo>
                  <a:pt x="857647" y="1564209"/>
                </a:lnTo>
                <a:lnTo>
                  <a:pt x="853967" y="1563147"/>
                </a:lnTo>
                <a:lnTo>
                  <a:pt x="850287" y="1561820"/>
                </a:lnTo>
                <a:lnTo>
                  <a:pt x="846607" y="1560227"/>
                </a:lnTo>
                <a:lnTo>
                  <a:pt x="842664" y="1558634"/>
                </a:lnTo>
                <a:lnTo>
                  <a:pt x="839247" y="1556776"/>
                </a:lnTo>
                <a:lnTo>
                  <a:pt x="835829" y="1554918"/>
                </a:lnTo>
                <a:lnTo>
                  <a:pt x="832675" y="1552795"/>
                </a:lnTo>
                <a:lnTo>
                  <a:pt x="826629" y="1548017"/>
                </a:lnTo>
                <a:lnTo>
                  <a:pt x="820583" y="1542973"/>
                </a:lnTo>
                <a:lnTo>
                  <a:pt x="815589" y="1536868"/>
                </a:lnTo>
                <a:lnTo>
                  <a:pt x="810857" y="1530763"/>
                </a:lnTo>
                <a:lnTo>
                  <a:pt x="808754" y="1527312"/>
                </a:lnTo>
                <a:lnTo>
                  <a:pt x="806914" y="1524127"/>
                </a:lnTo>
                <a:lnTo>
                  <a:pt x="805074" y="1520145"/>
                </a:lnTo>
                <a:lnTo>
                  <a:pt x="803497" y="1516694"/>
                </a:lnTo>
                <a:lnTo>
                  <a:pt x="801920" y="1512978"/>
                </a:lnTo>
                <a:lnTo>
                  <a:pt x="800605" y="1509262"/>
                </a:lnTo>
                <a:lnTo>
                  <a:pt x="799554" y="1505546"/>
                </a:lnTo>
                <a:lnTo>
                  <a:pt x="798765" y="1501299"/>
                </a:lnTo>
                <a:lnTo>
                  <a:pt x="797977" y="1497317"/>
                </a:lnTo>
                <a:lnTo>
                  <a:pt x="797714" y="1493335"/>
                </a:lnTo>
                <a:lnTo>
                  <a:pt x="797188" y="1489088"/>
                </a:lnTo>
                <a:lnTo>
                  <a:pt x="796925" y="1485107"/>
                </a:lnTo>
                <a:lnTo>
                  <a:pt x="797188" y="1480594"/>
                </a:lnTo>
                <a:lnTo>
                  <a:pt x="797714" y="1476612"/>
                </a:lnTo>
                <a:lnTo>
                  <a:pt x="797977" y="1472365"/>
                </a:lnTo>
                <a:lnTo>
                  <a:pt x="798765" y="1468384"/>
                </a:lnTo>
                <a:lnTo>
                  <a:pt x="799554" y="1464667"/>
                </a:lnTo>
                <a:lnTo>
                  <a:pt x="800605" y="1460420"/>
                </a:lnTo>
                <a:lnTo>
                  <a:pt x="801920" y="1456704"/>
                </a:lnTo>
                <a:lnTo>
                  <a:pt x="803497" y="1452988"/>
                </a:lnTo>
                <a:lnTo>
                  <a:pt x="805074" y="1449537"/>
                </a:lnTo>
                <a:lnTo>
                  <a:pt x="806914" y="1446086"/>
                </a:lnTo>
                <a:lnTo>
                  <a:pt x="808754" y="1442636"/>
                </a:lnTo>
                <a:lnTo>
                  <a:pt x="810857" y="1439185"/>
                </a:lnTo>
                <a:lnTo>
                  <a:pt x="815589" y="1432814"/>
                </a:lnTo>
                <a:lnTo>
                  <a:pt x="820583" y="1427240"/>
                </a:lnTo>
                <a:lnTo>
                  <a:pt x="826629" y="1421931"/>
                </a:lnTo>
                <a:lnTo>
                  <a:pt x="832675" y="1417153"/>
                </a:lnTo>
                <a:lnTo>
                  <a:pt x="835829" y="1415030"/>
                </a:lnTo>
                <a:lnTo>
                  <a:pt x="839247" y="1412906"/>
                </a:lnTo>
                <a:lnTo>
                  <a:pt x="842664" y="1411048"/>
                </a:lnTo>
                <a:lnTo>
                  <a:pt x="846607" y="1409455"/>
                </a:lnTo>
                <a:lnTo>
                  <a:pt x="850287" y="1408393"/>
                </a:lnTo>
                <a:lnTo>
                  <a:pt x="853967" y="1406801"/>
                </a:lnTo>
                <a:lnTo>
                  <a:pt x="857647" y="1405739"/>
                </a:lnTo>
                <a:lnTo>
                  <a:pt x="861853" y="1404943"/>
                </a:lnTo>
                <a:lnTo>
                  <a:pt x="865796" y="1404146"/>
                </a:lnTo>
                <a:lnTo>
                  <a:pt x="869739" y="1403616"/>
                </a:lnTo>
                <a:lnTo>
                  <a:pt x="873945" y="1403350"/>
                </a:lnTo>
                <a:close/>
                <a:moveTo>
                  <a:pt x="1480345" y="795338"/>
                </a:moveTo>
                <a:lnTo>
                  <a:pt x="1484857" y="795603"/>
                </a:lnTo>
                <a:lnTo>
                  <a:pt x="1488839" y="795869"/>
                </a:lnTo>
                <a:lnTo>
                  <a:pt x="1493086" y="796134"/>
                </a:lnTo>
                <a:lnTo>
                  <a:pt x="1497068" y="797196"/>
                </a:lnTo>
                <a:lnTo>
                  <a:pt x="1500784" y="797727"/>
                </a:lnTo>
                <a:lnTo>
                  <a:pt x="1505031" y="799054"/>
                </a:lnTo>
                <a:lnTo>
                  <a:pt x="1508747" y="800381"/>
                </a:lnTo>
                <a:lnTo>
                  <a:pt x="1512198" y="801974"/>
                </a:lnTo>
                <a:lnTo>
                  <a:pt x="1515914" y="803567"/>
                </a:lnTo>
                <a:lnTo>
                  <a:pt x="1519365" y="805425"/>
                </a:lnTo>
                <a:lnTo>
                  <a:pt x="1522816" y="807283"/>
                </a:lnTo>
                <a:lnTo>
                  <a:pt x="1526266" y="809406"/>
                </a:lnTo>
                <a:lnTo>
                  <a:pt x="1532637" y="814184"/>
                </a:lnTo>
                <a:lnTo>
                  <a:pt x="1538211" y="819228"/>
                </a:lnTo>
                <a:lnTo>
                  <a:pt x="1543520" y="825068"/>
                </a:lnTo>
                <a:lnTo>
                  <a:pt x="1548298" y="831438"/>
                </a:lnTo>
                <a:lnTo>
                  <a:pt x="1550422" y="834624"/>
                </a:lnTo>
                <a:lnTo>
                  <a:pt x="1552545" y="838074"/>
                </a:lnTo>
                <a:lnTo>
                  <a:pt x="1554403" y="841791"/>
                </a:lnTo>
                <a:lnTo>
                  <a:pt x="1555996" y="845241"/>
                </a:lnTo>
                <a:lnTo>
                  <a:pt x="1557589" y="848958"/>
                </a:lnTo>
                <a:lnTo>
                  <a:pt x="1558650" y="852939"/>
                </a:lnTo>
                <a:lnTo>
                  <a:pt x="1559712" y="856655"/>
                </a:lnTo>
                <a:lnTo>
                  <a:pt x="1560509" y="860637"/>
                </a:lnTo>
                <a:lnTo>
                  <a:pt x="1561305" y="864884"/>
                </a:lnTo>
                <a:lnTo>
                  <a:pt x="1561836" y="868866"/>
                </a:lnTo>
                <a:lnTo>
                  <a:pt x="1562101" y="872847"/>
                </a:lnTo>
                <a:lnTo>
                  <a:pt x="1562101" y="877094"/>
                </a:lnTo>
                <a:lnTo>
                  <a:pt x="1562101" y="881342"/>
                </a:lnTo>
                <a:lnTo>
                  <a:pt x="1561836" y="885589"/>
                </a:lnTo>
                <a:lnTo>
                  <a:pt x="1561305" y="889570"/>
                </a:lnTo>
                <a:lnTo>
                  <a:pt x="1560509" y="893817"/>
                </a:lnTo>
                <a:lnTo>
                  <a:pt x="1559712" y="897534"/>
                </a:lnTo>
                <a:lnTo>
                  <a:pt x="1558650" y="901515"/>
                </a:lnTo>
                <a:lnTo>
                  <a:pt x="1557589" y="905497"/>
                </a:lnTo>
                <a:lnTo>
                  <a:pt x="1555996" y="908948"/>
                </a:lnTo>
                <a:lnTo>
                  <a:pt x="1554403" y="912664"/>
                </a:lnTo>
                <a:lnTo>
                  <a:pt x="1552545" y="916115"/>
                </a:lnTo>
                <a:lnTo>
                  <a:pt x="1550422" y="919565"/>
                </a:lnTo>
                <a:lnTo>
                  <a:pt x="1548298" y="923016"/>
                </a:lnTo>
                <a:lnTo>
                  <a:pt x="1543520" y="929387"/>
                </a:lnTo>
                <a:lnTo>
                  <a:pt x="1538211" y="934961"/>
                </a:lnTo>
                <a:lnTo>
                  <a:pt x="1532637" y="940270"/>
                </a:lnTo>
                <a:lnTo>
                  <a:pt x="1526266" y="945048"/>
                </a:lnTo>
                <a:lnTo>
                  <a:pt x="1522816" y="947171"/>
                </a:lnTo>
                <a:lnTo>
                  <a:pt x="1519365" y="949030"/>
                </a:lnTo>
                <a:lnTo>
                  <a:pt x="1515914" y="950888"/>
                </a:lnTo>
                <a:lnTo>
                  <a:pt x="1512198" y="952480"/>
                </a:lnTo>
                <a:lnTo>
                  <a:pt x="1508747" y="953808"/>
                </a:lnTo>
                <a:lnTo>
                  <a:pt x="1505031" y="955400"/>
                </a:lnTo>
                <a:lnTo>
                  <a:pt x="1500784" y="956197"/>
                </a:lnTo>
                <a:lnTo>
                  <a:pt x="1497068" y="957258"/>
                </a:lnTo>
                <a:lnTo>
                  <a:pt x="1493086" y="957789"/>
                </a:lnTo>
                <a:lnTo>
                  <a:pt x="1488839" y="958586"/>
                </a:lnTo>
                <a:lnTo>
                  <a:pt x="1484857" y="958851"/>
                </a:lnTo>
                <a:lnTo>
                  <a:pt x="1480345" y="958851"/>
                </a:lnTo>
                <a:lnTo>
                  <a:pt x="1476363" y="958851"/>
                </a:lnTo>
                <a:lnTo>
                  <a:pt x="1472116" y="958586"/>
                </a:lnTo>
                <a:lnTo>
                  <a:pt x="1468134" y="957789"/>
                </a:lnTo>
                <a:lnTo>
                  <a:pt x="1464153" y="957258"/>
                </a:lnTo>
                <a:lnTo>
                  <a:pt x="1459906" y="956197"/>
                </a:lnTo>
                <a:lnTo>
                  <a:pt x="1456189" y="955400"/>
                </a:lnTo>
                <a:lnTo>
                  <a:pt x="1452473" y="953808"/>
                </a:lnTo>
                <a:lnTo>
                  <a:pt x="1448757" y="952480"/>
                </a:lnTo>
                <a:lnTo>
                  <a:pt x="1445306" y="950888"/>
                </a:lnTo>
                <a:lnTo>
                  <a:pt x="1441325" y="949030"/>
                </a:lnTo>
                <a:lnTo>
                  <a:pt x="1437874" y="947171"/>
                </a:lnTo>
                <a:lnTo>
                  <a:pt x="1434954" y="945048"/>
                </a:lnTo>
                <a:lnTo>
                  <a:pt x="1428583" y="940270"/>
                </a:lnTo>
                <a:lnTo>
                  <a:pt x="1422478" y="934961"/>
                </a:lnTo>
                <a:lnTo>
                  <a:pt x="1417435" y="929387"/>
                </a:lnTo>
                <a:lnTo>
                  <a:pt x="1412922" y="923016"/>
                </a:lnTo>
                <a:lnTo>
                  <a:pt x="1410533" y="919565"/>
                </a:lnTo>
                <a:lnTo>
                  <a:pt x="1408675" y="916115"/>
                </a:lnTo>
                <a:lnTo>
                  <a:pt x="1406817" y="912664"/>
                </a:lnTo>
                <a:lnTo>
                  <a:pt x="1405224" y="908948"/>
                </a:lnTo>
                <a:lnTo>
                  <a:pt x="1403632" y="905497"/>
                </a:lnTo>
                <a:lnTo>
                  <a:pt x="1402304" y="901515"/>
                </a:lnTo>
                <a:lnTo>
                  <a:pt x="1401243" y="897534"/>
                </a:lnTo>
                <a:lnTo>
                  <a:pt x="1400446" y="893817"/>
                </a:lnTo>
                <a:lnTo>
                  <a:pt x="1399650" y="889570"/>
                </a:lnTo>
                <a:lnTo>
                  <a:pt x="1399385" y="885589"/>
                </a:lnTo>
                <a:lnTo>
                  <a:pt x="1398854" y="881342"/>
                </a:lnTo>
                <a:lnTo>
                  <a:pt x="1398588" y="877094"/>
                </a:lnTo>
                <a:lnTo>
                  <a:pt x="1398854" y="872847"/>
                </a:lnTo>
                <a:lnTo>
                  <a:pt x="1399385" y="868866"/>
                </a:lnTo>
                <a:lnTo>
                  <a:pt x="1399650" y="864884"/>
                </a:lnTo>
                <a:lnTo>
                  <a:pt x="1400446" y="860637"/>
                </a:lnTo>
                <a:lnTo>
                  <a:pt x="1401243" y="856655"/>
                </a:lnTo>
                <a:lnTo>
                  <a:pt x="1402304" y="852939"/>
                </a:lnTo>
                <a:lnTo>
                  <a:pt x="1403632" y="848958"/>
                </a:lnTo>
                <a:lnTo>
                  <a:pt x="1405224" y="845241"/>
                </a:lnTo>
                <a:lnTo>
                  <a:pt x="1406817" y="841791"/>
                </a:lnTo>
                <a:lnTo>
                  <a:pt x="1408675" y="838074"/>
                </a:lnTo>
                <a:lnTo>
                  <a:pt x="1410533" y="834624"/>
                </a:lnTo>
                <a:lnTo>
                  <a:pt x="1412922" y="831438"/>
                </a:lnTo>
                <a:lnTo>
                  <a:pt x="1417435" y="825068"/>
                </a:lnTo>
                <a:lnTo>
                  <a:pt x="1422478" y="819228"/>
                </a:lnTo>
                <a:lnTo>
                  <a:pt x="1428583" y="814184"/>
                </a:lnTo>
                <a:lnTo>
                  <a:pt x="1434954" y="809406"/>
                </a:lnTo>
                <a:lnTo>
                  <a:pt x="1437874" y="807283"/>
                </a:lnTo>
                <a:lnTo>
                  <a:pt x="1441325" y="805425"/>
                </a:lnTo>
                <a:lnTo>
                  <a:pt x="1445306" y="803567"/>
                </a:lnTo>
                <a:lnTo>
                  <a:pt x="1448757" y="801974"/>
                </a:lnTo>
                <a:lnTo>
                  <a:pt x="1452473" y="800381"/>
                </a:lnTo>
                <a:lnTo>
                  <a:pt x="1456189" y="799054"/>
                </a:lnTo>
                <a:lnTo>
                  <a:pt x="1459906" y="797727"/>
                </a:lnTo>
                <a:lnTo>
                  <a:pt x="1464153" y="797196"/>
                </a:lnTo>
                <a:lnTo>
                  <a:pt x="1468134" y="796134"/>
                </a:lnTo>
                <a:lnTo>
                  <a:pt x="1472116" y="795869"/>
                </a:lnTo>
                <a:lnTo>
                  <a:pt x="1476363" y="795603"/>
                </a:lnTo>
                <a:lnTo>
                  <a:pt x="1480345" y="795338"/>
                </a:lnTo>
                <a:close/>
                <a:moveTo>
                  <a:pt x="876984" y="177800"/>
                </a:moveTo>
                <a:lnTo>
                  <a:pt x="883326" y="178065"/>
                </a:lnTo>
                <a:lnTo>
                  <a:pt x="889669" y="179124"/>
                </a:lnTo>
                <a:lnTo>
                  <a:pt x="895482" y="180713"/>
                </a:lnTo>
                <a:lnTo>
                  <a:pt x="901032" y="182832"/>
                </a:lnTo>
                <a:lnTo>
                  <a:pt x="906581" y="185215"/>
                </a:lnTo>
                <a:lnTo>
                  <a:pt x="911867" y="188393"/>
                </a:lnTo>
                <a:lnTo>
                  <a:pt x="916359" y="191836"/>
                </a:lnTo>
                <a:lnTo>
                  <a:pt x="920851" y="196074"/>
                </a:lnTo>
                <a:lnTo>
                  <a:pt x="924815" y="200311"/>
                </a:lnTo>
                <a:lnTo>
                  <a:pt x="928251" y="205078"/>
                </a:lnTo>
                <a:lnTo>
                  <a:pt x="931422" y="210375"/>
                </a:lnTo>
                <a:lnTo>
                  <a:pt x="934065" y="215672"/>
                </a:lnTo>
                <a:lnTo>
                  <a:pt x="936179" y="221498"/>
                </a:lnTo>
                <a:lnTo>
                  <a:pt x="937764" y="227325"/>
                </a:lnTo>
                <a:lnTo>
                  <a:pt x="938821" y="233681"/>
                </a:lnTo>
                <a:lnTo>
                  <a:pt x="939086" y="240037"/>
                </a:lnTo>
                <a:lnTo>
                  <a:pt x="939086" y="766534"/>
                </a:lnTo>
                <a:lnTo>
                  <a:pt x="945956" y="770772"/>
                </a:lnTo>
                <a:lnTo>
                  <a:pt x="952827" y="775539"/>
                </a:lnTo>
                <a:lnTo>
                  <a:pt x="959169" y="780835"/>
                </a:lnTo>
                <a:lnTo>
                  <a:pt x="964983" y="786397"/>
                </a:lnTo>
                <a:lnTo>
                  <a:pt x="971061" y="792488"/>
                </a:lnTo>
                <a:lnTo>
                  <a:pt x="976082" y="798844"/>
                </a:lnTo>
                <a:lnTo>
                  <a:pt x="980839" y="805465"/>
                </a:lnTo>
                <a:lnTo>
                  <a:pt x="985331" y="812351"/>
                </a:lnTo>
                <a:lnTo>
                  <a:pt x="989295" y="819502"/>
                </a:lnTo>
                <a:lnTo>
                  <a:pt x="992995" y="826917"/>
                </a:lnTo>
                <a:lnTo>
                  <a:pt x="995902" y="834862"/>
                </a:lnTo>
                <a:lnTo>
                  <a:pt x="998545" y="843072"/>
                </a:lnTo>
                <a:lnTo>
                  <a:pt x="1000394" y="851282"/>
                </a:lnTo>
                <a:lnTo>
                  <a:pt x="1001980" y="859757"/>
                </a:lnTo>
                <a:lnTo>
                  <a:pt x="1002773" y="868497"/>
                </a:lnTo>
                <a:lnTo>
                  <a:pt x="1003301" y="877236"/>
                </a:lnTo>
                <a:lnTo>
                  <a:pt x="1002773" y="883857"/>
                </a:lnTo>
                <a:lnTo>
                  <a:pt x="1002244" y="889948"/>
                </a:lnTo>
                <a:lnTo>
                  <a:pt x="1001716" y="896569"/>
                </a:lnTo>
                <a:lnTo>
                  <a:pt x="1000394" y="902925"/>
                </a:lnTo>
                <a:lnTo>
                  <a:pt x="999073" y="909017"/>
                </a:lnTo>
                <a:lnTo>
                  <a:pt x="997223" y="915108"/>
                </a:lnTo>
                <a:lnTo>
                  <a:pt x="995373" y="921199"/>
                </a:lnTo>
                <a:lnTo>
                  <a:pt x="993259" y="926761"/>
                </a:lnTo>
                <a:lnTo>
                  <a:pt x="990352" y="932322"/>
                </a:lnTo>
                <a:lnTo>
                  <a:pt x="987445" y="938149"/>
                </a:lnTo>
                <a:lnTo>
                  <a:pt x="984803" y="943446"/>
                </a:lnTo>
                <a:lnTo>
                  <a:pt x="981367" y="948478"/>
                </a:lnTo>
                <a:lnTo>
                  <a:pt x="977932" y="953509"/>
                </a:lnTo>
                <a:lnTo>
                  <a:pt x="973968" y="958541"/>
                </a:lnTo>
                <a:lnTo>
                  <a:pt x="970004" y="962779"/>
                </a:lnTo>
                <a:lnTo>
                  <a:pt x="965512" y="967281"/>
                </a:lnTo>
                <a:lnTo>
                  <a:pt x="961284" y="971783"/>
                </a:lnTo>
                <a:lnTo>
                  <a:pt x="956527" y="975756"/>
                </a:lnTo>
                <a:lnTo>
                  <a:pt x="951770" y="979464"/>
                </a:lnTo>
                <a:lnTo>
                  <a:pt x="946749" y="982906"/>
                </a:lnTo>
                <a:lnTo>
                  <a:pt x="941728" y="986349"/>
                </a:lnTo>
                <a:lnTo>
                  <a:pt x="936443" y="989527"/>
                </a:lnTo>
                <a:lnTo>
                  <a:pt x="930893" y="992441"/>
                </a:lnTo>
                <a:lnTo>
                  <a:pt x="925344" y="994824"/>
                </a:lnTo>
                <a:lnTo>
                  <a:pt x="919530" y="996943"/>
                </a:lnTo>
                <a:lnTo>
                  <a:pt x="913716" y="999062"/>
                </a:lnTo>
                <a:lnTo>
                  <a:pt x="907374" y="1000915"/>
                </a:lnTo>
                <a:lnTo>
                  <a:pt x="901560" y="1001975"/>
                </a:lnTo>
                <a:lnTo>
                  <a:pt x="895218" y="1003299"/>
                </a:lnTo>
                <a:lnTo>
                  <a:pt x="888611" y="1004358"/>
                </a:lnTo>
                <a:lnTo>
                  <a:pt x="882269" y="1004623"/>
                </a:lnTo>
                <a:lnTo>
                  <a:pt x="875663" y="1004888"/>
                </a:lnTo>
                <a:lnTo>
                  <a:pt x="866678" y="1004623"/>
                </a:lnTo>
                <a:lnTo>
                  <a:pt x="857693" y="1003564"/>
                </a:lnTo>
                <a:lnTo>
                  <a:pt x="849236" y="1001975"/>
                </a:lnTo>
                <a:lnTo>
                  <a:pt x="840780" y="999856"/>
                </a:lnTo>
                <a:lnTo>
                  <a:pt x="832324" y="997473"/>
                </a:lnTo>
                <a:lnTo>
                  <a:pt x="824396" y="994030"/>
                </a:lnTo>
                <a:lnTo>
                  <a:pt x="816732" y="990587"/>
                </a:lnTo>
                <a:lnTo>
                  <a:pt x="809333" y="986084"/>
                </a:lnTo>
                <a:lnTo>
                  <a:pt x="802198" y="981317"/>
                </a:lnTo>
                <a:lnTo>
                  <a:pt x="795591" y="976286"/>
                </a:lnTo>
                <a:lnTo>
                  <a:pt x="788984" y="970724"/>
                </a:lnTo>
                <a:lnTo>
                  <a:pt x="783170" y="964633"/>
                </a:lnTo>
                <a:lnTo>
                  <a:pt x="777357" y="958541"/>
                </a:lnTo>
                <a:lnTo>
                  <a:pt x="772600" y="951920"/>
                </a:lnTo>
                <a:lnTo>
                  <a:pt x="767843" y="944770"/>
                </a:lnTo>
                <a:lnTo>
                  <a:pt x="763351" y="937354"/>
                </a:lnTo>
                <a:lnTo>
                  <a:pt x="413204" y="937354"/>
                </a:lnTo>
                <a:lnTo>
                  <a:pt x="406597" y="937090"/>
                </a:lnTo>
                <a:lnTo>
                  <a:pt x="400519" y="936295"/>
                </a:lnTo>
                <a:lnTo>
                  <a:pt x="394705" y="934706"/>
                </a:lnTo>
                <a:lnTo>
                  <a:pt x="388627" y="932322"/>
                </a:lnTo>
                <a:lnTo>
                  <a:pt x="383342" y="929939"/>
                </a:lnTo>
                <a:lnTo>
                  <a:pt x="378321" y="926761"/>
                </a:lnTo>
                <a:lnTo>
                  <a:pt x="373564" y="923053"/>
                </a:lnTo>
                <a:lnTo>
                  <a:pt x="368808" y="919345"/>
                </a:lnTo>
                <a:lnTo>
                  <a:pt x="365108" y="914843"/>
                </a:lnTo>
                <a:lnTo>
                  <a:pt x="361408" y="909811"/>
                </a:lnTo>
                <a:lnTo>
                  <a:pt x="358237" y="904779"/>
                </a:lnTo>
                <a:lnTo>
                  <a:pt x="355859" y="899483"/>
                </a:lnTo>
                <a:lnTo>
                  <a:pt x="353480" y="893921"/>
                </a:lnTo>
                <a:lnTo>
                  <a:pt x="352159" y="887830"/>
                </a:lnTo>
                <a:lnTo>
                  <a:pt x="351102" y="881474"/>
                </a:lnTo>
                <a:lnTo>
                  <a:pt x="350838" y="875382"/>
                </a:lnTo>
                <a:lnTo>
                  <a:pt x="351102" y="868761"/>
                </a:lnTo>
                <a:lnTo>
                  <a:pt x="352159" y="862670"/>
                </a:lnTo>
                <a:lnTo>
                  <a:pt x="353480" y="856844"/>
                </a:lnTo>
                <a:lnTo>
                  <a:pt x="355859" y="850752"/>
                </a:lnTo>
                <a:lnTo>
                  <a:pt x="358237" y="845456"/>
                </a:lnTo>
                <a:lnTo>
                  <a:pt x="361408" y="840424"/>
                </a:lnTo>
                <a:lnTo>
                  <a:pt x="365108" y="835392"/>
                </a:lnTo>
                <a:lnTo>
                  <a:pt x="368808" y="831154"/>
                </a:lnTo>
                <a:lnTo>
                  <a:pt x="373564" y="827447"/>
                </a:lnTo>
                <a:lnTo>
                  <a:pt x="378321" y="823474"/>
                </a:lnTo>
                <a:lnTo>
                  <a:pt x="383342" y="820296"/>
                </a:lnTo>
                <a:lnTo>
                  <a:pt x="388627" y="817913"/>
                </a:lnTo>
                <a:lnTo>
                  <a:pt x="394705" y="815794"/>
                </a:lnTo>
                <a:lnTo>
                  <a:pt x="400519" y="814205"/>
                </a:lnTo>
                <a:lnTo>
                  <a:pt x="406597" y="813146"/>
                </a:lnTo>
                <a:lnTo>
                  <a:pt x="413204" y="812881"/>
                </a:lnTo>
                <a:lnTo>
                  <a:pt x="765465" y="812881"/>
                </a:lnTo>
                <a:lnTo>
                  <a:pt x="770222" y="805730"/>
                </a:lnTo>
                <a:lnTo>
                  <a:pt x="775507" y="798579"/>
                </a:lnTo>
                <a:lnTo>
                  <a:pt x="780792" y="791959"/>
                </a:lnTo>
                <a:lnTo>
                  <a:pt x="786870" y="785602"/>
                </a:lnTo>
                <a:lnTo>
                  <a:pt x="793477" y="779511"/>
                </a:lnTo>
                <a:lnTo>
                  <a:pt x="800348" y="774214"/>
                </a:lnTo>
                <a:lnTo>
                  <a:pt x="807483" y="769183"/>
                </a:lnTo>
                <a:lnTo>
                  <a:pt x="815147" y="764945"/>
                </a:lnTo>
                <a:lnTo>
                  <a:pt x="815147" y="240037"/>
                </a:lnTo>
                <a:lnTo>
                  <a:pt x="815411" y="233681"/>
                </a:lnTo>
                <a:lnTo>
                  <a:pt x="816204" y="227325"/>
                </a:lnTo>
                <a:lnTo>
                  <a:pt x="817789" y="221498"/>
                </a:lnTo>
                <a:lnTo>
                  <a:pt x="819639" y="215672"/>
                </a:lnTo>
                <a:lnTo>
                  <a:pt x="822546" y="210375"/>
                </a:lnTo>
                <a:lnTo>
                  <a:pt x="825717" y="205078"/>
                </a:lnTo>
                <a:lnTo>
                  <a:pt x="829153" y="200311"/>
                </a:lnTo>
                <a:lnTo>
                  <a:pt x="833116" y="196074"/>
                </a:lnTo>
                <a:lnTo>
                  <a:pt x="837609" y="191836"/>
                </a:lnTo>
                <a:lnTo>
                  <a:pt x="842366" y="188393"/>
                </a:lnTo>
                <a:lnTo>
                  <a:pt x="847387" y="185215"/>
                </a:lnTo>
                <a:lnTo>
                  <a:pt x="852936" y="182832"/>
                </a:lnTo>
                <a:lnTo>
                  <a:pt x="858486" y="180713"/>
                </a:lnTo>
                <a:lnTo>
                  <a:pt x="864564" y="179124"/>
                </a:lnTo>
                <a:lnTo>
                  <a:pt x="870642" y="178065"/>
                </a:lnTo>
                <a:lnTo>
                  <a:pt x="876984" y="177800"/>
                </a:lnTo>
                <a:close/>
                <a:moveTo>
                  <a:pt x="856991" y="124392"/>
                </a:moveTo>
                <a:lnTo>
                  <a:pt x="837683" y="125450"/>
                </a:lnTo>
                <a:lnTo>
                  <a:pt x="818374" y="126774"/>
                </a:lnTo>
                <a:lnTo>
                  <a:pt x="799594" y="128362"/>
                </a:lnTo>
                <a:lnTo>
                  <a:pt x="780550" y="130479"/>
                </a:lnTo>
                <a:lnTo>
                  <a:pt x="762034" y="132861"/>
                </a:lnTo>
                <a:lnTo>
                  <a:pt x="743255" y="136037"/>
                </a:lnTo>
                <a:lnTo>
                  <a:pt x="725004" y="139478"/>
                </a:lnTo>
                <a:lnTo>
                  <a:pt x="706489" y="143712"/>
                </a:lnTo>
                <a:lnTo>
                  <a:pt x="688502" y="147947"/>
                </a:lnTo>
                <a:lnTo>
                  <a:pt x="670516" y="152975"/>
                </a:lnTo>
                <a:lnTo>
                  <a:pt x="653059" y="158269"/>
                </a:lnTo>
                <a:lnTo>
                  <a:pt x="635337" y="164091"/>
                </a:lnTo>
                <a:lnTo>
                  <a:pt x="617880" y="169914"/>
                </a:lnTo>
                <a:lnTo>
                  <a:pt x="600687" y="176530"/>
                </a:lnTo>
                <a:lnTo>
                  <a:pt x="583759" y="183412"/>
                </a:lnTo>
                <a:lnTo>
                  <a:pt x="567095" y="191087"/>
                </a:lnTo>
                <a:lnTo>
                  <a:pt x="550432" y="198762"/>
                </a:lnTo>
                <a:lnTo>
                  <a:pt x="534297" y="206967"/>
                </a:lnTo>
                <a:lnTo>
                  <a:pt x="517898" y="215436"/>
                </a:lnTo>
                <a:lnTo>
                  <a:pt x="502292" y="224170"/>
                </a:lnTo>
                <a:lnTo>
                  <a:pt x="486686" y="233698"/>
                </a:lnTo>
                <a:lnTo>
                  <a:pt x="471345" y="242961"/>
                </a:lnTo>
                <a:lnTo>
                  <a:pt x="456268" y="253018"/>
                </a:lnTo>
                <a:lnTo>
                  <a:pt x="441192" y="263340"/>
                </a:lnTo>
                <a:lnTo>
                  <a:pt x="426379" y="274191"/>
                </a:lnTo>
                <a:lnTo>
                  <a:pt x="412361" y="285042"/>
                </a:lnTo>
                <a:lnTo>
                  <a:pt x="398342" y="296423"/>
                </a:lnTo>
                <a:lnTo>
                  <a:pt x="384588" y="308333"/>
                </a:lnTo>
                <a:lnTo>
                  <a:pt x="371098" y="320243"/>
                </a:lnTo>
                <a:lnTo>
                  <a:pt x="357608" y="332417"/>
                </a:lnTo>
                <a:lnTo>
                  <a:pt x="344648" y="344856"/>
                </a:lnTo>
                <a:lnTo>
                  <a:pt x="332216" y="358089"/>
                </a:lnTo>
                <a:lnTo>
                  <a:pt x="319784" y="371323"/>
                </a:lnTo>
                <a:lnTo>
                  <a:pt x="307617" y="384820"/>
                </a:lnTo>
                <a:lnTo>
                  <a:pt x="295979" y="398583"/>
                </a:lnTo>
                <a:lnTo>
                  <a:pt x="284870" y="412610"/>
                </a:lnTo>
                <a:lnTo>
                  <a:pt x="273761" y="427167"/>
                </a:lnTo>
                <a:lnTo>
                  <a:pt x="263181" y="441458"/>
                </a:lnTo>
                <a:lnTo>
                  <a:pt x="252865" y="456544"/>
                </a:lnTo>
                <a:lnTo>
                  <a:pt x="242814" y="471630"/>
                </a:lnTo>
                <a:lnTo>
                  <a:pt x="233027" y="486980"/>
                </a:lnTo>
                <a:lnTo>
                  <a:pt x="224034" y="502596"/>
                </a:lnTo>
                <a:lnTo>
                  <a:pt x="215041" y="518740"/>
                </a:lnTo>
                <a:lnTo>
                  <a:pt x="206577" y="534620"/>
                </a:lnTo>
                <a:lnTo>
                  <a:pt x="198377" y="551029"/>
                </a:lnTo>
                <a:lnTo>
                  <a:pt x="190707" y="567438"/>
                </a:lnTo>
                <a:lnTo>
                  <a:pt x="183301" y="584112"/>
                </a:lnTo>
                <a:lnTo>
                  <a:pt x="176424" y="601315"/>
                </a:lnTo>
                <a:lnTo>
                  <a:pt x="169811" y="618253"/>
                </a:lnTo>
                <a:lnTo>
                  <a:pt x="163992" y="635986"/>
                </a:lnTo>
                <a:lnTo>
                  <a:pt x="157908" y="653454"/>
                </a:lnTo>
                <a:lnTo>
                  <a:pt x="152883" y="670921"/>
                </a:lnTo>
                <a:lnTo>
                  <a:pt x="147857" y="689183"/>
                </a:lnTo>
                <a:lnTo>
                  <a:pt x="143625" y="707180"/>
                </a:lnTo>
                <a:lnTo>
                  <a:pt x="139393" y="725707"/>
                </a:lnTo>
                <a:lnTo>
                  <a:pt x="135955" y="743704"/>
                </a:lnTo>
                <a:lnTo>
                  <a:pt x="132781" y="762495"/>
                </a:lnTo>
                <a:lnTo>
                  <a:pt x="130400" y="781551"/>
                </a:lnTo>
                <a:lnTo>
                  <a:pt x="128019" y="800342"/>
                </a:lnTo>
                <a:lnTo>
                  <a:pt x="126168" y="819133"/>
                </a:lnTo>
                <a:lnTo>
                  <a:pt x="125110" y="838189"/>
                </a:lnTo>
                <a:lnTo>
                  <a:pt x="124316" y="857509"/>
                </a:lnTo>
                <a:lnTo>
                  <a:pt x="124052" y="877094"/>
                </a:lnTo>
                <a:lnTo>
                  <a:pt x="124316" y="896414"/>
                </a:lnTo>
                <a:lnTo>
                  <a:pt x="125110" y="915735"/>
                </a:lnTo>
                <a:lnTo>
                  <a:pt x="126168" y="934791"/>
                </a:lnTo>
                <a:lnTo>
                  <a:pt x="128019" y="953846"/>
                </a:lnTo>
                <a:lnTo>
                  <a:pt x="130400" y="972637"/>
                </a:lnTo>
                <a:lnTo>
                  <a:pt x="132781" y="991428"/>
                </a:lnTo>
                <a:lnTo>
                  <a:pt x="135955" y="1009955"/>
                </a:lnTo>
                <a:lnTo>
                  <a:pt x="139393" y="1028481"/>
                </a:lnTo>
                <a:lnTo>
                  <a:pt x="143625" y="1046743"/>
                </a:lnTo>
                <a:lnTo>
                  <a:pt x="147857" y="1065005"/>
                </a:lnTo>
                <a:lnTo>
                  <a:pt x="152883" y="1082737"/>
                </a:lnTo>
                <a:lnTo>
                  <a:pt x="157908" y="1100734"/>
                </a:lnTo>
                <a:lnTo>
                  <a:pt x="163992" y="1118202"/>
                </a:lnTo>
                <a:lnTo>
                  <a:pt x="169811" y="1135405"/>
                </a:lnTo>
                <a:lnTo>
                  <a:pt x="176424" y="1152608"/>
                </a:lnTo>
                <a:lnTo>
                  <a:pt x="183301" y="1169547"/>
                </a:lnTo>
                <a:lnTo>
                  <a:pt x="190707" y="1186485"/>
                </a:lnTo>
                <a:lnTo>
                  <a:pt x="198377" y="1203159"/>
                </a:lnTo>
                <a:lnTo>
                  <a:pt x="206577" y="1219568"/>
                </a:lnTo>
                <a:lnTo>
                  <a:pt x="215041" y="1235448"/>
                </a:lnTo>
                <a:lnTo>
                  <a:pt x="224034" y="1251592"/>
                </a:lnTo>
                <a:lnTo>
                  <a:pt x="233027" y="1267208"/>
                </a:lnTo>
                <a:lnTo>
                  <a:pt x="242814" y="1282558"/>
                </a:lnTo>
                <a:lnTo>
                  <a:pt x="252865" y="1297644"/>
                </a:lnTo>
                <a:lnTo>
                  <a:pt x="263181" y="1312200"/>
                </a:lnTo>
                <a:lnTo>
                  <a:pt x="273761" y="1327021"/>
                </a:lnTo>
                <a:lnTo>
                  <a:pt x="284870" y="1341578"/>
                </a:lnTo>
                <a:lnTo>
                  <a:pt x="295979" y="1355605"/>
                </a:lnTo>
                <a:lnTo>
                  <a:pt x="307617" y="1369368"/>
                </a:lnTo>
                <a:lnTo>
                  <a:pt x="319784" y="1382865"/>
                </a:lnTo>
                <a:lnTo>
                  <a:pt x="332216" y="1396099"/>
                </a:lnTo>
                <a:lnTo>
                  <a:pt x="344648" y="1408803"/>
                </a:lnTo>
                <a:lnTo>
                  <a:pt x="357608" y="1421771"/>
                </a:lnTo>
                <a:lnTo>
                  <a:pt x="371098" y="1433946"/>
                </a:lnTo>
                <a:lnTo>
                  <a:pt x="384588" y="1445855"/>
                </a:lnTo>
                <a:lnTo>
                  <a:pt x="398342" y="1457501"/>
                </a:lnTo>
                <a:lnTo>
                  <a:pt x="412361" y="1469146"/>
                </a:lnTo>
                <a:lnTo>
                  <a:pt x="426379" y="1479997"/>
                </a:lnTo>
                <a:lnTo>
                  <a:pt x="441192" y="1490848"/>
                </a:lnTo>
                <a:lnTo>
                  <a:pt x="456268" y="1501170"/>
                </a:lnTo>
                <a:lnTo>
                  <a:pt x="471345" y="1511227"/>
                </a:lnTo>
                <a:lnTo>
                  <a:pt x="486686" y="1520490"/>
                </a:lnTo>
                <a:lnTo>
                  <a:pt x="502292" y="1530018"/>
                </a:lnTo>
                <a:lnTo>
                  <a:pt x="517898" y="1538752"/>
                </a:lnTo>
                <a:lnTo>
                  <a:pt x="534297" y="1547221"/>
                </a:lnTo>
                <a:lnTo>
                  <a:pt x="550432" y="1555426"/>
                </a:lnTo>
                <a:lnTo>
                  <a:pt x="567095" y="1563101"/>
                </a:lnTo>
                <a:lnTo>
                  <a:pt x="583759" y="1570512"/>
                </a:lnTo>
                <a:lnTo>
                  <a:pt x="600687" y="1577393"/>
                </a:lnTo>
                <a:lnTo>
                  <a:pt x="617880" y="1583745"/>
                </a:lnTo>
                <a:lnTo>
                  <a:pt x="635337" y="1590097"/>
                </a:lnTo>
                <a:lnTo>
                  <a:pt x="653059" y="1595655"/>
                </a:lnTo>
                <a:lnTo>
                  <a:pt x="670516" y="1601213"/>
                </a:lnTo>
                <a:lnTo>
                  <a:pt x="688502" y="1605712"/>
                </a:lnTo>
                <a:lnTo>
                  <a:pt x="706489" y="1610476"/>
                </a:lnTo>
                <a:lnTo>
                  <a:pt x="725004" y="1614181"/>
                </a:lnTo>
                <a:lnTo>
                  <a:pt x="743255" y="1618151"/>
                </a:lnTo>
                <a:lnTo>
                  <a:pt x="762034" y="1620798"/>
                </a:lnTo>
                <a:lnTo>
                  <a:pt x="780550" y="1623709"/>
                </a:lnTo>
                <a:lnTo>
                  <a:pt x="799594" y="1625826"/>
                </a:lnTo>
                <a:lnTo>
                  <a:pt x="818374" y="1627414"/>
                </a:lnTo>
                <a:lnTo>
                  <a:pt x="837683" y="1628738"/>
                </a:lnTo>
                <a:lnTo>
                  <a:pt x="856991" y="1629267"/>
                </a:lnTo>
                <a:lnTo>
                  <a:pt x="876300" y="1629532"/>
                </a:lnTo>
                <a:lnTo>
                  <a:pt x="895873" y="1629267"/>
                </a:lnTo>
                <a:lnTo>
                  <a:pt x="914918" y="1628738"/>
                </a:lnTo>
                <a:lnTo>
                  <a:pt x="933962" y="1627414"/>
                </a:lnTo>
                <a:lnTo>
                  <a:pt x="953271" y="1625826"/>
                </a:lnTo>
                <a:lnTo>
                  <a:pt x="972050" y="1623709"/>
                </a:lnTo>
                <a:lnTo>
                  <a:pt x="990830" y="1620798"/>
                </a:lnTo>
                <a:lnTo>
                  <a:pt x="1009345" y="1618151"/>
                </a:lnTo>
                <a:lnTo>
                  <a:pt x="1027861" y="1614181"/>
                </a:lnTo>
                <a:lnTo>
                  <a:pt x="1045847" y="1610476"/>
                </a:lnTo>
                <a:lnTo>
                  <a:pt x="1064098" y="1605712"/>
                </a:lnTo>
                <a:lnTo>
                  <a:pt x="1082084" y="1601213"/>
                </a:lnTo>
                <a:lnTo>
                  <a:pt x="1099806" y="1595655"/>
                </a:lnTo>
                <a:lnTo>
                  <a:pt x="1117263" y="1590097"/>
                </a:lnTo>
                <a:lnTo>
                  <a:pt x="1134720" y="1583745"/>
                </a:lnTo>
                <a:lnTo>
                  <a:pt x="1151913" y="1577393"/>
                </a:lnTo>
                <a:lnTo>
                  <a:pt x="1168841" y="1570512"/>
                </a:lnTo>
                <a:lnTo>
                  <a:pt x="1185769" y="1563101"/>
                </a:lnTo>
                <a:lnTo>
                  <a:pt x="1201904" y="1555426"/>
                </a:lnTo>
                <a:lnTo>
                  <a:pt x="1218568" y="1547221"/>
                </a:lnTo>
                <a:lnTo>
                  <a:pt x="1234702" y="1538752"/>
                </a:lnTo>
                <a:lnTo>
                  <a:pt x="1250573" y="1530018"/>
                </a:lnTo>
                <a:lnTo>
                  <a:pt x="1265914" y="1520490"/>
                </a:lnTo>
                <a:lnTo>
                  <a:pt x="1281255" y="1511227"/>
                </a:lnTo>
                <a:lnTo>
                  <a:pt x="1296596" y="1501170"/>
                </a:lnTo>
                <a:lnTo>
                  <a:pt x="1311408" y="1490848"/>
                </a:lnTo>
                <a:lnTo>
                  <a:pt x="1325956" y="1479997"/>
                </a:lnTo>
                <a:lnTo>
                  <a:pt x="1340504" y="1469146"/>
                </a:lnTo>
                <a:lnTo>
                  <a:pt x="1354522" y="1457501"/>
                </a:lnTo>
                <a:lnTo>
                  <a:pt x="1368277" y="1445855"/>
                </a:lnTo>
                <a:lnTo>
                  <a:pt x="1381766" y="1433946"/>
                </a:lnTo>
                <a:lnTo>
                  <a:pt x="1394991" y="1421771"/>
                </a:lnTo>
                <a:lnTo>
                  <a:pt x="1407952" y="1408803"/>
                </a:lnTo>
                <a:lnTo>
                  <a:pt x="1420384" y="1396099"/>
                </a:lnTo>
                <a:lnTo>
                  <a:pt x="1432815" y="1382865"/>
                </a:lnTo>
                <a:lnTo>
                  <a:pt x="1444718" y="1369368"/>
                </a:lnTo>
                <a:lnTo>
                  <a:pt x="1456356" y="1355605"/>
                </a:lnTo>
                <a:lnTo>
                  <a:pt x="1467730" y="1341578"/>
                </a:lnTo>
                <a:lnTo>
                  <a:pt x="1479104" y="1327021"/>
                </a:lnTo>
                <a:lnTo>
                  <a:pt x="1489684" y="1312200"/>
                </a:lnTo>
                <a:lnTo>
                  <a:pt x="1499735" y="1297644"/>
                </a:lnTo>
                <a:lnTo>
                  <a:pt x="1509786" y="1282558"/>
                </a:lnTo>
                <a:lnTo>
                  <a:pt x="1519308" y="1267208"/>
                </a:lnTo>
                <a:lnTo>
                  <a:pt x="1528830" y="1251592"/>
                </a:lnTo>
                <a:lnTo>
                  <a:pt x="1537559" y="1235448"/>
                </a:lnTo>
                <a:lnTo>
                  <a:pt x="1546023" y="1219568"/>
                </a:lnTo>
                <a:lnTo>
                  <a:pt x="1554223" y="1203159"/>
                </a:lnTo>
                <a:lnTo>
                  <a:pt x="1561893" y="1186485"/>
                </a:lnTo>
                <a:lnTo>
                  <a:pt x="1569299" y="1169547"/>
                </a:lnTo>
                <a:lnTo>
                  <a:pt x="1576176" y="1152608"/>
                </a:lnTo>
                <a:lnTo>
                  <a:pt x="1582789" y="1135405"/>
                </a:lnTo>
                <a:lnTo>
                  <a:pt x="1588873" y="1118202"/>
                </a:lnTo>
                <a:lnTo>
                  <a:pt x="1594692" y="1100734"/>
                </a:lnTo>
                <a:lnTo>
                  <a:pt x="1599982" y="1082737"/>
                </a:lnTo>
                <a:lnTo>
                  <a:pt x="1604743" y="1065005"/>
                </a:lnTo>
                <a:lnTo>
                  <a:pt x="1608975" y="1046743"/>
                </a:lnTo>
                <a:lnTo>
                  <a:pt x="1613207" y="1028481"/>
                </a:lnTo>
                <a:lnTo>
                  <a:pt x="1616645" y="1009955"/>
                </a:lnTo>
                <a:lnTo>
                  <a:pt x="1619555" y="991428"/>
                </a:lnTo>
                <a:lnTo>
                  <a:pt x="1622464" y="972637"/>
                </a:lnTo>
                <a:lnTo>
                  <a:pt x="1624581" y="953846"/>
                </a:lnTo>
                <a:lnTo>
                  <a:pt x="1626168" y="934791"/>
                </a:lnTo>
                <a:lnTo>
                  <a:pt x="1627490" y="915735"/>
                </a:lnTo>
                <a:lnTo>
                  <a:pt x="1628019" y="896414"/>
                </a:lnTo>
                <a:lnTo>
                  <a:pt x="1628548" y="877094"/>
                </a:lnTo>
                <a:lnTo>
                  <a:pt x="1628019" y="857509"/>
                </a:lnTo>
                <a:lnTo>
                  <a:pt x="1627490" y="838189"/>
                </a:lnTo>
                <a:lnTo>
                  <a:pt x="1626168" y="819133"/>
                </a:lnTo>
                <a:lnTo>
                  <a:pt x="1624581" y="800342"/>
                </a:lnTo>
                <a:lnTo>
                  <a:pt x="1622464" y="781551"/>
                </a:lnTo>
                <a:lnTo>
                  <a:pt x="1619555" y="762495"/>
                </a:lnTo>
                <a:lnTo>
                  <a:pt x="1616645" y="743704"/>
                </a:lnTo>
                <a:lnTo>
                  <a:pt x="1613207" y="725707"/>
                </a:lnTo>
                <a:lnTo>
                  <a:pt x="1608975" y="707180"/>
                </a:lnTo>
                <a:lnTo>
                  <a:pt x="1604743" y="689183"/>
                </a:lnTo>
                <a:lnTo>
                  <a:pt x="1599982" y="670921"/>
                </a:lnTo>
                <a:lnTo>
                  <a:pt x="1594692" y="653454"/>
                </a:lnTo>
                <a:lnTo>
                  <a:pt x="1588873" y="635986"/>
                </a:lnTo>
                <a:lnTo>
                  <a:pt x="1582789" y="618253"/>
                </a:lnTo>
                <a:lnTo>
                  <a:pt x="1576176" y="601315"/>
                </a:lnTo>
                <a:lnTo>
                  <a:pt x="1569299" y="584112"/>
                </a:lnTo>
                <a:lnTo>
                  <a:pt x="1561893" y="567438"/>
                </a:lnTo>
                <a:lnTo>
                  <a:pt x="1554223" y="551029"/>
                </a:lnTo>
                <a:lnTo>
                  <a:pt x="1546023" y="534620"/>
                </a:lnTo>
                <a:lnTo>
                  <a:pt x="1537559" y="518740"/>
                </a:lnTo>
                <a:lnTo>
                  <a:pt x="1528830" y="502596"/>
                </a:lnTo>
                <a:lnTo>
                  <a:pt x="1519308" y="486980"/>
                </a:lnTo>
                <a:lnTo>
                  <a:pt x="1509786" y="471630"/>
                </a:lnTo>
                <a:lnTo>
                  <a:pt x="1499735" y="456544"/>
                </a:lnTo>
                <a:lnTo>
                  <a:pt x="1489684" y="441458"/>
                </a:lnTo>
                <a:lnTo>
                  <a:pt x="1479104" y="427167"/>
                </a:lnTo>
                <a:lnTo>
                  <a:pt x="1467730" y="412610"/>
                </a:lnTo>
                <a:lnTo>
                  <a:pt x="1456356" y="398583"/>
                </a:lnTo>
                <a:lnTo>
                  <a:pt x="1444718" y="384820"/>
                </a:lnTo>
                <a:lnTo>
                  <a:pt x="1432815" y="371323"/>
                </a:lnTo>
                <a:lnTo>
                  <a:pt x="1420384" y="358089"/>
                </a:lnTo>
                <a:lnTo>
                  <a:pt x="1407952" y="344856"/>
                </a:lnTo>
                <a:lnTo>
                  <a:pt x="1394991" y="332417"/>
                </a:lnTo>
                <a:lnTo>
                  <a:pt x="1381766" y="320243"/>
                </a:lnTo>
                <a:lnTo>
                  <a:pt x="1368277" y="308333"/>
                </a:lnTo>
                <a:lnTo>
                  <a:pt x="1354522" y="296423"/>
                </a:lnTo>
                <a:lnTo>
                  <a:pt x="1340504" y="285042"/>
                </a:lnTo>
                <a:lnTo>
                  <a:pt x="1325956" y="274191"/>
                </a:lnTo>
                <a:lnTo>
                  <a:pt x="1311408" y="263340"/>
                </a:lnTo>
                <a:lnTo>
                  <a:pt x="1296596" y="253018"/>
                </a:lnTo>
                <a:lnTo>
                  <a:pt x="1281255" y="242961"/>
                </a:lnTo>
                <a:lnTo>
                  <a:pt x="1265914" y="233698"/>
                </a:lnTo>
                <a:lnTo>
                  <a:pt x="1250573" y="224170"/>
                </a:lnTo>
                <a:lnTo>
                  <a:pt x="1234702" y="215436"/>
                </a:lnTo>
                <a:lnTo>
                  <a:pt x="1218568" y="206967"/>
                </a:lnTo>
                <a:lnTo>
                  <a:pt x="1201904" y="198762"/>
                </a:lnTo>
                <a:lnTo>
                  <a:pt x="1185769" y="191087"/>
                </a:lnTo>
                <a:lnTo>
                  <a:pt x="1168841" y="183412"/>
                </a:lnTo>
                <a:lnTo>
                  <a:pt x="1151913" y="176530"/>
                </a:lnTo>
                <a:lnTo>
                  <a:pt x="1134720" y="169914"/>
                </a:lnTo>
                <a:lnTo>
                  <a:pt x="1117263" y="164091"/>
                </a:lnTo>
                <a:lnTo>
                  <a:pt x="1099806" y="158269"/>
                </a:lnTo>
                <a:lnTo>
                  <a:pt x="1082084" y="152975"/>
                </a:lnTo>
                <a:lnTo>
                  <a:pt x="1064098" y="147947"/>
                </a:lnTo>
                <a:lnTo>
                  <a:pt x="1045847" y="143712"/>
                </a:lnTo>
                <a:lnTo>
                  <a:pt x="1027861" y="139478"/>
                </a:lnTo>
                <a:lnTo>
                  <a:pt x="1009345" y="136037"/>
                </a:lnTo>
                <a:lnTo>
                  <a:pt x="990830" y="132861"/>
                </a:lnTo>
                <a:lnTo>
                  <a:pt x="972050" y="130479"/>
                </a:lnTo>
                <a:lnTo>
                  <a:pt x="953271" y="128362"/>
                </a:lnTo>
                <a:lnTo>
                  <a:pt x="933962" y="126774"/>
                </a:lnTo>
                <a:lnTo>
                  <a:pt x="914918" y="125450"/>
                </a:lnTo>
                <a:lnTo>
                  <a:pt x="895873" y="124392"/>
                </a:lnTo>
                <a:lnTo>
                  <a:pt x="876300" y="124392"/>
                </a:lnTo>
                <a:lnTo>
                  <a:pt x="856991" y="124392"/>
                </a:lnTo>
                <a:close/>
                <a:moveTo>
                  <a:pt x="876300" y="0"/>
                </a:moveTo>
                <a:lnTo>
                  <a:pt x="899048" y="265"/>
                </a:lnTo>
                <a:lnTo>
                  <a:pt x="921266" y="1323"/>
                </a:lnTo>
                <a:lnTo>
                  <a:pt x="943749" y="2382"/>
                </a:lnTo>
                <a:lnTo>
                  <a:pt x="965702" y="4764"/>
                </a:lnTo>
                <a:lnTo>
                  <a:pt x="987656" y="7146"/>
                </a:lnTo>
                <a:lnTo>
                  <a:pt x="1009610" y="10057"/>
                </a:lnTo>
                <a:lnTo>
                  <a:pt x="1031299" y="13763"/>
                </a:lnTo>
                <a:lnTo>
                  <a:pt x="1052724" y="17997"/>
                </a:lnTo>
                <a:lnTo>
                  <a:pt x="1074149" y="22496"/>
                </a:lnTo>
                <a:lnTo>
                  <a:pt x="1095045" y="27525"/>
                </a:lnTo>
                <a:lnTo>
                  <a:pt x="1115940" y="33348"/>
                </a:lnTo>
                <a:lnTo>
                  <a:pt x="1136572" y="39435"/>
                </a:lnTo>
                <a:lnTo>
                  <a:pt x="1157203" y="46051"/>
                </a:lnTo>
                <a:lnTo>
                  <a:pt x="1177305" y="53197"/>
                </a:lnTo>
                <a:lnTo>
                  <a:pt x="1197407" y="60873"/>
                </a:lnTo>
                <a:lnTo>
                  <a:pt x="1216981" y="69077"/>
                </a:lnTo>
                <a:lnTo>
                  <a:pt x="1236818" y="77811"/>
                </a:lnTo>
                <a:lnTo>
                  <a:pt x="1255863" y="86545"/>
                </a:lnTo>
                <a:lnTo>
                  <a:pt x="1274907" y="96337"/>
                </a:lnTo>
                <a:lnTo>
                  <a:pt x="1293687" y="105865"/>
                </a:lnTo>
                <a:lnTo>
                  <a:pt x="1312202" y="116452"/>
                </a:lnTo>
                <a:lnTo>
                  <a:pt x="1330453" y="127303"/>
                </a:lnTo>
                <a:lnTo>
                  <a:pt x="1348439" y="138154"/>
                </a:lnTo>
                <a:lnTo>
                  <a:pt x="1365896" y="149799"/>
                </a:lnTo>
                <a:lnTo>
                  <a:pt x="1383353" y="162239"/>
                </a:lnTo>
                <a:lnTo>
                  <a:pt x="1400282" y="174413"/>
                </a:lnTo>
                <a:lnTo>
                  <a:pt x="1416945" y="187117"/>
                </a:lnTo>
                <a:lnTo>
                  <a:pt x="1433609" y="200615"/>
                </a:lnTo>
                <a:lnTo>
                  <a:pt x="1449479" y="214113"/>
                </a:lnTo>
                <a:lnTo>
                  <a:pt x="1465085" y="228404"/>
                </a:lnTo>
                <a:lnTo>
                  <a:pt x="1480426" y="242432"/>
                </a:lnTo>
                <a:lnTo>
                  <a:pt x="1495503" y="257253"/>
                </a:lnTo>
                <a:lnTo>
                  <a:pt x="1510315" y="272074"/>
                </a:lnTo>
                <a:lnTo>
                  <a:pt x="1524863" y="287424"/>
                </a:lnTo>
                <a:lnTo>
                  <a:pt x="1538881" y="303569"/>
                </a:lnTo>
                <a:lnTo>
                  <a:pt x="1552371" y="319449"/>
                </a:lnTo>
                <a:lnTo>
                  <a:pt x="1565596" y="335858"/>
                </a:lnTo>
                <a:lnTo>
                  <a:pt x="1578292" y="352796"/>
                </a:lnTo>
                <a:lnTo>
                  <a:pt x="1590724" y="369735"/>
                </a:lnTo>
                <a:lnTo>
                  <a:pt x="1602627" y="386938"/>
                </a:lnTo>
                <a:lnTo>
                  <a:pt x="1614265" y="404935"/>
                </a:lnTo>
                <a:lnTo>
                  <a:pt x="1625639" y="422667"/>
                </a:lnTo>
                <a:lnTo>
                  <a:pt x="1636219" y="440929"/>
                </a:lnTo>
                <a:lnTo>
                  <a:pt x="1646534" y="459455"/>
                </a:lnTo>
                <a:lnTo>
                  <a:pt x="1656585" y="478247"/>
                </a:lnTo>
                <a:lnTo>
                  <a:pt x="1666108" y="497038"/>
                </a:lnTo>
                <a:lnTo>
                  <a:pt x="1675101" y="516358"/>
                </a:lnTo>
                <a:lnTo>
                  <a:pt x="1683565" y="535943"/>
                </a:lnTo>
                <a:lnTo>
                  <a:pt x="1691764" y="555528"/>
                </a:lnTo>
                <a:lnTo>
                  <a:pt x="1699170" y="575643"/>
                </a:lnTo>
                <a:lnTo>
                  <a:pt x="1706577" y="596022"/>
                </a:lnTo>
                <a:lnTo>
                  <a:pt x="1712925" y="616401"/>
                </a:lnTo>
                <a:lnTo>
                  <a:pt x="1719273" y="637309"/>
                </a:lnTo>
                <a:lnTo>
                  <a:pt x="1725092" y="658218"/>
                </a:lnTo>
                <a:lnTo>
                  <a:pt x="1730382" y="679126"/>
                </a:lnTo>
                <a:lnTo>
                  <a:pt x="1734614" y="700564"/>
                </a:lnTo>
                <a:lnTo>
                  <a:pt x="1739111" y="721737"/>
                </a:lnTo>
                <a:lnTo>
                  <a:pt x="1742549" y="743439"/>
                </a:lnTo>
                <a:lnTo>
                  <a:pt x="1745723" y="765406"/>
                </a:lnTo>
                <a:lnTo>
                  <a:pt x="1748104" y="787373"/>
                </a:lnTo>
                <a:lnTo>
                  <a:pt x="1749955" y="809605"/>
                </a:lnTo>
                <a:lnTo>
                  <a:pt x="1751542" y="831837"/>
                </a:lnTo>
                <a:lnTo>
                  <a:pt x="1752336" y="854598"/>
                </a:lnTo>
                <a:lnTo>
                  <a:pt x="1752600" y="877094"/>
                </a:lnTo>
                <a:lnTo>
                  <a:pt x="1752336" y="899590"/>
                </a:lnTo>
                <a:lnTo>
                  <a:pt x="1751542" y="922351"/>
                </a:lnTo>
                <a:lnTo>
                  <a:pt x="1749955" y="944583"/>
                </a:lnTo>
                <a:lnTo>
                  <a:pt x="1748104" y="966550"/>
                </a:lnTo>
                <a:lnTo>
                  <a:pt x="1745723" y="988782"/>
                </a:lnTo>
                <a:lnTo>
                  <a:pt x="1742549" y="1010220"/>
                </a:lnTo>
                <a:lnTo>
                  <a:pt x="1739111" y="1031922"/>
                </a:lnTo>
                <a:lnTo>
                  <a:pt x="1734614" y="1053624"/>
                </a:lnTo>
                <a:lnTo>
                  <a:pt x="1730382" y="1075062"/>
                </a:lnTo>
                <a:lnTo>
                  <a:pt x="1725092" y="1095970"/>
                </a:lnTo>
                <a:lnTo>
                  <a:pt x="1719273" y="1116879"/>
                </a:lnTo>
                <a:lnTo>
                  <a:pt x="1712925" y="1137523"/>
                </a:lnTo>
                <a:lnTo>
                  <a:pt x="1706577" y="1157902"/>
                </a:lnTo>
                <a:lnTo>
                  <a:pt x="1699170" y="1178016"/>
                </a:lnTo>
                <a:lnTo>
                  <a:pt x="1691764" y="1198130"/>
                </a:lnTo>
                <a:lnTo>
                  <a:pt x="1683565" y="1217980"/>
                </a:lnTo>
                <a:lnTo>
                  <a:pt x="1675101" y="1237565"/>
                </a:lnTo>
                <a:lnTo>
                  <a:pt x="1666108" y="1256886"/>
                </a:lnTo>
                <a:lnTo>
                  <a:pt x="1656585" y="1275941"/>
                </a:lnTo>
                <a:lnTo>
                  <a:pt x="1646534" y="1294733"/>
                </a:lnTo>
                <a:lnTo>
                  <a:pt x="1636219" y="1313259"/>
                </a:lnTo>
                <a:lnTo>
                  <a:pt x="1625639" y="1331521"/>
                </a:lnTo>
                <a:lnTo>
                  <a:pt x="1614265" y="1349253"/>
                </a:lnTo>
                <a:lnTo>
                  <a:pt x="1602627" y="1366986"/>
                </a:lnTo>
                <a:lnTo>
                  <a:pt x="1590724" y="1384453"/>
                </a:lnTo>
                <a:lnTo>
                  <a:pt x="1578292" y="1401392"/>
                </a:lnTo>
                <a:lnTo>
                  <a:pt x="1565596" y="1418066"/>
                </a:lnTo>
                <a:lnTo>
                  <a:pt x="1552371" y="1434475"/>
                </a:lnTo>
                <a:lnTo>
                  <a:pt x="1538881" y="1450619"/>
                </a:lnTo>
                <a:lnTo>
                  <a:pt x="1524863" y="1466234"/>
                </a:lnTo>
                <a:lnTo>
                  <a:pt x="1510315" y="1481585"/>
                </a:lnTo>
                <a:lnTo>
                  <a:pt x="1495503" y="1496671"/>
                </a:lnTo>
                <a:lnTo>
                  <a:pt x="1480426" y="1511492"/>
                </a:lnTo>
                <a:lnTo>
                  <a:pt x="1465085" y="1525784"/>
                </a:lnTo>
                <a:lnTo>
                  <a:pt x="1449479" y="1540075"/>
                </a:lnTo>
                <a:lnTo>
                  <a:pt x="1433609" y="1553573"/>
                </a:lnTo>
                <a:lnTo>
                  <a:pt x="1416945" y="1566542"/>
                </a:lnTo>
                <a:lnTo>
                  <a:pt x="1400282" y="1579510"/>
                </a:lnTo>
                <a:lnTo>
                  <a:pt x="1383353" y="1591949"/>
                </a:lnTo>
                <a:lnTo>
                  <a:pt x="1365896" y="1603859"/>
                </a:lnTo>
                <a:lnTo>
                  <a:pt x="1348439" y="1615505"/>
                </a:lnTo>
                <a:lnTo>
                  <a:pt x="1330453" y="1626885"/>
                </a:lnTo>
                <a:lnTo>
                  <a:pt x="1312202" y="1637472"/>
                </a:lnTo>
                <a:lnTo>
                  <a:pt x="1293687" y="1647793"/>
                </a:lnTo>
                <a:lnTo>
                  <a:pt x="1274907" y="1657851"/>
                </a:lnTo>
                <a:lnTo>
                  <a:pt x="1255863" y="1667379"/>
                </a:lnTo>
                <a:lnTo>
                  <a:pt x="1236818" y="1676377"/>
                </a:lnTo>
                <a:lnTo>
                  <a:pt x="1216981" y="1684846"/>
                </a:lnTo>
                <a:lnTo>
                  <a:pt x="1197407" y="1693051"/>
                </a:lnTo>
                <a:lnTo>
                  <a:pt x="1177305" y="1700726"/>
                </a:lnTo>
                <a:lnTo>
                  <a:pt x="1157203" y="1707607"/>
                </a:lnTo>
                <a:lnTo>
                  <a:pt x="1136572" y="1714753"/>
                </a:lnTo>
                <a:lnTo>
                  <a:pt x="1115940" y="1720576"/>
                </a:lnTo>
                <a:lnTo>
                  <a:pt x="1095045" y="1726134"/>
                </a:lnTo>
                <a:lnTo>
                  <a:pt x="1074149" y="1731427"/>
                </a:lnTo>
                <a:lnTo>
                  <a:pt x="1052724" y="1736191"/>
                </a:lnTo>
                <a:lnTo>
                  <a:pt x="1031299" y="1740426"/>
                </a:lnTo>
                <a:lnTo>
                  <a:pt x="1009610" y="1743866"/>
                </a:lnTo>
                <a:lnTo>
                  <a:pt x="987656" y="1747042"/>
                </a:lnTo>
                <a:lnTo>
                  <a:pt x="965702" y="1749424"/>
                </a:lnTo>
                <a:lnTo>
                  <a:pt x="943749" y="1751277"/>
                </a:lnTo>
                <a:lnTo>
                  <a:pt x="921266" y="1752865"/>
                </a:lnTo>
                <a:lnTo>
                  <a:pt x="899048" y="1753923"/>
                </a:lnTo>
                <a:lnTo>
                  <a:pt x="876300" y="1754188"/>
                </a:lnTo>
                <a:lnTo>
                  <a:pt x="853817" y="1753923"/>
                </a:lnTo>
                <a:lnTo>
                  <a:pt x="831335" y="1752865"/>
                </a:lnTo>
                <a:lnTo>
                  <a:pt x="809116" y="1751277"/>
                </a:lnTo>
                <a:lnTo>
                  <a:pt x="786898" y="1749424"/>
                </a:lnTo>
                <a:lnTo>
                  <a:pt x="764944" y="1747042"/>
                </a:lnTo>
                <a:lnTo>
                  <a:pt x="742990" y="1743866"/>
                </a:lnTo>
                <a:lnTo>
                  <a:pt x="721301" y="1740426"/>
                </a:lnTo>
                <a:lnTo>
                  <a:pt x="699876" y="1736191"/>
                </a:lnTo>
                <a:lnTo>
                  <a:pt x="678716" y="1731427"/>
                </a:lnTo>
                <a:lnTo>
                  <a:pt x="657820" y="1726134"/>
                </a:lnTo>
                <a:lnTo>
                  <a:pt x="636660" y="1720576"/>
                </a:lnTo>
                <a:lnTo>
                  <a:pt x="616028" y="1714753"/>
                </a:lnTo>
                <a:lnTo>
                  <a:pt x="595662" y="1707607"/>
                </a:lnTo>
                <a:lnTo>
                  <a:pt x="575295" y="1700726"/>
                </a:lnTo>
                <a:lnTo>
                  <a:pt x="555193" y="1693051"/>
                </a:lnTo>
                <a:lnTo>
                  <a:pt x="535619" y="1684846"/>
                </a:lnTo>
                <a:lnTo>
                  <a:pt x="516046" y="1676377"/>
                </a:lnTo>
                <a:lnTo>
                  <a:pt x="496737" y="1667379"/>
                </a:lnTo>
                <a:lnTo>
                  <a:pt x="477958" y="1657851"/>
                </a:lnTo>
                <a:lnTo>
                  <a:pt x="458913" y="1647793"/>
                </a:lnTo>
                <a:lnTo>
                  <a:pt x="440663" y="1637472"/>
                </a:lnTo>
                <a:lnTo>
                  <a:pt x="422412" y="1626885"/>
                </a:lnTo>
                <a:lnTo>
                  <a:pt x="404161" y="1615505"/>
                </a:lnTo>
                <a:lnTo>
                  <a:pt x="386704" y="1603859"/>
                </a:lnTo>
                <a:lnTo>
                  <a:pt x="369511" y="1591949"/>
                </a:lnTo>
                <a:lnTo>
                  <a:pt x="352318" y="1579510"/>
                </a:lnTo>
                <a:lnTo>
                  <a:pt x="335655" y="1566542"/>
                </a:lnTo>
                <a:lnTo>
                  <a:pt x="319255" y="1553573"/>
                </a:lnTo>
                <a:lnTo>
                  <a:pt x="303121" y="1540075"/>
                </a:lnTo>
                <a:lnTo>
                  <a:pt x="287251" y="1525784"/>
                </a:lnTo>
                <a:lnTo>
                  <a:pt x="271909" y="1511492"/>
                </a:lnTo>
                <a:lnTo>
                  <a:pt x="256833" y="1496671"/>
                </a:lnTo>
                <a:lnTo>
                  <a:pt x="242285" y="1481585"/>
                </a:lnTo>
                <a:lnTo>
                  <a:pt x="227737" y="1466234"/>
                </a:lnTo>
                <a:lnTo>
                  <a:pt x="213983" y="1450619"/>
                </a:lnTo>
                <a:lnTo>
                  <a:pt x="200229" y="1434475"/>
                </a:lnTo>
                <a:lnTo>
                  <a:pt x="187004" y="1418066"/>
                </a:lnTo>
                <a:lnTo>
                  <a:pt x="174308" y="1401392"/>
                </a:lnTo>
                <a:lnTo>
                  <a:pt x="161876" y="1384453"/>
                </a:lnTo>
                <a:lnTo>
                  <a:pt x="149709" y="1366986"/>
                </a:lnTo>
                <a:lnTo>
                  <a:pt x="138071" y="1349253"/>
                </a:lnTo>
                <a:lnTo>
                  <a:pt x="126961" y="1331521"/>
                </a:lnTo>
                <a:lnTo>
                  <a:pt x="116117" y="1313259"/>
                </a:lnTo>
                <a:lnTo>
                  <a:pt x="105801" y="1294733"/>
                </a:lnTo>
                <a:lnTo>
                  <a:pt x="95750" y="1275941"/>
                </a:lnTo>
                <a:lnTo>
                  <a:pt x="86492" y="1256886"/>
                </a:lnTo>
                <a:lnTo>
                  <a:pt x="77499" y="1237565"/>
                </a:lnTo>
                <a:lnTo>
                  <a:pt x="69035" y="1217980"/>
                </a:lnTo>
                <a:lnTo>
                  <a:pt x="60836" y="1198130"/>
                </a:lnTo>
                <a:lnTo>
                  <a:pt x="53165" y="1178016"/>
                </a:lnTo>
                <a:lnTo>
                  <a:pt x="46023" y="1157902"/>
                </a:lnTo>
                <a:lnTo>
                  <a:pt x="39411" y="1137523"/>
                </a:lnTo>
                <a:lnTo>
                  <a:pt x="33327" y="1116879"/>
                </a:lnTo>
                <a:lnTo>
                  <a:pt x="27508" y="1095970"/>
                </a:lnTo>
                <a:lnTo>
                  <a:pt x="22483" y="1075062"/>
                </a:lnTo>
                <a:lnTo>
                  <a:pt x="17721" y="1053624"/>
                </a:lnTo>
                <a:lnTo>
                  <a:pt x="13754" y="1031922"/>
                </a:lnTo>
                <a:lnTo>
                  <a:pt x="10051" y="1010220"/>
                </a:lnTo>
                <a:lnTo>
                  <a:pt x="6877" y="988782"/>
                </a:lnTo>
                <a:lnTo>
                  <a:pt x="4496" y="966550"/>
                </a:lnTo>
                <a:lnTo>
                  <a:pt x="2380" y="944583"/>
                </a:lnTo>
                <a:lnTo>
                  <a:pt x="1322" y="922351"/>
                </a:lnTo>
                <a:lnTo>
                  <a:pt x="264" y="899590"/>
                </a:lnTo>
                <a:lnTo>
                  <a:pt x="0" y="877094"/>
                </a:lnTo>
                <a:lnTo>
                  <a:pt x="264" y="854598"/>
                </a:lnTo>
                <a:lnTo>
                  <a:pt x="1322" y="831837"/>
                </a:lnTo>
                <a:lnTo>
                  <a:pt x="2380" y="809605"/>
                </a:lnTo>
                <a:lnTo>
                  <a:pt x="4496" y="787373"/>
                </a:lnTo>
                <a:lnTo>
                  <a:pt x="6877" y="765406"/>
                </a:lnTo>
                <a:lnTo>
                  <a:pt x="10051" y="743439"/>
                </a:lnTo>
                <a:lnTo>
                  <a:pt x="13754" y="721737"/>
                </a:lnTo>
                <a:lnTo>
                  <a:pt x="17721" y="700564"/>
                </a:lnTo>
                <a:lnTo>
                  <a:pt x="22483" y="679126"/>
                </a:lnTo>
                <a:lnTo>
                  <a:pt x="27508" y="658218"/>
                </a:lnTo>
                <a:lnTo>
                  <a:pt x="33327" y="637309"/>
                </a:lnTo>
                <a:lnTo>
                  <a:pt x="39411" y="616401"/>
                </a:lnTo>
                <a:lnTo>
                  <a:pt x="46023" y="596022"/>
                </a:lnTo>
                <a:lnTo>
                  <a:pt x="53165" y="575643"/>
                </a:lnTo>
                <a:lnTo>
                  <a:pt x="60836" y="555528"/>
                </a:lnTo>
                <a:lnTo>
                  <a:pt x="69035" y="535943"/>
                </a:lnTo>
                <a:lnTo>
                  <a:pt x="77499" y="516358"/>
                </a:lnTo>
                <a:lnTo>
                  <a:pt x="86492" y="497038"/>
                </a:lnTo>
                <a:lnTo>
                  <a:pt x="95750" y="478247"/>
                </a:lnTo>
                <a:lnTo>
                  <a:pt x="105801" y="459455"/>
                </a:lnTo>
                <a:lnTo>
                  <a:pt x="116117" y="440929"/>
                </a:lnTo>
                <a:lnTo>
                  <a:pt x="126961" y="422667"/>
                </a:lnTo>
                <a:lnTo>
                  <a:pt x="138071" y="404935"/>
                </a:lnTo>
                <a:lnTo>
                  <a:pt x="149709" y="386938"/>
                </a:lnTo>
                <a:lnTo>
                  <a:pt x="161876" y="369735"/>
                </a:lnTo>
                <a:lnTo>
                  <a:pt x="174308" y="352796"/>
                </a:lnTo>
                <a:lnTo>
                  <a:pt x="187004" y="335858"/>
                </a:lnTo>
                <a:lnTo>
                  <a:pt x="200229" y="319449"/>
                </a:lnTo>
                <a:lnTo>
                  <a:pt x="213983" y="303569"/>
                </a:lnTo>
                <a:lnTo>
                  <a:pt x="227737" y="287424"/>
                </a:lnTo>
                <a:lnTo>
                  <a:pt x="242285" y="272074"/>
                </a:lnTo>
                <a:lnTo>
                  <a:pt x="256833" y="257253"/>
                </a:lnTo>
                <a:lnTo>
                  <a:pt x="271909" y="242432"/>
                </a:lnTo>
                <a:lnTo>
                  <a:pt x="287251" y="228404"/>
                </a:lnTo>
                <a:lnTo>
                  <a:pt x="303121" y="214113"/>
                </a:lnTo>
                <a:lnTo>
                  <a:pt x="319255" y="200615"/>
                </a:lnTo>
                <a:lnTo>
                  <a:pt x="335655" y="187117"/>
                </a:lnTo>
                <a:lnTo>
                  <a:pt x="352318" y="174413"/>
                </a:lnTo>
                <a:lnTo>
                  <a:pt x="369511" y="162239"/>
                </a:lnTo>
                <a:lnTo>
                  <a:pt x="386704" y="149799"/>
                </a:lnTo>
                <a:lnTo>
                  <a:pt x="404161" y="138154"/>
                </a:lnTo>
                <a:lnTo>
                  <a:pt x="422412" y="127303"/>
                </a:lnTo>
                <a:lnTo>
                  <a:pt x="440663" y="116452"/>
                </a:lnTo>
                <a:lnTo>
                  <a:pt x="458913" y="105865"/>
                </a:lnTo>
                <a:lnTo>
                  <a:pt x="477958" y="96337"/>
                </a:lnTo>
                <a:lnTo>
                  <a:pt x="496737" y="86545"/>
                </a:lnTo>
                <a:lnTo>
                  <a:pt x="516046" y="77811"/>
                </a:lnTo>
                <a:lnTo>
                  <a:pt x="535619" y="69077"/>
                </a:lnTo>
                <a:lnTo>
                  <a:pt x="555193" y="60873"/>
                </a:lnTo>
                <a:lnTo>
                  <a:pt x="575295" y="53197"/>
                </a:lnTo>
                <a:lnTo>
                  <a:pt x="595662" y="46051"/>
                </a:lnTo>
                <a:lnTo>
                  <a:pt x="616028" y="39435"/>
                </a:lnTo>
                <a:lnTo>
                  <a:pt x="636660" y="33348"/>
                </a:lnTo>
                <a:lnTo>
                  <a:pt x="657820" y="27525"/>
                </a:lnTo>
                <a:lnTo>
                  <a:pt x="678716" y="22496"/>
                </a:lnTo>
                <a:lnTo>
                  <a:pt x="699876" y="17997"/>
                </a:lnTo>
                <a:lnTo>
                  <a:pt x="721301" y="13763"/>
                </a:lnTo>
                <a:lnTo>
                  <a:pt x="742990" y="10057"/>
                </a:lnTo>
                <a:lnTo>
                  <a:pt x="764944" y="7146"/>
                </a:lnTo>
                <a:lnTo>
                  <a:pt x="786898" y="4764"/>
                </a:lnTo>
                <a:lnTo>
                  <a:pt x="809116" y="2382"/>
                </a:lnTo>
                <a:lnTo>
                  <a:pt x="831335" y="1323"/>
                </a:lnTo>
                <a:lnTo>
                  <a:pt x="853817" y="265"/>
                </a:lnTo>
                <a:lnTo>
                  <a:pt x="876300" y="0"/>
                </a:lnTo>
                <a:close/>
              </a:path>
            </a:pathLst>
          </a:custGeom>
          <a:blipFill dpi="0"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" name="文本框 138"/>
          <p:cNvSpPr txBox="1"/>
          <p:nvPr/>
        </p:nvSpPr>
        <p:spPr>
          <a:xfrm>
            <a:off x="2304694" y="4256219"/>
            <a:ext cx="22365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</a:t>
            </a:r>
            <a:r>
              <a:rPr lang="zh-CN" altLang="en-US" sz="2000" b="1" dirty="0" smtClean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：锐旗设计</a:t>
            </a:r>
            <a:endParaRPr lang="zh-CN" altLang="en-US" sz="2000" b="1" dirty="0">
              <a:blipFill dpi="0"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5237958" y="4013730"/>
            <a:ext cx="365349" cy="570236"/>
            <a:chOff x="4763" y="15501938"/>
            <a:chExt cx="3094038" cy="4829175"/>
          </a:xfrm>
          <a:blipFill dpi="0"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4763" y="15501938"/>
              <a:ext cx="3094038" cy="3508375"/>
            </a:xfrm>
            <a:custGeom>
              <a:avLst/>
              <a:gdLst>
                <a:gd name="T0" fmla="*/ 482 w 731"/>
                <a:gd name="T1" fmla="*/ 828 h 828"/>
                <a:gd name="T2" fmla="*/ 443 w 731"/>
                <a:gd name="T3" fmla="*/ 788 h 828"/>
                <a:gd name="T4" fmla="*/ 443 w 731"/>
                <a:gd name="T5" fmla="*/ 732 h 828"/>
                <a:gd name="T6" fmla="*/ 492 w 731"/>
                <a:gd name="T7" fmla="*/ 635 h 828"/>
                <a:gd name="T8" fmla="*/ 652 w 731"/>
                <a:gd name="T9" fmla="*/ 366 h 828"/>
                <a:gd name="T10" fmla="*/ 365 w 731"/>
                <a:gd name="T11" fmla="*/ 79 h 828"/>
                <a:gd name="T12" fmla="*/ 79 w 731"/>
                <a:gd name="T13" fmla="*/ 366 h 828"/>
                <a:gd name="T14" fmla="*/ 239 w 731"/>
                <a:gd name="T15" fmla="*/ 635 h 828"/>
                <a:gd name="T16" fmla="*/ 288 w 731"/>
                <a:gd name="T17" fmla="*/ 732 h 828"/>
                <a:gd name="T18" fmla="*/ 288 w 731"/>
                <a:gd name="T19" fmla="*/ 788 h 828"/>
                <a:gd name="T20" fmla="*/ 248 w 731"/>
                <a:gd name="T21" fmla="*/ 828 h 828"/>
                <a:gd name="T22" fmla="*/ 209 w 731"/>
                <a:gd name="T23" fmla="*/ 788 h 828"/>
                <a:gd name="T24" fmla="*/ 209 w 731"/>
                <a:gd name="T25" fmla="*/ 732 h 828"/>
                <a:gd name="T26" fmla="*/ 192 w 731"/>
                <a:gd name="T27" fmla="*/ 699 h 828"/>
                <a:gd name="T28" fmla="*/ 0 w 731"/>
                <a:gd name="T29" fmla="*/ 366 h 828"/>
                <a:gd name="T30" fmla="*/ 365 w 731"/>
                <a:gd name="T31" fmla="*/ 0 h 828"/>
                <a:gd name="T32" fmla="*/ 731 w 731"/>
                <a:gd name="T33" fmla="*/ 366 h 828"/>
                <a:gd name="T34" fmla="*/ 539 w 731"/>
                <a:gd name="T35" fmla="*/ 699 h 828"/>
                <a:gd name="T36" fmla="*/ 522 w 731"/>
                <a:gd name="T37" fmla="*/ 732 h 828"/>
                <a:gd name="T38" fmla="*/ 522 w 731"/>
                <a:gd name="T39" fmla="*/ 788 h 828"/>
                <a:gd name="T40" fmla="*/ 482 w 731"/>
                <a:gd name="T41" fmla="*/ 828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1" h="828">
                  <a:moveTo>
                    <a:pt x="482" y="828"/>
                  </a:moveTo>
                  <a:cubicBezTo>
                    <a:pt x="460" y="828"/>
                    <a:pt x="443" y="810"/>
                    <a:pt x="443" y="788"/>
                  </a:cubicBezTo>
                  <a:cubicBezTo>
                    <a:pt x="443" y="732"/>
                    <a:pt x="443" y="732"/>
                    <a:pt x="443" y="732"/>
                  </a:cubicBezTo>
                  <a:cubicBezTo>
                    <a:pt x="443" y="697"/>
                    <a:pt x="463" y="656"/>
                    <a:pt x="492" y="635"/>
                  </a:cubicBezTo>
                  <a:cubicBezTo>
                    <a:pt x="493" y="634"/>
                    <a:pt x="652" y="516"/>
                    <a:pt x="652" y="366"/>
                  </a:cubicBezTo>
                  <a:cubicBezTo>
                    <a:pt x="652" y="208"/>
                    <a:pt x="523" y="79"/>
                    <a:pt x="365" y="79"/>
                  </a:cubicBezTo>
                  <a:cubicBezTo>
                    <a:pt x="207" y="79"/>
                    <a:pt x="79" y="208"/>
                    <a:pt x="79" y="366"/>
                  </a:cubicBezTo>
                  <a:cubicBezTo>
                    <a:pt x="79" y="517"/>
                    <a:pt x="237" y="634"/>
                    <a:pt x="239" y="635"/>
                  </a:cubicBezTo>
                  <a:cubicBezTo>
                    <a:pt x="267" y="656"/>
                    <a:pt x="288" y="697"/>
                    <a:pt x="288" y="732"/>
                  </a:cubicBezTo>
                  <a:cubicBezTo>
                    <a:pt x="288" y="788"/>
                    <a:pt x="288" y="788"/>
                    <a:pt x="288" y="788"/>
                  </a:cubicBezTo>
                  <a:cubicBezTo>
                    <a:pt x="288" y="810"/>
                    <a:pt x="270" y="828"/>
                    <a:pt x="248" y="828"/>
                  </a:cubicBezTo>
                  <a:cubicBezTo>
                    <a:pt x="226" y="828"/>
                    <a:pt x="209" y="810"/>
                    <a:pt x="209" y="788"/>
                  </a:cubicBezTo>
                  <a:cubicBezTo>
                    <a:pt x="209" y="732"/>
                    <a:pt x="209" y="732"/>
                    <a:pt x="209" y="732"/>
                  </a:cubicBezTo>
                  <a:cubicBezTo>
                    <a:pt x="209" y="722"/>
                    <a:pt x="200" y="705"/>
                    <a:pt x="192" y="699"/>
                  </a:cubicBezTo>
                  <a:cubicBezTo>
                    <a:pt x="184" y="693"/>
                    <a:pt x="0" y="556"/>
                    <a:pt x="0" y="366"/>
                  </a:cubicBezTo>
                  <a:cubicBezTo>
                    <a:pt x="0" y="164"/>
                    <a:pt x="164" y="0"/>
                    <a:pt x="365" y="0"/>
                  </a:cubicBezTo>
                  <a:cubicBezTo>
                    <a:pt x="567" y="0"/>
                    <a:pt x="731" y="164"/>
                    <a:pt x="731" y="366"/>
                  </a:cubicBezTo>
                  <a:cubicBezTo>
                    <a:pt x="731" y="556"/>
                    <a:pt x="546" y="693"/>
                    <a:pt x="539" y="699"/>
                  </a:cubicBezTo>
                  <a:cubicBezTo>
                    <a:pt x="531" y="705"/>
                    <a:pt x="522" y="722"/>
                    <a:pt x="522" y="732"/>
                  </a:cubicBezTo>
                  <a:cubicBezTo>
                    <a:pt x="522" y="788"/>
                    <a:pt x="522" y="788"/>
                    <a:pt x="522" y="788"/>
                  </a:cubicBezTo>
                  <a:cubicBezTo>
                    <a:pt x="522" y="810"/>
                    <a:pt x="504" y="828"/>
                    <a:pt x="482" y="8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914400" y="19137313"/>
              <a:ext cx="1274763" cy="1193800"/>
            </a:xfrm>
            <a:custGeom>
              <a:avLst/>
              <a:gdLst>
                <a:gd name="T0" fmla="*/ 301 w 301"/>
                <a:gd name="T1" fmla="*/ 0 h 282"/>
                <a:gd name="T2" fmla="*/ 301 w 301"/>
                <a:gd name="T3" fmla="*/ 107 h 282"/>
                <a:gd name="T4" fmla="*/ 249 w 301"/>
                <a:gd name="T5" fmla="*/ 195 h 282"/>
                <a:gd name="T6" fmla="*/ 190 w 301"/>
                <a:gd name="T7" fmla="*/ 252 h 282"/>
                <a:gd name="T8" fmla="*/ 150 w 301"/>
                <a:gd name="T9" fmla="*/ 282 h 282"/>
                <a:gd name="T10" fmla="*/ 111 w 301"/>
                <a:gd name="T11" fmla="*/ 252 h 282"/>
                <a:gd name="T12" fmla="*/ 52 w 301"/>
                <a:gd name="T13" fmla="*/ 195 h 282"/>
                <a:gd name="T14" fmla="*/ 0 w 301"/>
                <a:gd name="T15" fmla="*/ 107 h 282"/>
                <a:gd name="T16" fmla="*/ 0 w 301"/>
                <a:gd name="T17" fmla="*/ 0 h 282"/>
                <a:gd name="T18" fmla="*/ 301 w 301"/>
                <a:gd name="T1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1" h="282">
                  <a:moveTo>
                    <a:pt x="301" y="0"/>
                  </a:moveTo>
                  <a:cubicBezTo>
                    <a:pt x="301" y="0"/>
                    <a:pt x="301" y="85"/>
                    <a:pt x="301" y="107"/>
                  </a:cubicBezTo>
                  <a:cubicBezTo>
                    <a:pt x="301" y="152"/>
                    <a:pt x="277" y="176"/>
                    <a:pt x="249" y="195"/>
                  </a:cubicBezTo>
                  <a:cubicBezTo>
                    <a:pt x="221" y="213"/>
                    <a:pt x="199" y="230"/>
                    <a:pt x="190" y="252"/>
                  </a:cubicBezTo>
                  <a:cubicBezTo>
                    <a:pt x="190" y="252"/>
                    <a:pt x="185" y="282"/>
                    <a:pt x="150" y="282"/>
                  </a:cubicBezTo>
                  <a:cubicBezTo>
                    <a:pt x="116" y="282"/>
                    <a:pt x="111" y="252"/>
                    <a:pt x="111" y="252"/>
                  </a:cubicBezTo>
                  <a:cubicBezTo>
                    <a:pt x="102" y="230"/>
                    <a:pt x="79" y="213"/>
                    <a:pt x="52" y="195"/>
                  </a:cubicBezTo>
                  <a:cubicBezTo>
                    <a:pt x="24" y="176"/>
                    <a:pt x="0" y="152"/>
                    <a:pt x="0" y="107"/>
                  </a:cubicBezTo>
                  <a:cubicBezTo>
                    <a:pt x="0" y="85"/>
                    <a:pt x="0" y="0"/>
                    <a:pt x="0" y="0"/>
                  </a:cubicBezTo>
                  <a:lnTo>
                    <a:pt x="30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744538" y="19229388"/>
              <a:ext cx="1614488" cy="225425"/>
            </a:xfrm>
            <a:custGeom>
              <a:avLst/>
              <a:gdLst>
                <a:gd name="T0" fmla="*/ 354 w 381"/>
                <a:gd name="T1" fmla="*/ 53 h 53"/>
                <a:gd name="T2" fmla="*/ 26 w 381"/>
                <a:gd name="T3" fmla="*/ 53 h 53"/>
                <a:gd name="T4" fmla="*/ 0 w 381"/>
                <a:gd name="T5" fmla="*/ 27 h 53"/>
                <a:gd name="T6" fmla="*/ 26 w 381"/>
                <a:gd name="T7" fmla="*/ 0 h 53"/>
                <a:gd name="T8" fmla="*/ 354 w 381"/>
                <a:gd name="T9" fmla="*/ 0 h 53"/>
                <a:gd name="T10" fmla="*/ 381 w 381"/>
                <a:gd name="T11" fmla="*/ 27 h 53"/>
                <a:gd name="T12" fmla="*/ 354 w 381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53">
                  <a:moveTo>
                    <a:pt x="354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69" y="0"/>
                    <a:pt x="381" y="12"/>
                    <a:pt x="381" y="27"/>
                  </a:cubicBezTo>
                  <a:cubicBezTo>
                    <a:pt x="381" y="41"/>
                    <a:pt x="369" y="53"/>
                    <a:pt x="35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744538" y="19513550"/>
              <a:ext cx="1614488" cy="220663"/>
            </a:xfrm>
            <a:custGeom>
              <a:avLst/>
              <a:gdLst>
                <a:gd name="T0" fmla="*/ 354 w 381"/>
                <a:gd name="T1" fmla="*/ 52 h 52"/>
                <a:gd name="T2" fmla="*/ 26 w 381"/>
                <a:gd name="T3" fmla="*/ 52 h 52"/>
                <a:gd name="T4" fmla="*/ 0 w 381"/>
                <a:gd name="T5" fmla="*/ 26 h 52"/>
                <a:gd name="T6" fmla="*/ 26 w 381"/>
                <a:gd name="T7" fmla="*/ 0 h 52"/>
                <a:gd name="T8" fmla="*/ 354 w 381"/>
                <a:gd name="T9" fmla="*/ 0 h 52"/>
                <a:gd name="T10" fmla="*/ 381 w 381"/>
                <a:gd name="T11" fmla="*/ 26 h 52"/>
                <a:gd name="T12" fmla="*/ 354 w 381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52">
                  <a:moveTo>
                    <a:pt x="354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12" y="52"/>
                    <a:pt x="0" y="41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69" y="0"/>
                    <a:pt x="381" y="12"/>
                    <a:pt x="381" y="26"/>
                  </a:cubicBezTo>
                  <a:cubicBezTo>
                    <a:pt x="381" y="41"/>
                    <a:pt x="369" y="52"/>
                    <a:pt x="354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1254125" y="18060988"/>
              <a:ext cx="592138" cy="147638"/>
            </a:xfrm>
            <a:custGeom>
              <a:avLst/>
              <a:gdLst>
                <a:gd name="T0" fmla="*/ 123 w 140"/>
                <a:gd name="T1" fmla="*/ 35 h 35"/>
                <a:gd name="T2" fmla="*/ 18 w 140"/>
                <a:gd name="T3" fmla="*/ 35 h 35"/>
                <a:gd name="T4" fmla="*/ 0 w 140"/>
                <a:gd name="T5" fmla="*/ 17 h 35"/>
                <a:gd name="T6" fmla="*/ 18 w 140"/>
                <a:gd name="T7" fmla="*/ 0 h 35"/>
                <a:gd name="T8" fmla="*/ 123 w 140"/>
                <a:gd name="T9" fmla="*/ 0 h 35"/>
                <a:gd name="T10" fmla="*/ 140 w 140"/>
                <a:gd name="T11" fmla="*/ 17 h 35"/>
                <a:gd name="T12" fmla="*/ 123 w 140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5">
                  <a:moveTo>
                    <a:pt x="123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7"/>
                    <a:pt x="0" y="17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33" y="0"/>
                    <a:pt x="140" y="8"/>
                    <a:pt x="140" y="17"/>
                  </a:cubicBezTo>
                  <a:cubicBezTo>
                    <a:pt x="140" y="27"/>
                    <a:pt x="133" y="35"/>
                    <a:pt x="12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1198563" y="17806988"/>
              <a:ext cx="706438" cy="147638"/>
            </a:xfrm>
            <a:custGeom>
              <a:avLst/>
              <a:gdLst>
                <a:gd name="T0" fmla="*/ 149 w 167"/>
                <a:gd name="T1" fmla="*/ 35 h 35"/>
                <a:gd name="T2" fmla="*/ 18 w 167"/>
                <a:gd name="T3" fmla="*/ 35 h 35"/>
                <a:gd name="T4" fmla="*/ 0 w 167"/>
                <a:gd name="T5" fmla="*/ 17 h 35"/>
                <a:gd name="T6" fmla="*/ 18 w 167"/>
                <a:gd name="T7" fmla="*/ 0 h 35"/>
                <a:gd name="T8" fmla="*/ 149 w 167"/>
                <a:gd name="T9" fmla="*/ 0 h 35"/>
                <a:gd name="T10" fmla="*/ 167 w 167"/>
                <a:gd name="T11" fmla="*/ 17 h 35"/>
                <a:gd name="T12" fmla="*/ 149 w 16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35">
                  <a:moveTo>
                    <a:pt x="149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7"/>
                    <a:pt x="0" y="17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9" y="0"/>
                    <a:pt x="167" y="8"/>
                    <a:pt x="167" y="17"/>
                  </a:cubicBezTo>
                  <a:cubicBezTo>
                    <a:pt x="167" y="27"/>
                    <a:pt x="159" y="35"/>
                    <a:pt x="14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1104900" y="17548225"/>
              <a:ext cx="889000" cy="149225"/>
            </a:xfrm>
            <a:custGeom>
              <a:avLst/>
              <a:gdLst>
                <a:gd name="T0" fmla="*/ 193 w 210"/>
                <a:gd name="T1" fmla="*/ 35 h 35"/>
                <a:gd name="T2" fmla="*/ 18 w 210"/>
                <a:gd name="T3" fmla="*/ 35 h 35"/>
                <a:gd name="T4" fmla="*/ 0 w 210"/>
                <a:gd name="T5" fmla="*/ 18 h 35"/>
                <a:gd name="T6" fmla="*/ 18 w 210"/>
                <a:gd name="T7" fmla="*/ 0 h 35"/>
                <a:gd name="T8" fmla="*/ 193 w 210"/>
                <a:gd name="T9" fmla="*/ 0 h 35"/>
                <a:gd name="T10" fmla="*/ 210 w 210"/>
                <a:gd name="T11" fmla="*/ 18 h 35"/>
                <a:gd name="T12" fmla="*/ 193 w 210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35">
                  <a:moveTo>
                    <a:pt x="193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203" y="0"/>
                    <a:pt x="210" y="8"/>
                    <a:pt x="210" y="18"/>
                  </a:cubicBezTo>
                  <a:cubicBezTo>
                    <a:pt x="210" y="28"/>
                    <a:pt x="203" y="35"/>
                    <a:pt x="19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584200" y="17243425"/>
              <a:ext cx="525463" cy="147638"/>
            </a:xfrm>
            <a:custGeom>
              <a:avLst/>
              <a:gdLst>
                <a:gd name="T0" fmla="*/ 106 w 124"/>
                <a:gd name="T1" fmla="*/ 35 h 35"/>
                <a:gd name="T2" fmla="*/ 17 w 124"/>
                <a:gd name="T3" fmla="*/ 35 h 35"/>
                <a:gd name="T4" fmla="*/ 0 w 124"/>
                <a:gd name="T5" fmla="*/ 18 h 35"/>
                <a:gd name="T6" fmla="*/ 17 w 124"/>
                <a:gd name="T7" fmla="*/ 0 h 35"/>
                <a:gd name="T8" fmla="*/ 106 w 124"/>
                <a:gd name="T9" fmla="*/ 0 h 35"/>
                <a:gd name="T10" fmla="*/ 124 w 124"/>
                <a:gd name="T11" fmla="*/ 18 h 35"/>
                <a:gd name="T12" fmla="*/ 106 w 124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5">
                  <a:moveTo>
                    <a:pt x="106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7" y="35"/>
                    <a:pt x="0" y="27"/>
                    <a:pt x="0" y="18"/>
                  </a:cubicBezTo>
                  <a:cubicBezTo>
                    <a:pt x="0" y="8"/>
                    <a:pt x="7" y="0"/>
                    <a:pt x="1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6" y="0"/>
                    <a:pt x="124" y="8"/>
                    <a:pt x="124" y="18"/>
                  </a:cubicBezTo>
                  <a:cubicBezTo>
                    <a:pt x="124" y="27"/>
                    <a:pt x="116" y="35"/>
                    <a:pt x="10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993900" y="17243425"/>
              <a:ext cx="525463" cy="147638"/>
            </a:xfrm>
            <a:custGeom>
              <a:avLst/>
              <a:gdLst>
                <a:gd name="T0" fmla="*/ 106 w 124"/>
                <a:gd name="T1" fmla="*/ 35 h 35"/>
                <a:gd name="T2" fmla="*/ 17 w 124"/>
                <a:gd name="T3" fmla="*/ 35 h 35"/>
                <a:gd name="T4" fmla="*/ 0 w 124"/>
                <a:gd name="T5" fmla="*/ 18 h 35"/>
                <a:gd name="T6" fmla="*/ 17 w 124"/>
                <a:gd name="T7" fmla="*/ 0 h 35"/>
                <a:gd name="T8" fmla="*/ 106 w 124"/>
                <a:gd name="T9" fmla="*/ 0 h 35"/>
                <a:gd name="T10" fmla="*/ 124 w 124"/>
                <a:gd name="T11" fmla="*/ 18 h 35"/>
                <a:gd name="T12" fmla="*/ 106 w 124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5">
                  <a:moveTo>
                    <a:pt x="106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6" y="0"/>
                    <a:pt x="124" y="8"/>
                    <a:pt x="124" y="18"/>
                  </a:cubicBezTo>
                  <a:cubicBezTo>
                    <a:pt x="124" y="27"/>
                    <a:pt x="116" y="35"/>
                    <a:pt x="10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1833563" y="16603663"/>
              <a:ext cx="431800" cy="423863"/>
            </a:xfrm>
            <a:custGeom>
              <a:avLst/>
              <a:gdLst>
                <a:gd name="T0" fmla="*/ 20 w 102"/>
                <a:gd name="T1" fmla="*/ 100 h 100"/>
                <a:gd name="T2" fmla="*/ 7 w 102"/>
                <a:gd name="T3" fmla="*/ 95 h 100"/>
                <a:gd name="T4" fmla="*/ 7 w 102"/>
                <a:gd name="T5" fmla="*/ 70 h 100"/>
                <a:gd name="T6" fmla="*/ 70 w 102"/>
                <a:gd name="T7" fmla="*/ 7 h 100"/>
                <a:gd name="T8" fmla="*/ 95 w 102"/>
                <a:gd name="T9" fmla="*/ 7 h 100"/>
                <a:gd name="T10" fmla="*/ 95 w 102"/>
                <a:gd name="T11" fmla="*/ 32 h 100"/>
                <a:gd name="T12" fmla="*/ 32 w 102"/>
                <a:gd name="T13" fmla="*/ 95 h 100"/>
                <a:gd name="T14" fmla="*/ 20 w 102"/>
                <a:gd name="T1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100">
                  <a:moveTo>
                    <a:pt x="20" y="100"/>
                  </a:moveTo>
                  <a:cubicBezTo>
                    <a:pt x="15" y="100"/>
                    <a:pt x="11" y="98"/>
                    <a:pt x="7" y="95"/>
                  </a:cubicBezTo>
                  <a:cubicBezTo>
                    <a:pt x="0" y="88"/>
                    <a:pt x="0" y="77"/>
                    <a:pt x="7" y="7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7" y="0"/>
                    <a:pt x="88" y="0"/>
                    <a:pt x="95" y="7"/>
                  </a:cubicBezTo>
                  <a:cubicBezTo>
                    <a:pt x="102" y="14"/>
                    <a:pt x="102" y="25"/>
                    <a:pt x="95" y="32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8" y="98"/>
                    <a:pt x="24" y="100"/>
                    <a:pt x="2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477963" y="16349663"/>
              <a:ext cx="147638" cy="525463"/>
            </a:xfrm>
            <a:custGeom>
              <a:avLst/>
              <a:gdLst>
                <a:gd name="T0" fmla="*/ 17 w 35"/>
                <a:gd name="T1" fmla="*/ 124 h 124"/>
                <a:gd name="T2" fmla="*/ 0 w 35"/>
                <a:gd name="T3" fmla="*/ 107 h 124"/>
                <a:gd name="T4" fmla="*/ 0 w 35"/>
                <a:gd name="T5" fmla="*/ 17 h 124"/>
                <a:gd name="T6" fmla="*/ 17 w 35"/>
                <a:gd name="T7" fmla="*/ 0 h 124"/>
                <a:gd name="T8" fmla="*/ 35 w 35"/>
                <a:gd name="T9" fmla="*/ 17 h 124"/>
                <a:gd name="T10" fmla="*/ 35 w 35"/>
                <a:gd name="T11" fmla="*/ 107 h 124"/>
                <a:gd name="T12" fmla="*/ 17 w 35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4">
                  <a:moveTo>
                    <a:pt x="17" y="124"/>
                  </a:moveTo>
                  <a:cubicBezTo>
                    <a:pt x="8" y="124"/>
                    <a:pt x="0" y="116"/>
                    <a:pt x="0" y="10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7" y="0"/>
                    <a:pt x="35" y="8"/>
                    <a:pt x="35" y="1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16"/>
                    <a:pt x="27" y="124"/>
                    <a:pt x="1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838200" y="16603663"/>
              <a:ext cx="428625" cy="423863"/>
            </a:xfrm>
            <a:custGeom>
              <a:avLst/>
              <a:gdLst>
                <a:gd name="T0" fmla="*/ 82 w 101"/>
                <a:gd name="T1" fmla="*/ 100 h 100"/>
                <a:gd name="T2" fmla="*/ 70 w 101"/>
                <a:gd name="T3" fmla="*/ 95 h 100"/>
                <a:gd name="T4" fmla="*/ 7 w 101"/>
                <a:gd name="T5" fmla="*/ 32 h 100"/>
                <a:gd name="T6" fmla="*/ 7 w 101"/>
                <a:gd name="T7" fmla="*/ 7 h 100"/>
                <a:gd name="T8" fmla="*/ 31 w 101"/>
                <a:gd name="T9" fmla="*/ 7 h 100"/>
                <a:gd name="T10" fmla="*/ 94 w 101"/>
                <a:gd name="T11" fmla="*/ 70 h 100"/>
                <a:gd name="T12" fmla="*/ 94 w 101"/>
                <a:gd name="T13" fmla="*/ 95 h 100"/>
                <a:gd name="T14" fmla="*/ 82 w 101"/>
                <a:gd name="T1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00">
                  <a:moveTo>
                    <a:pt x="82" y="100"/>
                  </a:moveTo>
                  <a:cubicBezTo>
                    <a:pt x="77" y="100"/>
                    <a:pt x="73" y="98"/>
                    <a:pt x="70" y="95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3" y="0"/>
                    <a:pt x="24" y="0"/>
                    <a:pt x="31" y="7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101" y="77"/>
                    <a:pt x="101" y="88"/>
                    <a:pt x="94" y="95"/>
                  </a:cubicBezTo>
                  <a:cubicBezTo>
                    <a:pt x="91" y="98"/>
                    <a:pt x="86" y="100"/>
                    <a:pt x="82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813223" y="4084694"/>
            <a:ext cx="396185" cy="565304"/>
            <a:chOff x="33337500" y="3175"/>
            <a:chExt cx="2930525" cy="4181475"/>
          </a:xfrm>
          <a:blipFill dpi="0"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33" name="Freeform 25"/>
            <p:cNvSpPr>
              <a:spLocks/>
            </p:cNvSpPr>
            <p:nvPr/>
          </p:nvSpPr>
          <p:spPr bwMode="auto">
            <a:xfrm>
              <a:off x="35061525" y="2049463"/>
              <a:ext cx="1163638" cy="2033588"/>
            </a:xfrm>
            <a:custGeom>
              <a:avLst/>
              <a:gdLst>
                <a:gd name="T0" fmla="*/ 64 w 275"/>
                <a:gd name="T1" fmla="*/ 480 h 480"/>
                <a:gd name="T2" fmla="*/ 275 w 275"/>
                <a:gd name="T3" fmla="*/ 421 h 480"/>
                <a:gd name="T4" fmla="*/ 258 w 275"/>
                <a:gd name="T5" fmla="*/ 163 h 480"/>
                <a:gd name="T6" fmla="*/ 135 w 275"/>
                <a:gd name="T7" fmla="*/ 52 h 480"/>
                <a:gd name="T8" fmla="*/ 36 w 275"/>
                <a:gd name="T9" fmla="*/ 0 h 480"/>
                <a:gd name="T10" fmla="*/ 0 w 275"/>
                <a:gd name="T11" fmla="*/ 26 h 480"/>
                <a:gd name="T12" fmla="*/ 64 w 275"/>
                <a:gd name="T13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480">
                  <a:moveTo>
                    <a:pt x="64" y="480"/>
                  </a:moveTo>
                  <a:cubicBezTo>
                    <a:pt x="196" y="460"/>
                    <a:pt x="275" y="421"/>
                    <a:pt x="275" y="421"/>
                  </a:cubicBezTo>
                  <a:cubicBezTo>
                    <a:pt x="275" y="421"/>
                    <a:pt x="268" y="194"/>
                    <a:pt x="258" y="163"/>
                  </a:cubicBezTo>
                  <a:cubicBezTo>
                    <a:pt x="248" y="133"/>
                    <a:pt x="173" y="76"/>
                    <a:pt x="135" y="52"/>
                  </a:cubicBezTo>
                  <a:cubicBezTo>
                    <a:pt x="98" y="29"/>
                    <a:pt x="36" y="0"/>
                    <a:pt x="36" y="0"/>
                  </a:cubicBezTo>
                  <a:cubicBezTo>
                    <a:pt x="36" y="0"/>
                    <a:pt x="21" y="13"/>
                    <a:pt x="0" y="26"/>
                  </a:cubicBezTo>
                  <a:lnTo>
                    <a:pt x="64" y="4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26"/>
            <p:cNvSpPr>
              <a:spLocks/>
            </p:cNvSpPr>
            <p:nvPr/>
          </p:nvSpPr>
          <p:spPr bwMode="auto">
            <a:xfrm>
              <a:off x="34378900" y="2189163"/>
              <a:ext cx="263525" cy="1931988"/>
            </a:xfrm>
            <a:custGeom>
              <a:avLst/>
              <a:gdLst>
                <a:gd name="T0" fmla="*/ 0 w 62"/>
                <a:gd name="T1" fmla="*/ 453 h 456"/>
                <a:gd name="T2" fmla="*/ 28 w 62"/>
                <a:gd name="T3" fmla="*/ 456 h 456"/>
                <a:gd name="T4" fmla="*/ 62 w 62"/>
                <a:gd name="T5" fmla="*/ 7 h 456"/>
                <a:gd name="T6" fmla="*/ 48 w 62"/>
                <a:gd name="T7" fmla="*/ 0 h 456"/>
                <a:gd name="T8" fmla="*/ 0 w 62"/>
                <a:gd name="T9" fmla="*/ 453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56">
                  <a:moveTo>
                    <a:pt x="0" y="453"/>
                  </a:moveTo>
                  <a:cubicBezTo>
                    <a:pt x="9" y="454"/>
                    <a:pt x="18" y="455"/>
                    <a:pt x="28" y="45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57" y="5"/>
                    <a:pt x="53" y="3"/>
                    <a:pt x="48" y="0"/>
                  </a:cubicBezTo>
                  <a:lnTo>
                    <a:pt x="0" y="4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27"/>
            <p:cNvSpPr>
              <a:spLocks/>
            </p:cNvSpPr>
            <p:nvPr/>
          </p:nvSpPr>
          <p:spPr bwMode="auto">
            <a:xfrm>
              <a:off x="33396238" y="2032000"/>
              <a:ext cx="1127125" cy="2058988"/>
            </a:xfrm>
            <a:custGeom>
              <a:avLst/>
              <a:gdLst>
                <a:gd name="T0" fmla="*/ 266 w 266"/>
                <a:gd name="T1" fmla="*/ 27 h 486"/>
                <a:gd name="T2" fmla="*/ 235 w 266"/>
                <a:gd name="T3" fmla="*/ 0 h 486"/>
                <a:gd name="T4" fmla="*/ 67 w 266"/>
                <a:gd name="T5" fmla="*/ 101 h 486"/>
                <a:gd name="T6" fmla="*/ 7 w 266"/>
                <a:gd name="T7" fmla="*/ 235 h 486"/>
                <a:gd name="T8" fmla="*/ 0 w 266"/>
                <a:gd name="T9" fmla="*/ 428 h 486"/>
                <a:gd name="T10" fmla="*/ 201 w 266"/>
                <a:gd name="T11" fmla="*/ 486 h 486"/>
                <a:gd name="T12" fmla="*/ 266 w 266"/>
                <a:gd name="T13" fmla="*/ 27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6" h="486">
                  <a:moveTo>
                    <a:pt x="266" y="27"/>
                  </a:moveTo>
                  <a:cubicBezTo>
                    <a:pt x="248" y="14"/>
                    <a:pt x="235" y="0"/>
                    <a:pt x="235" y="0"/>
                  </a:cubicBezTo>
                  <a:cubicBezTo>
                    <a:pt x="235" y="0"/>
                    <a:pt x="91" y="70"/>
                    <a:pt x="67" y="101"/>
                  </a:cubicBezTo>
                  <a:cubicBezTo>
                    <a:pt x="43" y="131"/>
                    <a:pt x="9" y="156"/>
                    <a:pt x="7" y="235"/>
                  </a:cubicBezTo>
                  <a:cubicBezTo>
                    <a:pt x="5" y="315"/>
                    <a:pt x="0" y="428"/>
                    <a:pt x="0" y="428"/>
                  </a:cubicBezTo>
                  <a:cubicBezTo>
                    <a:pt x="0" y="428"/>
                    <a:pt x="83" y="467"/>
                    <a:pt x="201" y="486"/>
                  </a:cubicBezTo>
                  <a:lnTo>
                    <a:pt x="266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28"/>
            <p:cNvSpPr>
              <a:spLocks/>
            </p:cNvSpPr>
            <p:nvPr/>
          </p:nvSpPr>
          <p:spPr bwMode="auto">
            <a:xfrm>
              <a:off x="34947225" y="2197100"/>
              <a:ext cx="254000" cy="1914525"/>
            </a:xfrm>
            <a:custGeom>
              <a:avLst/>
              <a:gdLst>
                <a:gd name="T0" fmla="*/ 12 w 60"/>
                <a:gd name="T1" fmla="*/ 0 h 452"/>
                <a:gd name="T2" fmla="*/ 0 w 60"/>
                <a:gd name="T3" fmla="*/ 6 h 452"/>
                <a:gd name="T4" fmla="*/ 36 w 60"/>
                <a:gd name="T5" fmla="*/ 452 h 452"/>
                <a:gd name="T6" fmla="*/ 60 w 60"/>
                <a:gd name="T7" fmla="*/ 450 h 452"/>
                <a:gd name="T8" fmla="*/ 12 w 60"/>
                <a:gd name="T9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2">
                  <a:moveTo>
                    <a:pt x="12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36" y="452"/>
                    <a:pt x="36" y="452"/>
                    <a:pt x="36" y="452"/>
                  </a:cubicBezTo>
                  <a:cubicBezTo>
                    <a:pt x="44" y="452"/>
                    <a:pt x="52" y="451"/>
                    <a:pt x="60" y="45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29"/>
            <p:cNvSpPr>
              <a:spLocks/>
            </p:cNvSpPr>
            <p:nvPr/>
          </p:nvSpPr>
          <p:spPr bwMode="auto">
            <a:xfrm>
              <a:off x="33337500" y="1981200"/>
              <a:ext cx="2930525" cy="2203450"/>
            </a:xfrm>
            <a:custGeom>
              <a:avLst/>
              <a:gdLst>
                <a:gd name="T0" fmla="*/ 692 w 692"/>
                <a:gd name="T1" fmla="*/ 438 h 520"/>
                <a:gd name="T2" fmla="*/ 681 w 692"/>
                <a:gd name="T3" fmla="*/ 209 h 520"/>
                <a:gd name="T4" fmla="*/ 593 w 692"/>
                <a:gd name="T5" fmla="*/ 86 h 520"/>
                <a:gd name="T6" fmla="*/ 550 w 692"/>
                <a:gd name="T7" fmla="*/ 62 h 520"/>
                <a:gd name="T8" fmla="*/ 456 w 692"/>
                <a:gd name="T9" fmla="*/ 4 h 520"/>
                <a:gd name="T10" fmla="*/ 452 w 692"/>
                <a:gd name="T11" fmla="*/ 0 h 520"/>
                <a:gd name="T12" fmla="*/ 447 w 692"/>
                <a:gd name="T13" fmla="*/ 0 h 520"/>
                <a:gd name="T14" fmla="*/ 424 w 692"/>
                <a:gd name="T15" fmla="*/ 24 h 520"/>
                <a:gd name="T16" fmla="*/ 442 w 692"/>
                <a:gd name="T17" fmla="*/ 24 h 520"/>
                <a:gd name="T18" fmla="*/ 539 w 692"/>
                <a:gd name="T19" fmla="*/ 84 h 520"/>
                <a:gd name="T20" fmla="*/ 580 w 692"/>
                <a:gd name="T21" fmla="*/ 106 h 520"/>
                <a:gd name="T22" fmla="*/ 657 w 692"/>
                <a:gd name="T23" fmla="*/ 211 h 520"/>
                <a:gd name="T24" fmla="*/ 667 w 692"/>
                <a:gd name="T25" fmla="*/ 430 h 520"/>
                <a:gd name="T26" fmla="*/ 343 w 692"/>
                <a:gd name="T27" fmla="*/ 496 h 520"/>
                <a:gd name="T28" fmla="*/ 25 w 692"/>
                <a:gd name="T29" fmla="*/ 431 h 520"/>
                <a:gd name="T30" fmla="*/ 36 w 692"/>
                <a:gd name="T31" fmla="*/ 211 h 520"/>
                <a:gd name="T32" fmla="*/ 112 w 692"/>
                <a:gd name="T33" fmla="*/ 106 h 520"/>
                <a:gd name="T34" fmla="*/ 154 w 692"/>
                <a:gd name="T35" fmla="*/ 84 h 520"/>
                <a:gd name="T36" fmla="*/ 251 w 692"/>
                <a:gd name="T37" fmla="*/ 24 h 520"/>
                <a:gd name="T38" fmla="*/ 260 w 692"/>
                <a:gd name="T39" fmla="*/ 24 h 520"/>
                <a:gd name="T40" fmla="*/ 241 w 692"/>
                <a:gd name="T41" fmla="*/ 0 h 520"/>
                <a:gd name="T42" fmla="*/ 240 w 692"/>
                <a:gd name="T43" fmla="*/ 0 h 520"/>
                <a:gd name="T44" fmla="*/ 237 w 692"/>
                <a:gd name="T45" fmla="*/ 4 h 520"/>
                <a:gd name="T46" fmla="*/ 142 w 692"/>
                <a:gd name="T47" fmla="*/ 62 h 520"/>
                <a:gd name="T48" fmla="*/ 100 w 692"/>
                <a:gd name="T49" fmla="*/ 86 h 520"/>
                <a:gd name="T50" fmla="*/ 12 w 692"/>
                <a:gd name="T51" fmla="*/ 209 h 520"/>
                <a:gd name="T52" fmla="*/ 1 w 692"/>
                <a:gd name="T53" fmla="*/ 438 h 520"/>
                <a:gd name="T54" fmla="*/ 0 w 692"/>
                <a:gd name="T55" fmla="*/ 446 h 520"/>
                <a:gd name="T56" fmla="*/ 8 w 692"/>
                <a:gd name="T57" fmla="*/ 449 h 520"/>
                <a:gd name="T58" fmla="*/ 343 w 692"/>
                <a:gd name="T59" fmla="*/ 520 h 520"/>
                <a:gd name="T60" fmla="*/ 685 w 692"/>
                <a:gd name="T61" fmla="*/ 449 h 520"/>
                <a:gd name="T62" fmla="*/ 692 w 692"/>
                <a:gd name="T63" fmla="*/ 446 h 520"/>
                <a:gd name="T64" fmla="*/ 692 w 692"/>
                <a:gd name="T65" fmla="*/ 438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2" h="520">
                  <a:moveTo>
                    <a:pt x="692" y="438"/>
                  </a:moveTo>
                  <a:cubicBezTo>
                    <a:pt x="692" y="436"/>
                    <a:pt x="685" y="268"/>
                    <a:pt x="681" y="209"/>
                  </a:cubicBezTo>
                  <a:cubicBezTo>
                    <a:pt x="677" y="137"/>
                    <a:pt x="614" y="99"/>
                    <a:pt x="593" y="86"/>
                  </a:cubicBezTo>
                  <a:cubicBezTo>
                    <a:pt x="582" y="80"/>
                    <a:pt x="567" y="72"/>
                    <a:pt x="550" y="62"/>
                  </a:cubicBezTo>
                  <a:cubicBezTo>
                    <a:pt x="516" y="44"/>
                    <a:pt x="469" y="19"/>
                    <a:pt x="456" y="4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1" y="7"/>
                    <a:pt x="433" y="16"/>
                    <a:pt x="424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60" y="42"/>
                    <a:pt x="502" y="64"/>
                    <a:pt x="539" y="84"/>
                  </a:cubicBezTo>
                  <a:cubicBezTo>
                    <a:pt x="555" y="92"/>
                    <a:pt x="570" y="100"/>
                    <a:pt x="580" y="106"/>
                  </a:cubicBezTo>
                  <a:cubicBezTo>
                    <a:pt x="612" y="126"/>
                    <a:pt x="654" y="158"/>
                    <a:pt x="657" y="211"/>
                  </a:cubicBezTo>
                  <a:cubicBezTo>
                    <a:pt x="660" y="262"/>
                    <a:pt x="666" y="396"/>
                    <a:pt x="667" y="430"/>
                  </a:cubicBezTo>
                  <a:cubicBezTo>
                    <a:pt x="634" y="444"/>
                    <a:pt x="496" y="496"/>
                    <a:pt x="343" y="496"/>
                  </a:cubicBezTo>
                  <a:cubicBezTo>
                    <a:pt x="190" y="496"/>
                    <a:pt x="57" y="444"/>
                    <a:pt x="25" y="431"/>
                  </a:cubicBezTo>
                  <a:cubicBezTo>
                    <a:pt x="27" y="396"/>
                    <a:pt x="32" y="262"/>
                    <a:pt x="36" y="211"/>
                  </a:cubicBezTo>
                  <a:cubicBezTo>
                    <a:pt x="39" y="158"/>
                    <a:pt x="81" y="126"/>
                    <a:pt x="112" y="106"/>
                  </a:cubicBezTo>
                  <a:cubicBezTo>
                    <a:pt x="122" y="100"/>
                    <a:pt x="137" y="92"/>
                    <a:pt x="154" y="84"/>
                  </a:cubicBezTo>
                  <a:cubicBezTo>
                    <a:pt x="191" y="64"/>
                    <a:pt x="232" y="42"/>
                    <a:pt x="251" y="24"/>
                  </a:cubicBezTo>
                  <a:cubicBezTo>
                    <a:pt x="260" y="24"/>
                    <a:pt x="260" y="24"/>
                    <a:pt x="260" y="24"/>
                  </a:cubicBezTo>
                  <a:cubicBezTo>
                    <a:pt x="253" y="17"/>
                    <a:pt x="247" y="9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37" y="4"/>
                    <a:pt x="237" y="4"/>
                    <a:pt x="237" y="4"/>
                  </a:cubicBezTo>
                  <a:cubicBezTo>
                    <a:pt x="223" y="19"/>
                    <a:pt x="177" y="44"/>
                    <a:pt x="142" y="62"/>
                  </a:cubicBezTo>
                  <a:cubicBezTo>
                    <a:pt x="125" y="72"/>
                    <a:pt x="110" y="80"/>
                    <a:pt x="100" y="86"/>
                  </a:cubicBezTo>
                  <a:cubicBezTo>
                    <a:pt x="79" y="99"/>
                    <a:pt x="16" y="137"/>
                    <a:pt x="12" y="209"/>
                  </a:cubicBezTo>
                  <a:cubicBezTo>
                    <a:pt x="8" y="268"/>
                    <a:pt x="1" y="436"/>
                    <a:pt x="1" y="438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8" y="449"/>
                    <a:pt x="8" y="449"/>
                    <a:pt x="8" y="449"/>
                  </a:cubicBezTo>
                  <a:cubicBezTo>
                    <a:pt x="14" y="452"/>
                    <a:pt x="163" y="520"/>
                    <a:pt x="343" y="520"/>
                  </a:cubicBezTo>
                  <a:cubicBezTo>
                    <a:pt x="522" y="520"/>
                    <a:pt x="678" y="452"/>
                    <a:pt x="685" y="449"/>
                  </a:cubicBezTo>
                  <a:cubicBezTo>
                    <a:pt x="692" y="446"/>
                    <a:pt x="692" y="446"/>
                    <a:pt x="692" y="446"/>
                  </a:cubicBezTo>
                  <a:lnTo>
                    <a:pt x="692" y="4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30"/>
            <p:cNvSpPr>
              <a:spLocks/>
            </p:cNvSpPr>
            <p:nvPr/>
          </p:nvSpPr>
          <p:spPr bwMode="auto">
            <a:xfrm>
              <a:off x="33951863" y="1265238"/>
              <a:ext cx="258763" cy="482600"/>
            </a:xfrm>
            <a:custGeom>
              <a:avLst/>
              <a:gdLst>
                <a:gd name="T0" fmla="*/ 40 w 61"/>
                <a:gd name="T1" fmla="*/ 7 h 114"/>
                <a:gd name="T2" fmla="*/ 5 w 61"/>
                <a:gd name="T3" fmla="*/ 14 h 114"/>
                <a:gd name="T4" fmla="*/ 17 w 61"/>
                <a:gd name="T5" fmla="*/ 69 h 114"/>
                <a:gd name="T6" fmla="*/ 35 w 61"/>
                <a:gd name="T7" fmla="*/ 93 h 114"/>
                <a:gd name="T8" fmla="*/ 54 w 61"/>
                <a:gd name="T9" fmla="*/ 98 h 114"/>
                <a:gd name="T10" fmla="*/ 40 w 61"/>
                <a:gd name="T11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114">
                  <a:moveTo>
                    <a:pt x="40" y="7"/>
                  </a:moveTo>
                  <a:cubicBezTo>
                    <a:pt x="29" y="0"/>
                    <a:pt x="12" y="0"/>
                    <a:pt x="5" y="14"/>
                  </a:cubicBezTo>
                  <a:cubicBezTo>
                    <a:pt x="0" y="25"/>
                    <a:pt x="7" y="54"/>
                    <a:pt x="17" y="69"/>
                  </a:cubicBezTo>
                  <a:cubicBezTo>
                    <a:pt x="26" y="83"/>
                    <a:pt x="33" y="88"/>
                    <a:pt x="35" y="93"/>
                  </a:cubicBezTo>
                  <a:cubicBezTo>
                    <a:pt x="37" y="100"/>
                    <a:pt x="48" y="114"/>
                    <a:pt x="54" y="98"/>
                  </a:cubicBezTo>
                  <a:cubicBezTo>
                    <a:pt x="61" y="81"/>
                    <a:pt x="40" y="7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31"/>
            <p:cNvSpPr>
              <a:spLocks/>
            </p:cNvSpPr>
            <p:nvPr/>
          </p:nvSpPr>
          <p:spPr bwMode="auto">
            <a:xfrm>
              <a:off x="35399663" y="1252538"/>
              <a:ext cx="258763" cy="482600"/>
            </a:xfrm>
            <a:custGeom>
              <a:avLst/>
              <a:gdLst>
                <a:gd name="T0" fmla="*/ 21 w 61"/>
                <a:gd name="T1" fmla="*/ 7 h 114"/>
                <a:gd name="T2" fmla="*/ 56 w 61"/>
                <a:gd name="T3" fmla="*/ 14 h 114"/>
                <a:gd name="T4" fmla="*/ 44 w 61"/>
                <a:gd name="T5" fmla="*/ 69 h 114"/>
                <a:gd name="T6" fmla="*/ 26 w 61"/>
                <a:gd name="T7" fmla="*/ 93 h 114"/>
                <a:gd name="T8" fmla="*/ 6 w 61"/>
                <a:gd name="T9" fmla="*/ 97 h 114"/>
                <a:gd name="T10" fmla="*/ 21 w 61"/>
                <a:gd name="T11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114">
                  <a:moveTo>
                    <a:pt x="21" y="7"/>
                  </a:moveTo>
                  <a:cubicBezTo>
                    <a:pt x="32" y="0"/>
                    <a:pt x="49" y="0"/>
                    <a:pt x="56" y="14"/>
                  </a:cubicBezTo>
                  <a:cubicBezTo>
                    <a:pt x="61" y="25"/>
                    <a:pt x="54" y="54"/>
                    <a:pt x="44" y="69"/>
                  </a:cubicBezTo>
                  <a:cubicBezTo>
                    <a:pt x="35" y="82"/>
                    <a:pt x="28" y="88"/>
                    <a:pt x="26" y="93"/>
                  </a:cubicBezTo>
                  <a:cubicBezTo>
                    <a:pt x="23" y="100"/>
                    <a:pt x="13" y="114"/>
                    <a:pt x="6" y="97"/>
                  </a:cubicBezTo>
                  <a:cubicBezTo>
                    <a:pt x="0" y="81"/>
                    <a:pt x="21" y="7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32"/>
            <p:cNvSpPr>
              <a:spLocks/>
            </p:cNvSpPr>
            <p:nvPr/>
          </p:nvSpPr>
          <p:spPr bwMode="auto">
            <a:xfrm>
              <a:off x="33977263" y="815975"/>
              <a:ext cx="1630363" cy="1495425"/>
            </a:xfrm>
            <a:custGeom>
              <a:avLst/>
              <a:gdLst>
                <a:gd name="T0" fmla="*/ 201 w 385"/>
                <a:gd name="T1" fmla="*/ 24 h 353"/>
                <a:gd name="T2" fmla="*/ 361 w 385"/>
                <a:gd name="T3" fmla="*/ 24 h 353"/>
                <a:gd name="T4" fmla="*/ 193 w 385"/>
                <a:gd name="T5" fmla="*/ 329 h 353"/>
                <a:gd name="T6" fmla="*/ 24 w 385"/>
                <a:gd name="T7" fmla="*/ 24 h 353"/>
                <a:gd name="T8" fmla="*/ 183 w 385"/>
                <a:gd name="T9" fmla="*/ 24 h 353"/>
                <a:gd name="T10" fmla="*/ 111 w 385"/>
                <a:gd name="T11" fmla="*/ 0 h 353"/>
                <a:gd name="T12" fmla="*/ 0 w 385"/>
                <a:gd name="T13" fmla="*/ 0 h 353"/>
                <a:gd name="T14" fmla="*/ 0 w 385"/>
                <a:gd name="T15" fmla="*/ 12 h 353"/>
                <a:gd name="T16" fmla="*/ 193 w 385"/>
                <a:gd name="T17" fmla="*/ 353 h 353"/>
                <a:gd name="T18" fmla="*/ 385 w 385"/>
                <a:gd name="T19" fmla="*/ 12 h 353"/>
                <a:gd name="T20" fmla="*/ 385 w 385"/>
                <a:gd name="T21" fmla="*/ 0 h 353"/>
                <a:gd name="T22" fmla="*/ 273 w 385"/>
                <a:gd name="T23" fmla="*/ 0 h 353"/>
                <a:gd name="T24" fmla="*/ 201 w 385"/>
                <a:gd name="T25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5" h="353">
                  <a:moveTo>
                    <a:pt x="201" y="24"/>
                  </a:moveTo>
                  <a:cubicBezTo>
                    <a:pt x="361" y="24"/>
                    <a:pt x="361" y="24"/>
                    <a:pt x="361" y="24"/>
                  </a:cubicBezTo>
                  <a:cubicBezTo>
                    <a:pt x="357" y="156"/>
                    <a:pt x="299" y="329"/>
                    <a:pt x="193" y="329"/>
                  </a:cubicBezTo>
                  <a:cubicBezTo>
                    <a:pt x="86" y="329"/>
                    <a:pt x="28" y="156"/>
                    <a:pt x="24" y="24"/>
                  </a:cubicBezTo>
                  <a:cubicBezTo>
                    <a:pt x="183" y="24"/>
                    <a:pt x="183" y="24"/>
                    <a:pt x="183" y="24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0"/>
                    <a:pt x="61" y="353"/>
                    <a:pt x="193" y="353"/>
                  </a:cubicBezTo>
                  <a:cubicBezTo>
                    <a:pt x="324" y="353"/>
                    <a:pt x="385" y="150"/>
                    <a:pt x="385" y="12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273" y="0"/>
                    <a:pt x="273" y="0"/>
                    <a:pt x="273" y="0"/>
                  </a:cubicBezTo>
                  <a:lnTo>
                    <a:pt x="20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33"/>
            <p:cNvSpPr>
              <a:spLocks/>
            </p:cNvSpPr>
            <p:nvPr/>
          </p:nvSpPr>
          <p:spPr bwMode="auto">
            <a:xfrm>
              <a:off x="33918525" y="638175"/>
              <a:ext cx="1743075" cy="636588"/>
            </a:xfrm>
            <a:custGeom>
              <a:avLst/>
              <a:gdLst>
                <a:gd name="T0" fmla="*/ 206 w 412"/>
                <a:gd name="T1" fmla="*/ 69 h 150"/>
                <a:gd name="T2" fmla="*/ 0 w 412"/>
                <a:gd name="T3" fmla="*/ 0 h 150"/>
                <a:gd name="T4" fmla="*/ 0 w 412"/>
                <a:gd name="T5" fmla="*/ 98 h 150"/>
                <a:gd name="T6" fmla="*/ 206 w 412"/>
                <a:gd name="T7" fmla="*/ 150 h 150"/>
                <a:gd name="T8" fmla="*/ 412 w 412"/>
                <a:gd name="T9" fmla="*/ 98 h 150"/>
                <a:gd name="T10" fmla="*/ 412 w 412"/>
                <a:gd name="T11" fmla="*/ 0 h 150"/>
                <a:gd name="T12" fmla="*/ 206 w 412"/>
                <a:gd name="T13" fmla="*/ 6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2" h="150">
                  <a:moveTo>
                    <a:pt x="206" y="6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8"/>
                    <a:pt x="92" y="150"/>
                    <a:pt x="206" y="150"/>
                  </a:cubicBezTo>
                  <a:cubicBezTo>
                    <a:pt x="320" y="150"/>
                    <a:pt x="412" y="118"/>
                    <a:pt x="412" y="98"/>
                  </a:cubicBezTo>
                  <a:cubicBezTo>
                    <a:pt x="412" y="0"/>
                    <a:pt x="412" y="0"/>
                    <a:pt x="412" y="0"/>
                  </a:cubicBezTo>
                  <a:lnTo>
                    <a:pt x="206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34"/>
            <p:cNvSpPr>
              <a:spLocks/>
            </p:cNvSpPr>
            <p:nvPr/>
          </p:nvSpPr>
          <p:spPr bwMode="auto">
            <a:xfrm>
              <a:off x="33570863" y="3175"/>
              <a:ext cx="2438400" cy="822325"/>
            </a:xfrm>
            <a:custGeom>
              <a:avLst/>
              <a:gdLst>
                <a:gd name="T0" fmla="*/ 1536 w 1536"/>
                <a:gd name="T1" fmla="*/ 259 h 518"/>
                <a:gd name="T2" fmla="*/ 768 w 1536"/>
                <a:gd name="T3" fmla="*/ 518 h 518"/>
                <a:gd name="T4" fmla="*/ 0 w 1536"/>
                <a:gd name="T5" fmla="*/ 259 h 518"/>
                <a:gd name="T6" fmla="*/ 768 w 1536"/>
                <a:gd name="T7" fmla="*/ 0 h 518"/>
                <a:gd name="T8" fmla="*/ 1536 w 1536"/>
                <a:gd name="T9" fmla="*/ 259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6" h="518">
                  <a:moveTo>
                    <a:pt x="1536" y="259"/>
                  </a:moveTo>
                  <a:lnTo>
                    <a:pt x="768" y="518"/>
                  </a:lnTo>
                  <a:lnTo>
                    <a:pt x="0" y="259"/>
                  </a:lnTo>
                  <a:lnTo>
                    <a:pt x="768" y="0"/>
                  </a:lnTo>
                  <a:lnTo>
                    <a:pt x="1536" y="2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Rectangle 35"/>
            <p:cNvSpPr>
              <a:spLocks noChangeArrowheads="1"/>
            </p:cNvSpPr>
            <p:nvPr/>
          </p:nvSpPr>
          <p:spPr bwMode="auto">
            <a:xfrm>
              <a:off x="35869563" y="427038"/>
              <a:ext cx="55563" cy="347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36"/>
            <p:cNvSpPr>
              <a:spLocks/>
            </p:cNvSpPr>
            <p:nvPr/>
          </p:nvSpPr>
          <p:spPr bwMode="auto">
            <a:xfrm>
              <a:off x="35840988" y="688975"/>
              <a:ext cx="122238" cy="284163"/>
            </a:xfrm>
            <a:custGeom>
              <a:avLst/>
              <a:gdLst>
                <a:gd name="T0" fmla="*/ 29 w 29"/>
                <a:gd name="T1" fmla="*/ 52 h 67"/>
                <a:gd name="T2" fmla="*/ 14 w 29"/>
                <a:gd name="T3" fmla="*/ 67 h 67"/>
                <a:gd name="T4" fmla="*/ 14 w 29"/>
                <a:gd name="T5" fmla="*/ 67 h 67"/>
                <a:gd name="T6" fmla="*/ 0 w 29"/>
                <a:gd name="T7" fmla="*/ 52 h 67"/>
                <a:gd name="T8" fmla="*/ 0 w 29"/>
                <a:gd name="T9" fmla="*/ 15 h 67"/>
                <a:gd name="T10" fmla="*/ 14 w 29"/>
                <a:gd name="T11" fmla="*/ 0 h 67"/>
                <a:gd name="T12" fmla="*/ 14 w 29"/>
                <a:gd name="T13" fmla="*/ 0 h 67"/>
                <a:gd name="T14" fmla="*/ 29 w 29"/>
                <a:gd name="T15" fmla="*/ 15 h 67"/>
                <a:gd name="T16" fmla="*/ 29 w 29"/>
                <a:gd name="T17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67">
                  <a:moveTo>
                    <a:pt x="29" y="52"/>
                  </a:moveTo>
                  <a:cubicBezTo>
                    <a:pt x="29" y="60"/>
                    <a:pt x="23" y="67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6" y="67"/>
                    <a:pt x="0" y="60"/>
                    <a:pt x="0" y="5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3" y="0"/>
                    <a:pt x="29" y="7"/>
                    <a:pt x="29" y="15"/>
                  </a:cubicBezTo>
                  <a:lnTo>
                    <a:pt x="29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1797945" y="4711232"/>
            <a:ext cx="442542" cy="518302"/>
            <a:chOff x="11055350" y="11304588"/>
            <a:chExt cx="3273426" cy="3833813"/>
          </a:xfrm>
          <a:blipFill dpi="0"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46" name="Freeform 37"/>
            <p:cNvSpPr>
              <a:spLocks/>
            </p:cNvSpPr>
            <p:nvPr/>
          </p:nvSpPr>
          <p:spPr bwMode="auto">
            <a:xfrm>
              <a:off x="11055350" y="11304588"/>
              <a:ext cx="1808163" cy="2927350"/>
            </a:xfrm>
            <a:custGeom>
              <a:avLst/>
              <a:gdLst>
                <a:gd name="T0" fmla="*/ 41 w 427"/>
                <a:gd name="T1" fmla="*/ 202 h 691"/>
                <a:gd name="T2" fmla="*/ 81 w 427"/>
                <a:gd name="T3" fmla="*/ 150 h 691"/>
                <a:gd name="T4" fmla="*/ 427 w 427"/>
                <a:gd name="T5" fmla="*/ 45 h 691"/>
                <a:gd name="T6" fmla="*/ 427 w 427"/>
                <a:gd name="T7" fmla="*/ 34 h 691"/>
                <a:gd name="T8" fmla="*/ 387 w 427"/>
                <a:gd name="T9" fmla="*/ 7 h 691"/>
                <a:gd name="T10" fmla="*/ 39 w 427"/>
                <a:gd name="T11" fmla="*/ 113 h 691"/>
                <a:gd name="T12" fmla="*/ 0 w 427"/>
                <a:gd name="T13" fmla="*/ 164 h 691"/>
                <a:gd name="T14" fmla="*/ 0 w 427"/>
                <a:gd name="T15" fmla="*/ 657 h 691"/>
                <a:gd name="T16" fmla="*/ 39 w 427"/>
                <a:gd name="T17" fmla="*/ 684 h 691"/>
                <a:gd name="T18" fmla="*/ 41 w 427"/>
                <a:gd name="T19" fmla="*/ 683 h 691"/>
                <a:gd name="T20" fmla="*/ 41 w 427"/>
                <a:gd name="T21" fmla="*/ 202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1">
                  <a:moveTo>
                    <a:pt x="41" y="202"/>
                  </a:moveTo>
                  <a:cubicBezTo>
                    <a:pt x="41" y="180"/>
                    <a:pt x="59" y="157"/>
                    <a:pt x="81" y="150"/>
                  </a:cubicBezTo>
                  <a:cubicBezTo>
                    <a:pt x="427" y="45"/>
                    <a:pt x="427" y="45"/>
                    <a:pt x="427" y="45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3"/>
                    <a:pt x="409" y="0"/>
                    <a:pt x="387" y="7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17" y="120"/>
                    <a:pt x="0" y="143"/>
                    <a:pt x="0" y="164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0" y="678"/>
                    <a:pt x="17" y="691"/>
                    <a:pt x="39" y="684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38"/>
            <p:cNvSpPr>
              <a:spLocks/>
            </p:cNvSpPr>
            <p:nvPr/>
          </p:nvSpPr>
          <p:spPr bwMode="auto">
            <a:xfrm>
              <a:off x="11514138" y="11631613"/>
              <a:ext cx="1806575" cy="2922588"/>
            </a:xfrm>
            <a:custGeom>
              <a:avLst/>
              <a:gdLst>
                <a:gd name="T0" fmla="*/ 109 w 427"/>
                <a:gd name="T1" fmla="*/ 206 h 690"/>
                <a:gd name="T2" fmla="*/ 148 w 427"/>
                <a:gd name="T3" fmla="*/ 154 h 690"/>
                <a:gd name="T4" fmla="*/ 427 w 427"/>
                <a:gd name="T5" fmla="*/ 69 h 690"/>
                <a:gd name="T6" fmla="*/ 427 w 427"/>
                <a:gd name="T7" fmla="*/ 34 h 690"/>
                <a:gd name="T8" fmla="*/ 388 w 427"/>
                <a:gd name="T9" fmla="*/ 6 h 690"/>
                <a:gd name="T10" fmla="*/ 40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40 w 427"/>
                <a:gd name="T17" fmla="*/ 683 h 690"/>
                <a:gd name="T18" fmla="*/ 109 w 427"/>
                <a:gd name="T19" fmla="*/ 662 h 690"/>
                <a:gd name="T20" fmla="*/ 109 w 427"/>
                <a:gd name="T21" fmla="*/ 20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109" y="206"/>
                  </a:moveTo>
                  <a:cubicBezTo>
                    <a:pt x="109" y="184"/>
                    <a:pt x="126" y="161"/>
                    <a:pt x="148" y="154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10" y="0"/>
                    <a:pt x="388" y="6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3"/>
                  </a:cubicBezTo>
                  <a:cubicBezTo>
                    <a:pt x="109" y="662"/>
                    <a:pt x="109" y="662"/>
                    <a:pt x="109" y="662"/>
                  </a:cubicBezTo>
                  <a:lnTo>
                    <a:pt x="109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39"/>
            <p:cNvSpPr>
              <a:spLocks/>
            </p:cNvSpPr>
            <p:nvPr/>
          </p:nvSpPr>
          <p:spPr bwMode="auto">
            <a:xfrm>
              <a:off x="12060238" y="11893550"/>
              <a:ext cx="1808163" cy="2922588"/>
            </a:xfrm>
            <a:custGeom>
              <a:avLst/>
              <a:gdLst>
                <a:gd name="T0" fmla="*/ 41 w 427"/>
                <a:gd name="T1" fmla="*/ 201 h 690"/>
                <a:gd name="T2" fmla="*/ 81 w 427"/>
                <a:gd name="T3" fmla="*/ 149 h 690"/>
                <a:gd name="T4" fmla="*/ 427 w 427"/>
                <a:gd name="T5" fmla="*/ 44 h 690"/>
                <a:gd name="T6" fmla="*/ 427 w 427"/>
                <a:gd name="T7" fmla="*/ 34 h 690"/>
                <a:gd name="T8" fmla="*/ 387 w 427"/>
                <a:gd name="T9" fmla="*/ 6 h 690"/>
                <a:gd name="T10" fmla="*/ 39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39 w 427"/>
                <a:gd name="T17" fmla="*/ 683 h 690"/>
                <a:gd name="T18" fmla="*/ 41 w 427"/>
                <a:gd name="T19" fmla="*/ 683 h 690"/>
                <a:gd name="T20" fmla="*/ 41 w 427"/>
                <a:gd name="T21" fmla="*/ 20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41" y="201"/>
                  </a:moveTo>
                  <a:cubicBezTo>
                    <a:pt x="41" y="179"/>
                    <a:pt x="59" y="156"/>
                    <a:pt x="81" y="149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09" y="0"/>
                    <a:pt x="387" y="6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17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7" y="690"/>
                    <a:pt x="39" y="683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40"/>
            <p:cNvSpPr>
              <a:spLocks noEditPoints="1"/>
            </p:cNvSpPr>
            <p:nvPr/>
          </p:nvSpPr>
          <p:spPr bwMode="auto">
            <a:xfrm>
              <a:off x="12517438" y="12215813"/>
              <a:ext cx="1811338" cy="2922588"/>
            </a:xfrm>
            <a:custGeom>
              <a:avLst/>
              <a:gdLst>
                <a:gd name="T0" fmla="*/ 388 w 428"/>
                <a:gd name="T1" fmla="*/ 7 h 690"/>
                <a:gd name="T2" fmla="*/ 40 w 428"/>
                <a:gd name="T3" fmla="*/ 113 h 690"/>
                <a:gd name="T4" fmla="*/ 0 w 428"/>
                <a:gd name="T5" fmla="*/ 164 h 690"/>
                <a:gd name="T6" fmla="*/ 0 w 428"/>
                <a:gd name="T7" fmla="*/ 656 h 690"/>
                <a:gd name="T8" fmla="*/ 40 w 428"/>
                <a:gd name="T9" fmla="*/ 684 h 690"/>
                <a:gd name="T10" fmla="*/ 388 w 428"/>
                <a:gd name="T11" fmla="*/ 578 h 690"/>
                <a:gd name="T12" fmla="*/ 428 w 428"/>
                <a:gd name="T13" fmla="*/ 526 h 690"/>
                <a:gd name="T14" fmla="*/ 428 w 428"/>
                <a:gd name="T15" fmla="*/ 34 h 690"/>
                <a:gd name="T16" fmla="*/ 388 w 428"/>
                <a:gd name="T17" fmla="*/ 7 h 690"/>
                <a:gd name="T18" fmla="*/ 291 w 428"/>
                <a:gd name="T19" fmla="*/ 477 h 690"/>
                <a:gd name="T20" fmla="*/ 291 w 428"/>
                <a:gd name="T21" fmla="*/ 477 h 690"/>
                <a:gd name="T22" fmla="*/ 279 w 428"/>
                <a:gd name="T23" fmla="*/ 492 h 690"/>
                <a:gd name="T24" fmla="*/ 176 w 428"/>
                <a:gd name="T25" fmla="*/ 523 h 690"/>
                <a:gd name="T26" fmla="*/ 165 w 428"/>
                <a:gd name="T27" fmla="*/ 515 h 690"/>
                <a:gd name="T28" fmla="*/ 165 w 428"/>
                <a:gd name="T29" fmla="*/ 515 h 690"/>
                <a:gd name="T30" fmla="*/ 165 w 428"/>
                <a:gd name="T31" fmla="*/ 515 h 690"/>
                <a:gd name="T32" fmla="*/ 165 w 428"/>
                <a:gd name="T33" fmla="*/ 515 h 690"/>
                <a:gd name="T34" fmla="*/ 176 w 428"/>
                <a:gd name="T35" fmla="*/ 500 h 690"/>
                <a:gd name="T36" fmla="*/ 279 w 428"/>
                <a:gd name="T37" fmla="*/ 469 h 690"/>
                <a:gd name="T38" fmla="*/ 291 w 428"/>
                <a:gd name="T39" fmla="*/ 477 h 690"/>
                <a:gd name="T40" fmla="*/ 291 w 428"/>
                <a:gd name="T41" fmla="*/ 476 h 690"/>
                <a:gd name="T42" fmla="*/ 291 w 428"/>
                <a:gd name="T43" fmla="*/ 477 h 690"/>
                <a:gd name="T44" fmla="*/ 291 w 428"/>
                <a:gd name="T45" fmla="*/ 437 h 690"/>
                <a:gd name="T46" fmla="*/ 291 w 428"/>
                <a:gd name="T47" fmla="*/ 437 h 690"/>
                <a:gd name="T48" fmla="*/ 279 w 428"/>
                <a:gd name="T49" fmla="*/ 452 h 690"/>
                <a:gd name="T50" fmla="*/ 176 w 428"/>
                <a:gd name="T51" fmla="*/ 483 h 690"/>
                <a:gd name="T52" fmla="*/ 165 w 428"/>
                <a:gd name="T53" fmla="*/ 475 h 690"/>
                <a:gd name="T54" fmla="*/ 165 w 428"/>
                <a:gd name="T55" fmla="*/ 475 h 690"/>
                <a:gd name="T56" fmla="*/ 165 w 428"/>
                <a:gd name="T57" fmla="*/ 475 h 690"/>
                <a:gd name="T58" fmla="*/ 165 w 428"/>
                <a:gd name="T59" fmla="*/ 475 h 690"/>
                <a:gd name="T60" fmla="*/ 176 w 428"/>
                <a:gd name="T61" fmla="*/ 460 h 690"/>
                <a:gd name="T62" fmla="*/ 279 w 428"/>
                <a:gd name="T63" fmla="*/ 429 h 690"/>
                <a:gd name="T64" fmla="*/ 291 w 428"/>
                <a:gd name="T65" fmla="*/ 437 h 690"/>
                <a:gd name="T66" fmla="*/ 291 w 428"/>
                <a:gd name="T67" fmla="*/ 436 h 690"/>
                <a:gd name="T68" fmla="*/ 291 w 428"/>
                <a:gd name="T69" fmla="*/ 437 h 690"/>
                <a:gd name="T70" fmla="*/ 321 w 428"/>
                <a:gd name="T71" fmla="*/ 266 h 690"/>
                <a:gd name="T72" fmla="*/ 304 w 428"/>
                <a:gd name="T73" fmla="*/ 288 h 690"/>
                <a:gd name="T74" fmla="*/ 151 w 428"/>
                <a:gd name="T75" fmla="*/ 335 h 690"/>
                <a:gd name="T76" fmla="*/ 134 w 428"/>
                <a:gd name="T77" fmla="*/ 323 h 690"/>
                <a:gd name="T78" fmla="*/ 134 w 428"/>
                <a:gd name="T79" fmla="*/ 241 h 690"/>
                <a:gd name="T80" fmla="*/ 151 w 428"/>
                <a:gd name="T81" fmla="*/ 218 h 690"/>
                <a:gd name="T82" fmla="*/ 304 w 428"/>
                <a:gd name="T83" fmla="*/ 172 h 690"/>
                <a:gd name="T84" fmla="*/ 321 w 428"/>
                <a:gd name="T85" fmla="*/ 184 h 690"/>
                <a:gd name="T86" fmla="*/ 321 w 428"/>
                <a:gd name="T87" fmla="*/ 26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8" h="690">
                  <a:moveTo>
                    <a:pt x="388" y="7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4"/>
                  </a:cubicBezTo>
                  <a:cubicBezTo>
                    <a:pt x="388" y="578"/>
                    <a:pt x="388" y="578"/>
                    <a:pt x="388" y="578"/>
                  </a:cubicBezTo>
                  <a:cubicBezTo>
                    <a:pt x="410" y="571"/>
                    <a:pt x="428" y="548"/>
                    <a:pt x="428" y="526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12"/>
                    <a:pt x="410" y="0"/>
                    <a:pt x="388" y="7"/>
                  </a:cubicBezTo>
                  <a:close/>
                  <a:moveTo>
                    <a:pt x="291" y="477"/>
                  </a:moveTo>
                  <a:cubicBezTo>
                    <a:pt x="291" y="477"/>
                    <a:pt x="291" y="477"/>
                    <a:pt x="291" y="477"/>
                  </a:cubicBezTo>
                  <a:cubicBezTo>
                    <a:pt x="291" y="483"/>
                    <a:pt x="286" y="490"/>
                    <a:pt x="279" y="492"/>
                  </a:cubicBezTo>
                  <a:cubicBezTo>
                    <a:pt x="176" y="523"/>
                    <a:pt x="176" y="523"/>
                    <a:pt x="176" y="523"/>
                  </a:cubicBezTo>
                  <a:cubicBezTo>
                    <a:pt x="170" y="525"/>
                    <a:pt x="165" y="521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09"/>
                    <a:pt x="170" y="502"/>
                    <a:pt x="176" y="500"/>
                  </a:cubicBezTo>
                  <a:cubicBezTo>
                    <a:pt x="279" y="469"/>
                    <a:pt x="279" y="469"/>
                    <a:pt x="279" y="469"/>
                  </a:cubicBezTo>
                  <a:cubicBezTo>
                    <a:pt x="286" y="467"/>
                    <a:pt x="291" y="470"/>
                    <a:pt x="291" y="477"/>
                  </a:cubicBezTo>
                  <a:cubicBezTo>
                    <a:pt x="291" y="476"/>
                    <a:pt x="291" y="476"/>
                    <a:pt x="291" y="476"/>
                  </a:cubicBezTo>
                  <a:lnTo>
                    <a:pt x="291" y="477"/>
                  </a:lnTo>
                  <a:close/>
                  <a:moveTo>
                    <a:pt x="291" y="437"/>
                  </a:moveTo>
                  <a:cubicBezTo>
                    <a:pt x="291" y="437"/>
                    <a:pt x="291" y="437"/>
                    <a:pt x="291" y="437"/>
                  </a:cubicBezTo>
                  <a:cubicBezTo>
                    <a:pt x="291" y="443"/>
                    <a:pt x="286" y="450"/>
                    <a:pt x="279" y="452"/>
                  </a:cubicBezTo>
                  <a:cubicBezTo>
                    <a:pt x="176" y="483"/>
                    <a:pt x="176" y="483"/>
                    <a:pt x="176" y="483"/>
                  </a:cubicBezTo>
                  <a:cubicBezTo>
                    <a:pt x="170" y="485"/>
                    <a:pt x="165" y="481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69"/>
                    <a:pt x="170" y="462"/>
                    <a:pt x="176" y="460"/>
                  </a:cubicBezTo>
                  <a:cubicBezTo>
                    <a:pt x="279" y="429"/>
                    <a:pt x="279" y="429"/>
                    <a:pt x="279" y="429"/>
                  </a:cubicBezTo>
                  <a:cubicBezTo>
                    <a:pt x="286" y="427"/>
                    <a:pt x="291" y="430"/>
                    <a:pt x="291" y="437"/>
                  </a:cubicBezTo>
                  <a:cubicBezTo>
                    <a:pt x="291" y="437"/>
                    <a:pt x="291" y="437"/>
                    <a:pt x="291" y="436"/>
                  </a:cubicBezTo>
                  <a:lnTo>
                    <a:pt x="291" y="437"/>
                  </a:lnTo>
                  <a:close/>
                  <a:moveTo>
                    <a:pt x="321" y="266"/>
                  </a:moveTo>
                  <a:cubicBezTo>
                    <a:pt x="321" y="275"/>
                    <a:pt x="314" y="285"/>
                    <a:pt x="304" y="288"/>
                  </a:cubicBezTo>
                  <a:cubicBezTo>
                    <a:pt x="151" y="335"/>
                    <a:pt x="151" y="335"/>
                    <a:pt x="151" y="335"/>
                  </a:cubicBezTo>
                  <a:cubicBezTo>
                    <a:pt x="142" y="338"/>
                    <a:pt x="134" y="332"/>
                    <a:pt x="134" y="323"/>
                  </a:cubicBezTo>
                  <a:cubicBezTo>
                    <a:pt x="134" y="241"/>
                    <a:pt x="134" y="241"/>
                    <a:pt x="134" y="241"/>
                  </a:cubicBezTo>
                  <a:cubicBezTo>
                    <a:pt x="134" y="231"/>
                    <a:pt x="142" y="221"/>
                    <a:pt x="151" y="218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14" y="169"/>
                    <a:pt x="321" y="174"/>
                    <a:pt x="321" y="184"/>
                  </a:cubicBezTo>
                  <a:lnTo>
                    <a:pt x="321" y="2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41"/>
            <p:cNvSpPr>
              <a:spLocks/>
            </p:cNvSpPr>
            <p:nvPr/>
          </p:nvSpPr>
          <p:spPr bwMode="auto">
            <a:xfrm>
              <a:off x="11055350" y="11304588"/>
              <a:ext cx="1808163" cy="2927350"/>
            </a:xfrm>
            <a:custGeom>
              <a:avLst/>
              <a:gdLst>
                <a:gd name="T0" fmla="*/ 41 w 427"/>
                <a:gd name="T1" fmla="*/ 202 h 691"/>
                <a:gd name="T2" fmla="*/ 81 w 427"/>
                <a:gd name="T3" fmla="*/ 150 h 691"/>
                <a:gd name="T4" fmla="*/ 427 w 427"/>
                <a:gd name="T5" fmla="*/ 45 h 691"/>
                <a:gd name="T6" fmla="*/ 427 w 427"/>
                <a:gd name="T7" fmla="*/ 34 h 691"/>
                <a:gd name="T8" fmla="*/ 387 w 427"/>
                <a:gd name="T9" fmla="*/ 7 h 691"/>
                <a:gd name="T10" fmla="*/ 39 w 427"/>
                <a:gd name="T11" fmla="*/ 113 h 691"/>
                <a:gd name="T12" fmla="*/ 0 w 427"/>
                <a:gd name="T13" fmla="*/ 164 h 691"/>
                <a:gd name="T14" fmla="*/ 0 w 427"/>
                <a:gd name="T15" fmla="*/ 657 h 691"/>
                <a:gd name="T16" fmla="*/ 39 w 427"/>
                <a:gd name="T17" fmla="*/ 684 h 691"/>
                <a:gd name="T18" fmla="*/ 41 w 427"/>
                <a:gd name="T19" fmla="*/ 683 h 691"/>
                <a:gd name="T20" fmla="*/ 41 w 427"/>
                <a:gd name="T21" fmla="*/ 202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1">
                  <a:moveTo>
                    <a:pt x="41" y="202"/>
                  </a:moveTo>
                  <a:cubicBezTo>
                    <a:pt x="41" y="180"/>
                    <a:pt x="59" y="157"/>
                    <a:pt x="81" y="150"/>
                  </a:cubicBezTo>
                  <a:cubicBezTo>
                    <a:pt x="427" y="45"/>
                    <a:pt x="427" y="45"/>
                    <a:pt x="427" y="45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3"/>
                    <a:pt x="409" y="0"/>
                    <a:pt x="387" y="7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17" y="120"/>
                    <a:pt x="0" y="143"/>
                    <a:pt x="0" y="164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0" y="678"/>
                    <a:pt x="17" y="691"/>
                    <a:pt x="39" y="684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42"/>
            <p:cNvSpPr>
              <a:spLocks/>
            </p:cNvSpPr>
            <p:nvPr/>
          </p:nvSpPr>
          <p:spPr bwMode="auto">
            <a:xfrm>
              <a:off x="11514138" y="11631613"/>
              <a:ext cx="1806575" cy="2922588"/>
            </a:xfrm>
            <a:custGeom>
              <a:avLst/>
              <a:gdLst>
                <a:gd name="T0" fmla="*/ 109 w 427"/>
                <a:gd name="T1" fmla="*/ 206 h 690"/>
                <a:gd name="T2" fmla="*/ 148 w 427"/>
                <a:gd name="T3" fmla="*/ 154 h 690"/>
                <a:gd name="T4" fmla="*/ 427 w 427"/>
                <a:gd name="T5" fmla="*/ 69 h 690"/>
                <a:gd name="T6" fmla="*/ 427 w 427"/>
                <a:gd name="T7" fmla="*/ 34 h 690"/>
                <a:gd name="T8" fmla="*/ 388 w 427"/>
                <a:gd name="T9" fmla="*/ 6 h 690"/>
                <a:gd name="T10" fmla="*/ 40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40 w 427"/>
                <a:gd name="T17" fmla="*/ 683 h 690"/>
                <a:gd name="T18" fmla="*/ 109 w 427"/>
                <a:gd name="T19" fmla="*/ 662 h 690"/>
                <a:gd name="T20" fmla="*/ 109 w 427"/>
                <a:gd name="T21" fmla="*/ 20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109" y="206"/>
                  </a:moveTo>
                  <a:cubicBezTo>
                    <a:pt x="109" y="184"/>
                    <a:pt x="126" y="161"/>
                    <a:pt x="148" y="154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10" y="0"/>
                    <a:pt x="388" y="6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3"/>
                  </a:cubicBezTo>
                  <a:cubicBezTo>
                    <a:pt x="109" y="662"/>
                    <a:pt x="109" y="662"/>
                    <a:pt x="109" y="662"/>
                  </a:cubicBezTo>
                  <a:lnTo>
                    <a:pt x="109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43"/>
            <p:cNvSpPr>
              <a:spLocks/>
            </p:cNvSpPr>
            <p:nvPr/>
          </p:nvSpPr>
          <p:spPr bwMode="auto">
            <a:xfrm>
              <a:off x="12060238" y="11893550"/>
              <a:ext cx="1808163" cy="2922588"/>
            </a:xfrm>
            <a:custGeom>
              <a:avLst/>
              <a:gdLst>
                <a:gd name="T0" fmla="*/ 41 w 427"/>
                <a:gd name="T1" fmla="*/ 201 h 690"/>
                <a:gd name="T2" fmla="*/ 81 w 427"/>
                <a:gd name="T3" fmla="*/ 149 h 690"/>
                <a:gd name="T4" fmla="*/ 427 w 427"/>
                <a:gd name="T5" fmla="*/ 44 h 690"/>
                <a:gd name="T6" fmla="*/ 427 w 427"/>
                <a:gd name="T7" fmla="*/ 34 h 690"/>
                <a:gd name="T8" fmla="*/ 387 w 427"/>
                <a:gd name="T9" fmla="*/ 6 h 690"/>
                <a:gd name="T10" fmla="*/ 39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39 w 427"/>
                <a:gd name="T17" fmla="*/ 683 h 690"/>
                <a:gd name="T18" fmla="*/ 41 w 427"/>
                <a:gd name="T19" fmla="*/ 683 h 690"/>
                <a:gd name="T20" fmla="*/ 41 w 427"/>
                <a:gd name="T21" fmla="*/ 20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41" y="201"/>
                  </a:moveTo>
                  <a:cubicBezTo>
                    <a:pt x="41" y="179"/>
                    <a:pt x="59" y="156"/>
                    <a:pt x="81" y="149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09" y="0"/>
                    <a:pt x="387" y="6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17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7" y="690"/>
                    <a:pt x="39" y="683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44"/>
            <p:cNvSpPr>
              <a:spLocks noEditPoints="1"/>
            </p:cNvSpPr>
            <p:nvPr/>
          </p:nvSpPr>
          <p:spPr bwMode="auto">
            <a:xfrm>
              <a:off x="12517438" y="12215813"/>
              <a:ext cx="1811338" cy="2922588"/>
            </a:xfrm>
            <a:custGeom>
              <a:avLst/>
              <a:gdLst>
                <a:gd name="T0" fmla="*/ 388 w 428"/>
                <a:gd name="T1" fmla="*/ 7 h 690"/>
                <a:gd name="T2" fmla="*/ 40 w 428"/>
                <a:gd name="T3" fmla="*/ 113 h 690"/>
                <a:gd name="T4" fmla="*/ 0 w 428"/>
                <a:gd name="T5" fmla="*/ 164 h 690"/>
                <a:gd name="T6" fmla="*/ 0 w 428"/>
                <a:gd name="T7" fmla="*/ 656 h 690"/>
                <a:gd name="T8" fmla="*/ 40 w 428"/>
                <a:gd name="T9" fmla="*/ 684 h 690"/>
                <a:gd name="T10" fmla="*/ 388 w 428"/>
                <a:gd name="T11" fmla="*/ 578 h 690"/>
                <a:gd name="T12" fmla="*/ 428 w 428"/>
                <a:gd name="T13" fmla="*/ 526 h 690"/>
                <a:gd name="T14" fmla="*/ 428 w 428"/>
                <a:gd name="T15" fmla="*/ 34 h 690"/>
                <a:gd name="T16" fmla="*/ 388 w 428"/>
                <a:gd name="T17" fmla="*/ 7 h 690"/>
                <a:gd name="T18" fmla="*/ 291 w 428"/>
                <a:gd name="T19" fmla="*/ 477 h 690"/>
                <a:gd name="T20" fmla="*/ 291 w 428"/>
                <a:gd name="T21" fmla="*/ 477 h 690"/>
                <a:gd name="T22" fmla="*/ 279 w 428"/>
                <a:gd name="T23" fmla="*/ 492 h 690"/>
                <a:gd name="T24" fmla="*/ 176 w 428"/>
                <a:gd name="T25" fmla="*/ 523 h 690"/>
                <a:gd name="T26" fmla="*/ 165 w 428"/>
                <a:gd name="T27" fmla="*/ 515 h 690"/>
                <a:gd name="T28" fmla="*/ 165 w 428"/>
                <a:gd name="T29" fmla="*/ 515 h 690"/>
                <a:gd name="T30" fmla="*/ 165 w 428"/>
                <a:gd name="T31" fmla="*/ 515 h 690"/>
                <a:gd name="T32" fmla="*/ 165 w 428"/>
                <a:gd name="T33" fmla="*/ 515 h 690"/>
                <a:gd name="T34" fmla="*/ 176 w 428"/>
                <a:gd name="T35" fmla="*/ 500 h 690"/>
                <a:gd name="T36" fmla="*/ 279 w 428"/>
                <a:gd name="T37" fmla="*/ 469 h 690"/>
                <a:gd name="T38" fmla="*/ 291 w 428"/>
                <a:gd name="T39" fmla="*/ 477 h 690"/>
                <a:gd name="T40" fmla="*/ 291 w 428"/>
                <a:gd name="T41" fmla="*/ 476 h 690"/>
                <a:gd name="T42" fmla="*/ 291 w 428"/>
                <a:gd name="T43" fmla="*/ 477 h 690"/>
                <a:gd name="T44" fmla="*/ 291 w 428"/>
                <a:gd name="T45" fmla="*/ 437 h 690"/>
                <a:gd name="T46" fmla="*/ 291 w 428"/>
                <a:gd name="T47" fmla="*/ 437 h 690"/>
                <a:gd name="T48" fmla="*/ 279 w 428"/>
                <a:gd name="T49" fmla="*/ 452 h 690"/>
                <a:gd name="T50" fmla="*/ 176 w 428"/>
                <a:gd name="T51" fmla="*/ 483 h 690"/>
                <a:gd name="T52" fmla="*/ 165 w 428"/>
                <a:gd name="T53" fmla="*/ 475 h 690"/>
                <a:gd name="T54" fmla="*/ 165 w 428"/>
                <a:gd name="T55" fmla="*/ 475 h 690"/>
                <a:gd name="T56" fmla="*/ 165 w 428"/>
                <a:gd name="T57" fmla="*/ 475 h 690"/>
                <a:gd name="T58" fmla="*/ 165 w 428"/>
                <a:gd name="T59" fmla="*/ 475 h 690"/>
                <a:gd name="T60" fmla="*/ 176 w 428"/>
                <a:gd name="T61" fmla="*/ 460 h 690"/>
                <a:gd name="T62" fmla="*/ 279 w 428"/>
                <a:gd name="T63" fmla="*/ 429 h 690"/>
                <a:gd name="T64" fmla="*/ 291 w 428"/>
                <a:gd name="T65" fmla="*/ 437 h 690"/>
                <a:gd name="T66" fmla="*/ 291 w 428"/>
                <a:gd name="T67" fmla="*/ 436 h 690"/>
                <a:gd name="T68" fmla="*/ 291 w 428"/>
                <a:gd name="T69" fmla="*/ 437 h 690"/>
                <a:gd name="T70" fmla="*/ 321 w 428"/>
                <a:gd name="T71" fmla="*/ 266 h 690"/>
                <a:gd name="T72" fmla="*/ 304 w 428"/>
                <a:gd name="T73" fmla="*/ 288 h 690"/>
                <a:gd name="T74" fmla="*/ 151 w 428"/>
                <a:gd name="T75" fmla="*/ 335 h 690"/>
                <a:gd name="T76" fmla="*/ 134 w 428"/>
                <a:gd name="T77" fmla="*/ 323 h 690"/>
                <a:gd name="T78" fmla="*/ 134 w 428"/>
                <a:gd name="T79" fmla="*/ 241 h 690"/>
                <a:gd name="T80" fmla="*/ 151 w 428"/>
                <a:gd name="T81" fmla="*/ 218 h 690"/>
                <a:gd name="T82" fmla="*/ 304 w 428"/>
                <a:gd name="T83" fmla="*/ 172 h 690"/>
                <a:gd name="T84" fmla="*/ 321 w 428"/>
                <a:gd name="T85" fmla="*/ 184 h 690"/>
                <a:gd name="T86" fmla="*/ 321 w 428"/>
                <a:gd name="T87" fmla="*/ 26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8" h="690">
                  <a:moveTo>
                    <a:pt x="388" y="7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4"/>
                  </a:cubicBezTo>
                  <a:cubicBezTo>
                    <a:pt x="388" y="578"/>
                    <a:pt x="388" y="578"/>
                    <a:pt x="388" y="578"/>
                  </a:cubicBezTo>
                  <a:cubicBezTo>
                    <a:pt x="410" y="571"/>
                    <a:pt x="428" y="548"/>
                    <a:pt x="428" y="526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12"/>
                    <a:pt x="410" y="0"/>
                    <a:pt x="388" y="7"/>
                  </a:cubicBezTo>
                  <a:close/>
                  <a:moveTo>
                    <a:pt x="291" y="477"/>
                  </a:moveTo>
                  <a:cubicBezTo>
                    <a:pt x="291" y="477"/>
                    <a:pt x="291" y="477"/>
                    <a:pt x="291" y="477"/>
                  </a:cubicBezTo>
                  <a:cubicBezTo>
                    <a:pt x="291" y="483"/>
                    <a:pt x="286" y="490"/>
                    <a:pt x="279" y="492"/>
                  </a:cubicBezTo>
                  <a:cubicBezTo>
                    <a:pt x="176" y="523"/>
                    <a:pt x="176" y="523"/>
                    <a:pt x="176" y="523"/>
                  </a:cubicBezTo>
                  <a:cubicBezTo>
                    <a:pt x="170" y="525"/>
                    <a:pt x="165" y="521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09"/>
                    <a:pt x="170" y="502"/>
                    <a:pt x="176" y="500"/>
                  </a:cubicBezTo>
                  <a:cubicBezTo>
                    <a:pt x="279" y="469"/>
                    <a:pt x="279" y="469"/>
                    <a:pt x="279" y="469"/>
                  </a:cubicBezTo>
                  <a:cubicBezTo>
                    <a:pt x="286" y="467"/>
                    <a:pt x="291" y="470"/>
                    <a:pt x="291" y="477"/>
                  </a:cubicBezTo>
                  <a:cubicBezTo>
                    <a:pt x="291" y="476"/>
                    <a:pt x="291" y="476"/>
                    <a:pt x="291" y="476"/>
                  </a:cubicBezTo>
                  <a:lnTo>
                    <a:pt x="291" y="477"/>
                  </a:lnTo>
                  <a:close/>
                  <a:moveTo>
                    <a:pt x="291" y="437"/>
                  </a:moveTo>
                  <a:cubicBezTo>
                    <a:pt x="291" y="437"/>
                    <a:pt x="291" y="437"/>
                    <a:pt x="291" y="437"/>
                  </a:cubicBezTo>
                  <a:cubicBezTo>
                    <a:pt x="291" y="443"/>
                    <a:pt x="286" y="450"/>
                    <a:pt x="279" y="452"/>
                  </a:cubicBezTo>
                  <a:cubicBezTo>
                    <a:pt x="176" y="483"/>
                    <a:pt x="176" y="483"/>
                    <a:pt x="176" y="483"/>
                  </a:cubicBezTo>
                  <a:cubicBezTo>
                    <a:pt x="170" y="485"/>
                    <a:pt x="165" y="481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69"/>
                    <a:pt x="170" y="462"/>
                    <a:pt x="176" y="460"/>
                  </a:cubicBezTo>
                  <a:cubicBezTo>
                    <a:pt x="279" y="429"/>
                    <a:pt x="279" y="429"/>
                    <a:pt x="279" y="429"/>
                  </a:cubicBezTo>
                  <a:cubicBezTo>
                    <a:pt x="286" y="427"/>
                    <a:pt x="291" y="430"/>
                    <a:pt x="291" y="437"/>
                  </a:cubicBezTo>
                  <a:cubicBezTo>
                    <a:pt x="291" y="437"/>
                    <a:pt x="291" y="437"/>
                    <a:pt x="291" y="436"/>
                  </a:cubicBezTo>
                  <a:lnTo>
                    <a:pt x="291" y="437"/>
                  </a:lnTo>
                  <a:close/>
                  <a:moveTo>
                    <a:pt x="321" y="266"/>
                  </a:moveTo>
                  <a:cubicBezTo>
                    <a:pt x="321" y="275"/>
                    <a:pt x="314" y="285"/>
                    <a:pt x="304" y="288"/>
                  </a:cubicBezTo>
                  <a:cubicBezTo>
                    <a:pt x="151" y="335"/>
                    <a:pt x="151" y="335"/>
                    <a:pt x="151" y="335"/>
                  </a:cubicBezTo>
                  <a:cubicBezTo>
                    <a:pt x="142" y="338"/>
                    <a:pt x="134" y="332"/>
                    <a:pt x="134" y="323"/>
                  </a:cubicBezTo>
                  <a:cubicBezTo>
                    <a:pt x="134" y="241"/>
                    <a:pt x="134" y="241"/>
                    <a:pt x="134" y="241"/>
                  </a:cubicBezTo>
                  <a:cubicBezTo>
                    <a:pt x="134" y="231"/>
                    <a:pt x="142" y="221"/>
                    <a:pt x="151" y="218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14" y="169"/>
                    <a:pt x="321" y="174"/>
                    <a:pt x="321" y="184"/>
                  </a:cubicBezTo>
                  <a:lnTo>
                    <a:pt x="321" y="2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54" name="文本框 174"/>
          <p:cNvSpPr txBox="1"/>
          <p:nvPr/>
        </p:nvSpPr>
        <p:spPr>
          <a:xfrm>
            <a:off x="2304694" y="4812619"/>
            <a:ext cx="19800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专业</a:t>
            </a:r>
            <a:r>
              <a:rPr lang="zh-CN" altLang="en-US" sz="2000" b="1" dirty="0" smtClean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：工业设计</a:t>
            </a:r>
            <a:endParaRPr lang="zh-CN" altLang="en-US" sz="2000" b="1" dirty="0">
              <a:blipFill dpi="0"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文本框 175"/>
          <p:cNvSpPr txBox="1"/>
          <p:nvPr/>
        </p:nvSpPr>
        <p:spPr>
          <a:xfrm>
            <a:off x="5690031" y="4137346"/>
            <a:ext cx="19800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导师</a:t>
            </a:r>
            <a:r>
              <a:rPr lang="zh-CN" altLang="en-US" sz="2000" b="1" dirty="0" smtClean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：锐旗设计</a:t>
            </a:r>
            <a:endParaRPr lang="zh-CN" altLang="en-US" sz="2000" b="1" dirty="0">
              <a:blipFill dpi="0"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文本框 176"/>
          <p:cNvSpPr txBox="1"/>
          <p:nvPr/>
        </p:nvSpPr>
        <p:spPr>
          <a:xfrm>
            <a:off x="5690031" y="4761635"/>
            <a:ext cx="22894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时间：</a:t>
            </a:r>
            <a:r>
              <a:rPr lang="en-US" altLang="zh-CN" sz="2000" b="1" dirty="0" smtClean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2017·11·6</a:t>
            </a:r>
            <a:endParaRPr lang="zh-CN" altLang="en-US" sz="2000" b="1" dirty="0">
              <a:blipFill dpi="0"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57" name="直接连接符 56"/>
          <p:cNvCxnSpPr/>
          <p:nvPr/>
        </p:nvCxnSpPr>
        <p:spPr>
          <a:xfrm>
            <a:off x="2365657" y="4649998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连接符 57"/>
          <p:cNvCxnSpPr/>
          <p:nvPr/>
        </p:nvCxnSpPr>
        <p:spPr>
          <a:xfrm>
            <a:off x="2365657" y="5203515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/>
          <p:nvPr/>
        </p:nvCxnSpPr>
        <p:spPr>
          <a:xfrm>
            <a:off x="5750994" y="4537456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5750994" y="5185644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4" name="纯音乐 - A Bright Future (Shorter Version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3035148" y="-61256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191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721"/>
    </mc:Choice>
    <mc:Fallback xmlns="">
      <p:transition spd="slow" advTm="772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100"/>
                            </p:stCondLst>
                            <p:childTnLst>
                              <p:par>
                                <p:cTn id="2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82479E-6 1.9519E-6 L -0.66805 0.00601 " pathEditMode="relative" rAng="0" ptsTypes="AA">
                                      <p:cBhvr>
                                        <p:cTn id="27" dur="10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03" y="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100"/>
                            </p:stCondLst>
                            <p:childTnLst>
                              <p:par>
                                <p:cTn id="2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6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6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62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6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64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6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91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1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7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72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7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74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19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1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8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8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82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8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470"/>
                            </p:stCondLst>
                            <p:childTnLst>
                              <p:par>
                                <p:cTn id="8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1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89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9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9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92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9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</p:childTnLst>
        </p:cTn>
      </p:par>
    </p:tnLst>
    <p:bldLst>
      <p:bldP spid="6" grpId="0"/>
      <p:bldP spid="16" grpId="0"/>
      <p:bldP spid="17" grpId="0" animBg="1"/>
      <p:bldP spid="18" grpId="0"/>
      <p:bldP spid="18" grpId="1"/>
      <p:bldP spid="54" grpId="0"/>
      <p:bldP spid="54" grpId="1"/>
      <p:bldP spid="55" grpId="0"/>
      <p:bldP spid="55" grpId="1"/>
      <p:bldP spid="56" grpId="0"/>
      <p:bldP spid="56" grpId="1"/>
    </p:bldLst>
  </p:timing>
  <p:extLst mod="1">
    <p:ext uri="{E180D4A7-C9FB-4DFB-919C-405C955672EB}">
      <p14:showEvtLst xmlns:p14="http://schemas.microsoft.com/office/powerpoint/2010/main">
        <p14:playEvt time="0" objId="63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6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研究方法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7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02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18" name="文本框 21"/>
          <p:cNvSpPr txBox="1"/>
          <p:nvPr/>
        </p:nvSpPr>
        <p:spPr>
          <a:xfrm>
            <a:off x="1026659" y="4126957"/>
            <a:ext cx="281931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 smtClean="0">
                <a:solidFill>
                  <a:srgbClr val="73ADC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200" b="1" spc="600" dirty="0">
              <a:solidFill>
                <a:srgbClr val="73ADC9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22"/>
          <p:cNvSpPr txBox="1"/>
          <p:nvPr/>
        </p:nvSpPr>
        <p:spPr>
          <a:xfrm>
            <a:off x="1026660" y="4547282"/>
            <a:ext cx="286759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0" name="文本框 24"/>
          <p:cNvSpPr txBox="1"/>
          <p:nvPr/>
        </p:nvSpPr>
        <p:spPr>
          <a:xfrm>
            <a:off x="991197" y="1529989"/>
            <a:ext cx="278859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 smtClean="0">
                <a:solidFill>
                  <a:srgbClr val="FF5E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200" b="1" spc="600" dirty="0">
              <a:solidFill>
                <a:srgbClr val="FF5E7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文本框 25"/>
          <p:cNvSpPr txBox="1"/>
          <p:nvPr/>
        </p:nvSpPr>
        <p:spPr>
          <a:xfrm>
            <a:off x="991197" y="1957797"/>
            <a:ext cx="2964316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aphicFrame>
        <p:nvGraphicFramePr>
          <p:cNvPr id="22" name="图表 21"/>
          <p:cNvGraphicFramePr/>
          <p:nvPr>
            <p:extLst>
              <p:ext uri="{D42A27DB-BD31-4B8C-83A1-F6EECF244321}">
                <p14:modId xmlns:p14="http://schemas.microsoft.com/office/powerpoint/2010/main" val="919880496"/>
              </p:ext>
            </p:extLst>
          </p:nvPr>
        </p:nvGraphicFramePr>
        <p:xfrm>
          <a:off x="4477644" y="2261029"/>
          <a:ext cx="3236712" cy="2335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" name="文本框 31"/>
          <p:cNvSpPr txBox="1"/>
          <p:nvPr/>
        </p:nvSpPr>
        <p:spPr>
          <a:xfrm>
            <a:off x="8443554" y="1543222"/>
            <a:ext cx="286759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 smtClean="0">
                <a:solidFill>
                  <a:srgbClr val="FFAE4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200" b="1" spc="600" dirty="0">
              <a:solidFill>
                <a:srgbClr val="FFAE4C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32"/>
          <p:cNvSpPr txBox="1"/>
          <p:nvPr/>
        </p:nvSpPr>
        <p:spPr>
          <a:xfrm>
            <a:off x="8443554" y="1963547"/>
            <a:ext cx="2867594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5" name="Freeform 6"/>
          <p:cNvSpPr>
            <a:spLocks noEditPoints="1"/>
          </p:cNvSpPr>
          <p:nvPr/>
        </p:nvSpPr>
        <p:spPr bwMode="auto">
          <a:xfrm flipH="1">
            <a:off x="3815700" y="2219168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6"/>
          <p:cNvSpPr>
            <a:spLocks noEditPoints="1"/>
          </p:cNvSpPr>
          <p:nvPr/>
        </p:nvSpPr>
        <p:spPr bwMode="auto">
          <a:xfrm>
            <a:off x="3950042" y="4410248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6"/>
          <p:cNvSpPr>
            <a:spLocks noEditPoints="1"/>
          </p:cNvSpPr>
          <p:nvPr/>
        </p:nvSpPr>
        <p:spPr bwMode="auto">
          <a:xfrm rot="20725561">
            <a:off x="7156801" y="2312738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文本框 38"/>
          <p:cNvSpPr txBox="1"/>
          <p:nvPr/>
        </p:nvSpPr>
        <p:spPr>
          <a:xfrm>
            <a:off x="8456910" y="4126957"/>
            <a:ext cx="286759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 smtClean="0">
                <a:solidFill>
                  <a:srgbClr val="AEBD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200" b="1" spc="600" dirty="0">
              <a:solidFill>
                <a:srgbClr val="AEBD7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文本框 39"/>
          <p:cNvSpPr txBox="1"/>
          <p:nvPr/>
        </p:nvSpPr>
        <p:spPr>
          <a:xfrm>
            <a:off x="8456910" y="4547282"/>
            <a:ext cx="286759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30" name="Freeform 6"/>
          <p:cNvSpPr>
            <a:spLocks noEditPoints="1"/>
          </p:cNvSpPr>
          <p:nvPr/>
        </p:nvSpPr>
        <p:spPr bwMode="auto">
          <a:xfrm flipH="1">
            <a:off x="7130533" y="4282619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文本框 1"/>
          <p:cNvSpPr txBox="1"/>
          <p:nvPr/>
        </p:nvSpPr>
        <p:spPr>
          <a:xfrm>
            <a:off x="4876495" y="2073256"/>
            <a:ext cx="7286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>
                    <a:lumMod val="85000"/>
                  </a:schemeClr>
                </a:solidFill>
                <a:latin typeface="方正毡笔黑简体" panose="03000509000000000000" pitchFamily="65" charset="-122"/>
                <a:ea typeface="方正毡笔黑简体" panose="03000509000000000000" pitchFamily="65" charset="-122"/>
              </a:rPr>
              <a:t>42%</a:t>
            </a:r>
            <a:endParaRPr lang="zh-CN" altLang="en-US" sz="2800" dirty="0">
              <a:solidFill>
                <a:schemeClr val="bg1">
                  <a:lumMod val="85000"/>
                </a:schemeClr>
              </a:solidFill>
              <a:latin typeface="方正毡笔黑简体" panose="03000509000000000000" pitchFamily="65" charset="-122"/>
              <a:ea typeface="方正毡笔黑简体" panose="03000509000000000000" pitchFamily="65" charset="-122"/>
            </a:endParaRPr>
          </a:p>
        </p:txBody>
      </p:sp>
      <p:sp>
        <p:nvSpPr>
          <p:cNvPr id="32" name="文本框 29"/>
          <p:cNvSpPr txBox="1"/>
          <p:nvPr/>
        </p:nvSpPr>
        <p:spPr>
          <a:xfrm>
            <a:off x="7167534" y="3118959"/>
            <a:ext cx="7286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>
                    <a:lumMod val="85000"/>
                  </a:schemeClr>
                </a:solidFill>
                <a:latin typeface="方正毡笔黑简体" panose="03000509000000000000" pitchFamily="65" charset="-122"/>
                <a:ea typeface="方正毡笔黑简体" panose="03000509000000000000" pitchFamily="65" charset="-122"/>
              </a:rPr>
              <a:t>25%</a:t>
            </a:r>
            <a:endParaRPr lang="zh-CN" altLang="en-US" sz="2800" dirty="0">
              <a:solidFill>
                <a:schemeClr val="bg1">
                  <a:lumMod val="85000"/>
                </a:schemeClr>
              </a:solidFill>
              <a:latin typeface="方正毡笔黑简体" panose="03000509000000000000" pitchFamily="65" charset="-122"/>
              <a:ea typeface="方正毡笔黑简体" panose="03000509000000000000" pitchFamily="65" charset="-122"/>
            </a:endParaRPr>
          </a:p>
        </p:txBody>
      </p:sp>
      <p:sp>
        <p:nvSpPr>
          <p:cNvPr id="33" name="文本框 30"/>
          <p:cNvSpPr txBox="1"/>
          <p:nvPr/>
        </p:nvSpPr>
        <p:spPr>
          <a:xfrm>
            <a:off x="6479485" y="4388567"/>
            <a:ext cx="7286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>
                    <a:lumMod val="85000"/>
                  </a:schemeClr>
                </a:solidFill>
                <a:latin typeface="方正毡笔黑简体" panose="03000509000000000000" pitchFamily="65" charset="-122"/>
                <a:ea typeface="方正毡笔黑简体" panose="03000509000000000000" pitchFamily="65" charset="-122"/>
              </a:rPr>
              <a:t>23%</a:t>
            </a:r>
            <a:endParaRPr lang="zh-CN" altLang="en-US" sz="2800" dirty="0">
              <a:solidFill>
                <a:schemeClr val="bg1">
                  <a:lumMod val="85000"/>
                </a:schemeClr>
              </a:solidFill>
              <a:latin typeface="方正毡笔黑简体" panose="03000509000000000000" pitchFamily="65" charset="-122"/>
              <a:ea typeface="方正毡笔黑简体" panose="03000509000000000000" pitchFamily="65" charset="-122"/>
            </a:endParaRPr>
          </a:p>
        </p:txBody>
      </p:sp>
      <p:sp>
        <p:nvSpPr>
          <p:cNvPr id="34" name="文本框 34"/>
          <p:cNvSpPr txBox="1"/>
          <p:nvPr/>
        </p:nvSpPr>
        <p:spPr>
          <a:xfrm>
            <a:off x="4434065" y="3960213"/>
            <a:ext cx="7286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>
                    <a:lumMod val="85000"/>
                  </a:schemeClr>
                </a:solidFill>
                <a:latin typeface="方正毡笔黑简体" panose="03000509000000000000" pitchFamily="65" charset="-122"/>
                <a:ea typeface="方正毡笔黑简体" panose="03000509000000000000" pitchFamily="65" charset="-122"/>
              </a:rPr>
              <a:t>10%</a:t>
            </a:r>
            <a:endParaRPr lang="zh-CN" altLang="en-US" sz="2800" dirty="0">
              <a:solidFill>
                <a:schemeClr val="bg1">
                  <a:lumMod val="85000"/>
                </a:schemeClr>
              </a:solidFill>
              <a:latin typeface="方正毡笔黑简体" panose="03000509000000000000" pitchFamily="65" charset="-122"/>
              <a:ea typeface="方正毡笔黑简体" panose="03000509000000000000" pitchFamily="65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146"/>
    </mc:Choice>
    <mc:Fallback xmlns="">
      <p:transition spd="slow" advTm="1414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9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5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25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3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  <p:bldP spid="20" grpId="0"/>
      <p:bldP spid="21" grpId="0"/>
      <p:bldGraphic spid="22" grpId="0">
        <p:bldAsOne/>
      </p:bldGraphic>
      <p:bldP spid="23" grpId="0"/>
      <p:bldP spid="24" grpId="0"/>
      <p:bldP spid="25" grpId="0" animBg="1"/>
      <p:bldP spid="26" grpId="0" animBg="1"/>
      <p:bldP spid="27" grpId="0" animBg="1"/>
      <p:bldP spid="28" grpId="0"/>
      <p:bldP spid="29" grpId="0"/>
      <p:bldP spid="30" grpId="0" animBg="1"/>
      <p:bldP spid="31" grpId="0"/>
      <p:bldP spid="32" grpId="0"/>
      <p:bldP spid="33" grpId="0"/>
      <p:bldP spid="3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研究思路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02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Right Arrow 34"/>
          <p:cNvSpPr/>
          <p:nvPr/>
        </p:nvSpPr>
        <p:spPr>
          <a:xfrm>
            <a:off x="5342752" y="2733174"/>
            <a:ext cx="884567" cy="318321"/>
          </a:xfrm>
          <a:prstGeom prst="rightArrow">
            <a:avLst>
              <a:gd name="adj1" fmla="val 19124"/>
              <a:gd name="adj2" fmla="val 50000"/>
            </a:avLst>
          </a:prstGeom>
          <a:solidFill>
            <a:srgbClr val="FFA9F8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7" name="Right Arrow 35"/>
          <p:cNvSpPr/>
          <p:nvPr/>
        </p:nvSpPr>
        <p:spPr>
          <a:xfrm flipH="1">
            <a:off x="5342752" y="2518860"/>
            <a:ext cx="884567" cy="318321"/>
          </a:xfrm>
          <a:prstGeom prst="rightArrow">
            <a:avLst>
              <a:gd name="adj1" fmla="val 19124"/>
              <a:gd name="adj2" fmla="val 50000"/>
            </a:avLst>
          </a:prstGeom>
          <a:solidFill>
            <a:srgbClr val="FC83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843529" y="1533821"/>
            <a:ext cx="3357586" cy="2691667"/>
            <a:chOff x="928662" y="1571618"/>
            <a:chExt cx="2714644" cy="2176241"/>
          </a:xfrm>
        </p:grpSpPr>
        <p:sp>
          <p:nvSpPr>
            <p:cNvPr id="10" name="Isosceles Triangle 2"/>
            <p:cNvSpPr/>
            <p:nvPr/>
          </p:nvSpPr>
          <p:spPr>
            <a:xfrm>
              <a:off x="928662" y="1571618"/>
              <a:ext cx="1103218" cy="1811168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FA9F8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1" name="Rectangle 41"/>
            <p:cNvSpPr/>
            <p:nvPr/>
          </p:nvSpPr>
          <p:spPr>
            <a:xfrm>
              <a:off x="1162076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90%</a:t>
              </a:r>
            </a:p>
          </p:txBody>
        </p:sp>
        <p:sp>
          <p:nvSpPr>
            <p:cNvPr id="12" name="Isosceles Triangle 2"/>
            <p:cNvSpPr/>
            <p:nvPr/>
          </p:nvSpPr>
          <p:spPr>
            <a:xfrm>
              <a:off x="1509738" y="2228414"/>
              <a:ext cx="1028743" cy="115437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C838C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3" name="Rectangle 42"/>
            <p:cNvSpPr/>
            <p:nvPr/>
          </p:nvSpPr>
          <p:spPr>
            <a:xfrm>
              <a:off x="1733580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50%</a:t>
              </a:r>
            </a:p>
          </p:txBody>
        </p:sp>
        <p:sp>
          <p:nvSpPr>
            <p:cNvPr id="14" name="Isosceles Triangle 2"/>
            <p:cNvSpPr/>
            <p:nvPr/>
          </p:nvSpPr>
          <p:spPr>
            <a:xfrm>
              <a:off x="2014828" y="2071684"/>
              <a:ext cx="1199470" cy="131110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BFA9A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5" name="Rectangle 43"/>
            <p:cNvSpPr/>
            <p:nvPr/>
          </p:nvSpPr>
          <p:spPr>
            <a:xfrm>
              <a:off x="2305084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65%</a:t>
              </a:r>
            </a:p>
          </p:txBody>
        </p:sp>
        <p:sp>
          <p:nvSpPr>
            <p:cNvPr id="16" name="Isosceles Triangle 2"/>
            <p:cNvSpPr/>
            <p:nvPr/>
          </p:nvSpPr>
          <p:spPr>
            <a:xfrm>
              <a:off x="2614563" y="2357436"/>
              <a:ext cx="1028743" cy="1025352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8AE0D4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17" name="Rectangle 44"/>
            <p:cNvSpPr/>
            <p:nvPr/>
          </p:nvSpPr>
          <p:spPr>
            <a:xfrm>
              <a:off x="2876588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40%</a:t>
              </a: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6486999" y="1533821"/>
            <a:ext cx="3357586" cy="2691667"/>
            <a:chOff x="5572132" y="1571618"/>
            <a:chExt cx="2714644" cy="2176241"/>
          </a:xfrm>
        </p:grpSpPr>
        <p:sp>
          <p:nvSpPr>
            <p:cNvPr id="19" name="Isosceles Triangle 2"/>
            <p:cNvSpPr/>
            <p:nvPr/>
          </p:nvSpPr>
          <p:spPr>
            <a:xfrm>
              <a:off x="5572132" y="1571618"/>
              <a:ext cx="1103218" cy="1811168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FA9F8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0" name="Rectangle 64"/>
            <p:cNvSpPr/>
            <p:nvPr/>
          </p:nvSpPr>
          <p:spPr>
            <a:xfrm>
              <a:off x="5734108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90%</a:t>
              </a:r>
            </a:p>
          </p:txBody>
        </p:sp>
        <p:sp>
          <p:nvSpPr>
            <p:cNvPr id="21" name="Isosceles Triangle 2"/>
            <p:cNvSpPr/>
            <p:nvPr/>
          </p:nvSpPr>
          <p:spPr>
            <a:xfrm>
              <a:off x="6153208" y="2214560"/>
              <a:ext cx="1028743" cy="1168228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C838C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2" name="Rectangle 65"/>
            <p:cNvSpPr/>
            <p:nvPr/>
          </p:nvSpPr>
          <p:spPr>
            <a:xfrm>
              <a:off x="6305612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50%</a:t>
              </a:r>
            </a:p>
          </p:txBody>
        </p:sp>
        <p:sp>
          <p:nvSpPr>
            <p:cNvPr id="23" name="Isosceles Triangle 2"/>
            <p:cNvSpPr/>
            <p:nvPr/>
          </p:nvSpPr>
          <p:spPr>
            <a:xfrm>
              <a:off x="6658298" y="2071684"/>
              <a:ext cx="1199470" cy="131110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BFA9A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4" name="Rectangle 66"/>
            <p:cNvSpPr/>
            <p:nvPr/>
          </p:nvSpPr>
          <p:spPr>
            <a:xfrm>
              <a:off x="6877116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65%</a:t>
              </a:r>
            </a:p>
          </p:txBody>
        </p:sp>
        <p:sp>
          <p:nvSpPr>
            <p:cNvPr id="25" name="Isosceles Triangle 2"/>
            <p:cNvSpPr/>
            <p:nvPr/>
          </p:nvSpPr>
          <p:spPr>
            <a:xfrm>
              <a:off x="7258033" y="1714494"/>
              <a:ext cx="1028743" cy="166829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8AE0D4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6" name="Rectangle 67"/>
            <p:cNvSpPr/>
            <p:nvPr/>
          </p:nvSpPr>
          <p:spPr>
            <a:xfrm>
              <a:off x="7448620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Open Sans" pitchFamily="34" charset="0"/>
                  <a:cs typeface="Open Sans" pitchFamily="34" charset="0"/>
                </a:rPr>
                <a:t>40%</a:t>
              </a:r>
            </a:p>
          </p:txBody>
        </p:sp>
      </p:grpSp>
      <p:sp>
        <p:nvSpPr>
          <p:cNvPr id="27" name="Rectangle 64"/>
          <p:cNvSpPr/>
          <p:nvPr/>
        </p:nvSpPr>
        <p:spPr>
          <a:xfrm>
            <a:off x="5506745" y="2284553"/>
            <a:ext cx="7104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/>
            <a:r>
              <a:rPr lang="en-US" dirty="0" smtClean="0">
                <a:solidFill>
                  <a:srgbClr val="FFFFFF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2014</a:t>
            </a:r>
            <a:endParaRPr lang="en-US" dirty="0">
              <a:solidFill>
                <a:srgbClr val="FFFFF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28" name="Rectangle 64"/>
          <p:cNvSpPr/>
          <p:nvPr/>
        </p:nvSpPr>
        <p:spPr>
          <a:xfrm>
            <a:off x="5459245" y="3069890"/>
            <a:ext cx="7104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/>
            <a:r>
              <a:rPr lang="en-US" dirty="0" smtClean="0">
                <a:solidFill>
                  <a:srgbClr val="FFFFFF"/>
                </a:solidFill>
                <a:latin typeface="Open Sans" pitchFamily="34" charset="0"/>
                <a:ea typeface="Open Sans" pitchFamily="34" charset="0"/>
                <a:cs typeface="Open Sans" pitchFamily="34" charset="0"/>
              </a:rPr>
              <a:t>2015</a:t>
            </a:r>
            <a:endParaRPr lang="en-US" dirty="0">
              <a:solidFill>
                <a:srgbClr val="FFFFFF"/>
              </a:solidFill>
              <a:latin typeface="Open Sans" pitchFamily="34" charset="0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1985167" y="4717141"/>
            <a:ext cx="3258328" cy="606805"/>
            <a:chOff x="928662" y="3910468"/>
            <a:chExt cx="2028878" cy="377842"/>
          </a:xfrm>
          <a:solidFill>
            <a:srgbClr val="FC838C"/>
          </a:solidFill>
        </p:grpSpPr>
        <p:grpSp>
          <p:nvGrpSpPr>
            <p:cNvPr id="30" name="Group 299"/>
            <p:cNvGrpSpPr/>
            <p:nvPr/>
          </p:nvGrpSpPr>
          <p:grpSpPr>
            <a:xfrm>
              <a:off x="92866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8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59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1" name="Group 299"/>
            <p:cNvGrpSpPr/>
            <p:nvPr/>
          </p:nvGrpSpPr>
          <p:grpSpPr>
            <a:xfrm>
              <a:off x="113758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6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57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2" name="Group 299"/>
            <p:cNvGrpSpPr/>
            <p:nvPr/>
          </p:nvGrpSpPr>
          <p:grpSpPr>
            <a:xfrm>
              <a:off x="134651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4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55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3" name="Group 299"/>
            <p:cNvGrpSpPr/>
            <p:nvPr/>
          </p:nvGrpSpPr>
          <p:grpSpPr>
            <a:xfrm>
              <a:off x="155543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2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53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4" name="Group 299"/>
            <p:cNvGrpSpPr/>
            <p:nvPr/>
          </p:nvGrpSpPr>
          <p:grpSpPr>
            <a:xfrm>
              <a:off x="176436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0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51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5" name="Group 299"/>
            <p:cNvGrpSpPr/>
            <p:nvPr/>
          </p:nvGrpSpPr>
          <p:grpSpPr>
            <a:xfrm>
              <a:off x="197328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49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6" name="Group 299"/>
            <p:cNvGrpSpPr/>
            <p:nvPr/>
          </p:nvGrpSpPr>
          <p:grpSpPr>
            <a:xfrm>
              <a:off x="218221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47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7" name="Group 299"/>
            <p:cNvGrpSpPr/>
            <p:nvPr/>
          </p:nvGrpSpPr>
          <p:grpSpPr>
            <a:xfrm>
              <a:off x="239113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4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45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8" name="Group 299"/>
            <p:cNvGrpSpPr/>
            <p:nvPr/>
          </p:nvGrpSpPr>
          <p:grpSpPr>
            <a:xfrm>
              <a:off x="260006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2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43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39" name="Group 299"/>
            <p:cNvGrpSpPr/>
            <p:nvPr/>
          </p:nvGrpSpPr>
          <p:grpSpPr>
            <a:xfrm>
              <a:off x="2808988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0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41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</p:grpSp>
      <p:sp>
        <p:nvSpPr>
          <p:cNvPr id="60" name="Rectangle 41"/>
          <p:cNvSpPr/>
          <p:nvPr/>
        </p:nvSpPr>
        <p:spPr>
          <a:xfrm>
            <a:off x="4188181" y="4163130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/>
            <a:r>
              <a:rPr lang="en-US" dirty="0" smtClean="0">
                <a:solidFill>
                  <a:srgbClr val="FFFFFF"/>
                </a:solidFill>
                <a:latin typeface="Arial"/>
                <a:ea typeface="Open Sans" pitchFamily="34" charset="0"/>
                <a:cs typeface="Open Sans" pitchFamily="34" charset="0"/>
              </a:rPr>
              <a:t>90%</a:t>
            </a:r>
            <a:endParaRPr lang="en-US" dirty="0">
              <a:solidFill>
                <a:srgbClr val="FFFFFF"/>
              </a:solidFill>
              <a:latin typeface="Arial"/>
              <a:ea typeface="Open Sans" pitchFamily="34" charset="0"/>
              <a:cs typeface="Open Sans" pitchFamily="34" charset="0"/>
            </a:endParaRPr>
          </a:p>
        </p:txBody>
      </p:sp>
      <p:grpSp>
        <p:nvGrpSpPr>
          <p:cNvPr id="61" name="组合 60"/>
          <p:cNvGrpSpPr/>
          <p:nvPr/>
        </p:nvGrpSpPr>
        <p:grpSpPr>
          <a:xfrm>
            <a:off x="6777069" y="4656978"/>
            <a:ext cx="3122936" cy="607059"/>
            <a:chOff x="5703446" y="3914891"/>
            <a:chExt cx="1944572" cy="378000"/>
          </a:xfrm>
        </p:grpSpPr>
        <p:grpSp>
          <p:nvGrpSpPr>
            <p:cNvPr id="62" name="Group 302"/>
            <p:cNvGrpSpPr>
              <a:grpSpLocks noChangeAspect="1"/>
            </p:cNvGrpSpPr>
            <p:nvPr/>
          </p:nvGrpSpPr>
          <p:grpSpPr>
            <a:xfrm>
              <a:off x="5703446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90" name="Oval 58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91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3" name="Group 302"/>
            <p:cNvGrpSpPr>
              <a:grpSpLocks noChangeAspect="1"/>
            </p:cNvGrpSpPr>
            <p:nvPr/>
          </p:nvGrpSpPr>
          <p:grpSpPr>
            <a:xfrm>
              <a:off x="5900035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8" name="Oval 73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89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4" name="Group 302"/>
            <p:cNvGrpSpPr>
              <a:grpSpLocks noChangeAspect="1"/>
            </p:cNvGrpSpPr>
            <p:nvPr/>
          </p:nvGrpSpPr>
          <p:grpSpPr>
            <a:xfrm>
              <a:off x="6096624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6" name="Oval 76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87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5" name="Group 302"/>
            <p:cNvGrpSpPr>
              <a:grpSpLocks noChangeAspect="1"/>
            </p:cNvGrpSpPr>
            <p:nvPr/>
          </p:nvGrpSpPr>
          <p:grpSpPr>
            <a:xfrm>
              <a:off x="6293213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4" name="Oval 79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85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6" name="Group 302"/>
            <p:cNvGrpSpPr>
              <a:grpSpLocks noChangeAspect="1"/>
            </p:cNvGrpSpPr>
            <p:nvPr/>
          </p:nvGrpSpPr>
          <p:grpSpPr>
            <a:xfrm>
              <a:off x="6489802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2" name="Oval 82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83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7" name="Group 302"/>
            <p:cNvGrpSpPr>
              <a:grpSpLocks noChangeAspect="1"/>
            </p:cNvGrpSpPr>
            <p:nvPr/>
          </p:nvGrpSpPr>
          <p:grpSpPr>
            <a:xfrm>
              <a:off x="6686391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0" name="Oval 58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81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8" name="Group 302"/>
            <p:cNvGrpSpPr>
              <a:grpSpLocks noChangeAspect="1"/>
            </p:cNvGrpSpPr>
            <p:nvPr/>
          </p:nvGrpSpPr>
          <p:grpSpPr>
            <a:xfrm>
              <a:off x="6882980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78" name="Oval 73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79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69" name="Group 302"/>
            <p:cNvGrpSpPr>
              <a:grpSpLocks noChangeAspect="1"/>
            </p:cNvGrpSpPr>
            <p:nvPr/>
          </p:nvGrpSpPr>
          <p:grpSpPr>
            <a:xfrm>
              <a:off x="7079569" y="3914891"/>
              <a:ext cx="175272" cy="378000"/>
              <a:chOff x="6138760" y="4271257"/>
              <a:chExt cx="97227" cy="209688"/>
            </a:xfrm>
            <a:solidFill>
              <a:srgbClr val="FFFFFF">
                <a:lumMod val="85000"/>
              </a:srgbClr>
            </a:solidFill>
          </p:grpSpPr>
          <p:sp>
            <p:nvSpPr>
              <p:cNvPr id="76" name="Oval 76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77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70" name="Group 302"/>
            <p:cNvGrpSpPr>
              <a:grpSpLocks noChangeAspect="1"/>
            </p:cNvGrpSpPr>
            <p:nvPr/>
          </p:nvGrpSpPr>
          <p:grpSpPr>
            <a:xfrm>
              <a:off x="7276158" y="3914891"/>
              <a:ext cx="175272" cy="378000"/>
              <a:chOff x="6138760" y="4271257"/>
              <a:chExt cx="97227" cy="209688"/>
            </a:xfrm>
            <a:solidFill>
              <a:srgbClr val="FFFFFF">
                <a:lumMod val="85000"/>
              </a:srgbClr>
            </a:solidFill>
          </p:grpSpPr>
          <p:sp>
            <p:nvSpPr>
              <p:cNvPr id="74" name="Oval 79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75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  <p:grpSp>
          <p:nvGrpSpPr>
            <p:cNvPr id="71" name="Group 302"/>
            <p:cNvGrpSpPr>
              <a:grpSpLocks noChangeAspect="1"/>
            </p:cNvGrpSpPr>
            <p:nvPr/>
          </p:nvGrpSpPr>
          <p:grpSpPr>
            <a:xfrm>
              <a:off x="7472746" y="3914891"/>
              <a:ext cx="175272" cy="378000"/>
              <a:chOff x="6138760" y="4271257"/>
              <a:chExt cx="97227" cy="209688"/>
            </a:xfrm>
            <a:solidFill>
              <a:srgbClr val="FFFFFF">
                <a:lumMod val="85000"/>
              </a:srgbClr>
            </a:solidFill>
          </p:grpSpPr>
          <p:sp>
            <p:nvSpPr>
              <p:cNvPr id="72" name="Oval 82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  <p:sp>
            <p:nvSpPr>
              <p:cNvPr id="73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</a:endParaRPr>
              </a:p>
            </p:txBody>
          </p:sp>
        </p:grpSp>
      </p:grpSp>
      <p:sp>
        <p:nvSpPr>
          <p:cNvPr id="93" name="Rectangle 41"/>
          <p:cNvSpPr/>
          <p:nvPr/>
        </p:nvSpPr>
        <p:spPr>
          <a:xfrm>
            <a:off x="8830578" y="4163130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/>
            <a:r>
              <a:rPr lang="en-US" dirty="0">
                <a:solidFill>
                  <a:srgbClr val="FFFFFF"/>
                </a:solidFill>
                <a:latin typeface="Arial"/>
                <a:ea typeface="Open Sans" pitchFamily="34" charset="0"/>
                <a:cs typeface="Open Sans" pitchFamily="34" charset="0"/>
              </a:rPr>
              <a:t>7</a:t>
            </a:r>
            <a:r>
              <a:rPr lang="en-US" dirty="0" smtClean="0">
                <a:solidFill>
                  <a:srgbClr val="FFFFFF"/>
                </a:solidFill>
                <a:latin typeface="Arial"/>
                <a:ea typeface="Open Sans" pitchFamily="34" charset="0"/>
                <a:cs typeface="Open Sans" pitchFamily="34" charset="0"/>
              </a:rPr>
              <a:t>0%</a:t>
            </a:r>
            <a:endParaRPr lang="en-US" dirty="0">
              <a:solidFill>
                <a:srgbClr val="FFFFFF"/>
              </a:solidFill>
              <a:latin typeface="Arial"/>
              <a:ea typeface="Open Sans" pitchFamily="34" charset="0"/>
              <a:cs typeface="Open Sans" pitchFamily="34" charset="0"/>
            </a:endParaRPr>
          </a:p>
        </p:txBody>
      </p:sp>
      <p:sp>
        <p:nvSpPr>
          <p:cNvPr id="94" name="文本框 59"/>
          <p:cNvSpPr txBox="1"/>
          <p:nvPr/>
        </p:nvSpPr>
        <p:spPr>
          <a:xfrm>
            <a:off x="6594038" y="5279458"/>
            <a:ext cx="367838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95" name="文本框 59"/>
          <p:cNvSpPr txBox="1"/>
          <p:nvPr/>
        </p:nvSpPr>
        <p:spPr>
          <a:xfrm>
            <a:off x="1942902" y="5302354"/>
            <a:ext cx="367838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2189818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409"/>
    </mc:Choice>
    <mc:Fallback xmlns="">
      <p:transition spd="slow" advTm="640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75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7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 animBg="1"/>
      <p:bldP spid="7" grpId="0" animBg="1"/>
      <p:bldP spid="27" grpId="0"/>
      <p:bldP spid="28" grpId="0"/>
      <p:bldP spid="60" grpId="0"/>
      <p:bldP spid="93" grpId="0"/>
      <p:bldP spid="94" grpId="0"/>
      <p:bldP spid="9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研究方案可行性说明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02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Freeform 318"/>
          <p:cNvSpPr>
            <a:spLocks noEditPoints="1"/>
          </p:cNvSpPr>
          <p:nvPr/>
        </p:nvSpPr>
        <p:spPr bwMode="auto">
          <a:xfrm rot="20653783">
            <a:off x="2137908" y="2536754"/>
            <a:ext cx="527050" cy="885825"/>
          </a:xfrm>
          <a:custGeom>
            <a:avLst/>
            <a:gdLst>
              <a:gd name="T0" fmla="*/ 16 w 124"/>
              <a:gd name="T1" fmla="*/ 82 h 208"/>
              <a:gd name="T2" fmla="*/ 36 w 124"/>
              <a:gd name="T3" fmla="*/ 85 h 208"/>
              <a:gd name="T4" fmla="*/ 71 w 124"/>
              <a:gd name="T5" fmla="*/ 63 h 208"/>
              <a:gd name="T6" fmla="*/ 69 w 124"/>
              <a:gd name="T7" fmla="*/ 85 h 208"/>
              <a:gd name="T8" fmla="*/ 62 w 124"/>
              <a:gd name="T9" fmla="*/ 108 h 208"/>
              <a:gd name="T10" fmla="*/ 53 w 124"/>
              <a:gd name="T11" fmla="*/ 122 h 208"/>
              <a:gd name="T12" fmla="*/ 48 w 124"/>
              <a:gd name="T13" fmla="*/ 133 h 208"/>
              <a:gd name="T14" fmla="*/ 45 w 124"/>
              <a:gd name="T15" fmla="*/ 153 h 208"/>
              <a:gd name="T16" fmla="*/ 40 w 124"/>
              <a:gd name="T17" fmla="*/ 166 h 208"/>
              <a:gd name="T18" fmla="*/ 37 w 124"/>
              <a:gd name="T19" fmla="*/ 200 h 208"/>
              <a:gd name="T20" fmla="*/ 52 w 124"/>
              <a:gd name="T21" fmla="*/ 205 h 208"/>
              <a:gd name="T22" fmla="*/ 73 w 124"/>
              <a:gd name="T23" fmla="*/ 201 h 208"/>
              <a:gd name="T24" fmla="*/ 77 w 124"/>
              <a:gd name="T25" fmla="*/ 177 h 208"/>
              <a:gd name="T26" fmla="*/ 85 w 124"/>
              <a:gd name="T27" fmla="*/ 169 h 208"/>
              <a:gd name="T28" fmla="*/ 91 w 124"/>
              <a:gd name="T29" fmla="*/ 150 h 208"/>
              <a:gd name="T30" fmla="*/ 96 w 124"/>
              <a:gd name="T31" fmla="*/ 133 h 208"/>
              <a:gd name="T32" fmla="*/ 101 w 124"/>
              <a:gd name="T33" fmla="*/ 109 h 208"/>
              <a:gd name="T34" fmla="*/ 110 w 124"/>
              <a:gd name="T35" fmla="*/ 72 h 208"/>
              <a:gd name="T36" fmla="*/ 119 w 124"/>
              <a:gd name="T37" fmla="*/ 34 h 208"/>
              <a:gd name="T38" fmla="*/ 114 w 124"/>
              <a:gd name="T39" fmla="*/ 0 h 208"/>
              <a:gd name="T40" fmla="*/ 109 w 124"/>
              <a:gd name="T41" fmla="*/ 9 h 208"/>
              <a:gd name="T42" fmla="*/ 114 w 124"/>
              <a:gd name="T43" fmla="*/ 20 h 208"/>
              <a:gd name="T44" fmla="*/ 113 w 124"/>
              <a:gd name="T45" fmla="*/ 29 h 208"/>
              <a:gd name="T46" fmla="*/ 107 w 124"/>
              <a:gd name="T47" fmla="*/ 61 h 208"/>
              <a:gd name="T48" fmla="*/ 98 w 124"/>
              <a:gd name="T49" fmla="*/ 83 h 208"/>
              <a:gd name="T50" fmla="*/ 93 w 124"/>
              <a:gd name="T51" fmla="*/ 98 h 208"/>
              <a:gd name="T52" fmla="*/ 87 w 124"/>
              <a:gd name="T53" fmla="*/ 123 h 208"/>
              <a:gd name="T54" fmla="*/ 81 w 124"/>
              <a:gd name="T55" fmla="*/ 140 h 208"/>
              <a:gd name="T56" fmla="*/ 85 w 124"/>
              <a:gd name="T57" fmla="*/ 146 h 208"/>
              <a:gd name="T58" fmla="*/ 78 w 124"/>
              <a:gd name="T59" fmla="*/ 159 h 208"/>
              <a:gd name="T60" fmla="*/ 77 w 124"/>
              <a:gd name="T61" fmla="*/ 169 h 208"/>
              <a:gd name="T62" fmla="*/ 71 w 124"/>
              <a:gd name="T63" fmla="*/ 193 h 208"/>
              <a:gd name="T64" fmla="*/ 68 w 124"/>
              <a:gd name="T65" fmla="*/ 200 h 208"/>
              <a:gd name="T66" fmla="*/ 57 w 124"/>
              <a:gd name="T67" fmla="*/ 204 h 208"/>
              <a:gd name="T68" fmla="*/ 45 w 124"/>
              <a:gd name="T69" fmla="*/ 196 h 208"/>
              <a:gd name="T70" fmla="*/ 50 w 124"/>
              <a:gd name="T71" fmla="*/ 171 h 208"/>
              <a:gd name="T72" fmla="*/ 50 w 124"/>
              <a:gd name="T73" fmla="*/ 159 h 208"/>
              <a:gd name="T74" fmla="*/ 55 w 124"/>
              <a:gd name="T75" fmla="*/ 151 h 208"/>
              <a:gd name="T76" fmla="*/ 55 w 124"/>
              <a:gd name="T77" fmla="*/ 150 h 208"/>
              <a:gd name="T78" fmla="*/ 60 w 124"/>
              <a:gd name="T79" fmla="*/ 134 h 208"/>
              <a:gd name="T80" fmla="*/ 60 w 124"/>
              <a:gd name="T81" fmla="*/ 139 h 208"/>
              <a:gd name="T82" fmla="*/ 84 w 124"/>
              <a:gd name="T83" fmla="*/ 84 h 208"/>
              <a:gd name="T84" fmla="*/ 87 w 124"/>
              <a:gd name="T85" fmla="*/ 49 h 208"/>
              <a:gd name="T86" fmla="*/ 75 w 124"/>
              <a:gd name="T87" fmla="*/ 49 h 208"/>
              <a:gd name="T88" fmla="*/ 70 w 124"/>
              <a:gd name="T89" fmla="*/ 55 h 208"/>
              <a:gd name="T90" fmla="*/ 59 w 124"/>
              <a:gd name="T91" fmla="*/ 55 h 208"/>
              <a:gd name="T92" fmla="*/ 52 w 124"/>
              <a:gd name="T93" fmla="*/ 59 h 208"/>
              <a:gd name="T94" fmla="*/ 35 w 124"/>
              <a:gd name="T95" fmla="*/ 71 h 208"/>
              <a:gd name="T96" fmla="*/ 32 w 124"/>
              <a:gd name="T97" fmla="*/ 71 h 208"/>
              <a:gd name="T98" fmla="*/ 14 w 124"/>
              <a:gd name="T99" fmla="*/ 69 h 208"/>
              <a:gd name="T100" fmla="*/ 26 w 124"/>
              <a:gd name="T101" fmla="*/ 49 h 208"/>
              <a:gd name="T102" fmla="*/ 59 w 124"/>
              <a:gd name="T103" fmla="*/ 31 h 208"/>
              <a:gd name="T104" fmla="*/ 93 w 124"/>
              <a:gd name="T105" fmla="*/ 11 h 208"/>
              <a:gd name="T106" fmla="*/ 87 w 124"/>
              <a:gd name="T107" fmla="*/ 5 h 208"/>
              <a:gd name="T108" fmla="*/ 69 w 124"/>
              <a:gd name="T109" fmla="*/ 16 h 208"/>
              <a:gd name="T110" fmla="*/ 0 w 124"/>
              <a:gd name="T111" fmla="*/ 53 h 208"/>
              <a:gd name="T112" fmla="*/ 110 w 124"/>
              <a:gd name="T113" fmla="*/ 8 h 208"/>
              <a:gd name="T114" fmla="*/ 81 w 124"/>
              <a:gd name="T115" fmla="*/ 176 h 208"/>
              <a:gd name="T116" fmla="*/ 62 w 124"/>
              <a:gd name="T117" fmla="*/ 61 h 208"/>
              <a:gd name="T118" fmla="*/ 46 w 124"/>
              <a:gd name="T119" fmla="*/ 69 h 208"/>
              <a:gd name="T120" fmla="*/ 24 w 124"/>
              <a:gd name="T121" fmla="*/ 82 h 208"/>
              <a:gd name="T122" fmla="*/ 29 w 124"/>
              <a:gd name="T123" fmla="*/ 8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4" h="208">
                <a:moveTo>
                  <a:pt x="10" y="72"/>
                </a:moveTo>
                <a:cubicBezTo>
                  <a:pt x="10" y="72"/>
                  <a:pt x="10" y="72"/>
                  <a:pt x="10" y="72"/>
                </a:cubicBezTo>
                <a:cubicBezTo>
                  <a:pt x="11" y="76"/>
                  <a:pt x="13" y="75"/>
                  <a:pt x="14" y="80"/>
                </a:cubicBezTo>
                <a:cubicBezTo>
                  <a:pt x="14" y="79"/>
                  <a:pt x="13" y="78"/>
                  <a:pt x="12" y="78"/>
                </a:cubicBezTo>
                <a:cubicBezTo>
                  <a:pt x="13" y="79"/>
                  <a:pt x="14" y="81"/>
                  <a:pt x="15" y="83"/>
                </a:cubicBezTo>
                <a:cubicBezTo>
                  <a:pt x="16" y="84"/>
                  <a:pt x="16" y="85"/>
                  <a:pt x="16" y="82"/>
                </a:cubicBezTo>
                <a:cubicBezTo>
                  <a:pt x="17" y="85"/>
                  <a:pt x="19" y="88"/>
                  <a:pt x="20" y="90"/>
                </a:cubicBezTo>
                <a:cubicBezTo>
                  <a:pt x="24" y="94"/>
                  <a:pt x="24" y="94"/>
                  <a:pt x="24" y="94"/>
                </a:cubicBezTo>
                <a:cubicBezTo>
                  <a:pt x="28" y="91"/>
                  <a:pt x="28" y="91"/>
                  <a:pt x="28" y="91"/>
                </a:cubicBezTo>
                <a:cubicBezTo>
                  <a:pt x="31" y="89"/>
                  <a:pt x="32" y="87"/>
                  <a:pt x="34" y="85"/>
                </a:cubicBezTo>
                <a:cubicBezTo>
                  <a:pt x="35" y="86"/>
                  <a:pt x="34" y="86"/>
                  <a:pt x="35" y="87"/>
                </a:cubicBezTo>
                <a:cubicBezTo>
                  <a:pt x="36" y="86"/>
                  <a:pt x="36" y="86"/>
                  <a:pt x="36" y="85"/>
                </a:cubicBezTo>
                <a:cubicBezTo>
                  <a:pt x="40" y="85"/>
                  <a:pt x="43" y="80"/>
                  <a:pt x="47" y="79"/>
                </a:cubicBezTo>
                <a:cubicBezTo>
                  <a:pt x="46" y="78"/>
                  <a:pt x="45" y="78"/>
                  <a:pt x="46" y="77"/>
                </a:cubicBezTo>
                <a:cubicBezTo>
                  <a:pt x="47" y="77"/>
                  <a:pt x="47" y="79"/>
                  <a:pt x="48" y="78"/>
                </a:cubicBezTo>
                <a:cubicBezTo>
                  <a:pt x="51" y="75"/>
                  <a:pt x="54" y="73"/>
                  <a:pt x="56" y="71"/>
                </a:cubicBezTo>
                <a:cubicBezTo>
                  <a:pt x="59" y="69"/>
                  <a:pt x="62" y="68"/>
                  <a:pt x="64" y="66"/>
                </a:cubicBezTo>
                <a:cubicBezTo>
                  <a:pt x="67" y="65"/>
                  <a:pt x="69" y="64"/>
                  <a:pt x="71" y="63"/>
                </a:cubicBezTo>
                <a:cubicBezTo>
                  <a:pt x="73" y="62"/>
                  <a:pt x="75" y="60"/>
                  <a:pt x="76" y="59"/>
                </a:cubicBezTo>
                <a:cubicBezTo>
                  <a:pt x="76" y="59"/>
                  <a:pt x="77" y="59"/>
                  <a:pt x="77" y="59"/>
                </a:cubicBezTo>
                <a:cubicBezTo>
                  <a:pt x="77" y="63"/>
                  <a:pt x="76" y="67"/>
                  <a:pt x="74" y="68"/>
                </a:cubicBezTo>
                <a:cubicBezTo>
                  <a:pt x="77" y="69"/>
                  <a:pt x="70" y="79"/>
                  <a:pt x="75" y="77"/>
                </a:cubicBezTo>
                <a:cubicBezTo>
                  <a:pt x="74" y="80"/>
                  <a:pt x="70" y="82"/>
                  <a:pt x="72" y="84"/>
                </a:cubicBezTo>
                <a:cubicBezTo>
                  <a:pt x="71" y="84"/>
                  <a:pt x="69" y="82"/>
                  <a:pt x="69" y="85"/>
                </a:cubicBezTo>
                <a:cubicBezTo>
                  <a:pt x="68" y="87"/>
                  <a:pt x="71" y="84"/>
                  <a:pt x="70" y="86"/>
                </a:cubicBezTo>
                <a:cubicBezTo>
                  <a:pt x="69" y="86"/>
                  <a:pt x="70" y="87"/>
                  <a:pt x="71" y="88"/>
                </a:cubicBezTo>
                <a:cubicBezTo>
                  <a:pt x="68" y="86"/>
                  <a:pt x="69" y="92"/>
                  <a:pt x="67" y="92"/>
                </a:cubicBezTo>
                <a:cubicBezTo>
                  <a:pt x="67" y="94"/>
                  <a:pt x="69" y="91"/>
                  <a:pt x="69" y="93"/>
                </a:cubicBezTo>
                <a:cubicBezTo>
                  <a:pt x="68" y="95"/>
                  <a:pt x="64" y="96"/>
                  <a:pt x="66" y="99"/>
                </a:cubicBezTo>
                <a:cubicBezTo>
                  <a:pt x="61" y="102"/>
                  <a:pt x="61" y="104"/>
                  <a:pt x="62" y="108"/>
                </a:cubicBezTo>
                <a:cubicBezTo>
                  <a:pt x="61" y="108"/>
                  <a:pt x="60" y="107"/>
                  <a:pt x="59" y="108"/>
                </a:cubicBezTo>
                <a:cubicBezTo>
                  <a:pt x="61" y="111"/>
                  <a:pt x="55" y="114"/>
                  <a:pt x="55" y="116"/>
                </a:cubicBezTo>
                <a:cubicBezTo>
                  <a:pt x="56" y="116"/>
                  <a:pt x="56" y="115"/>
                  <a:pt x="57" y="116"/>
                </a:cubicBezTo>
                <a:cubicBezTo>
                  <a:pt x="56" y="117"/>
                  <a:pt x="56" y="119"/>
                  <a:pt x="56" y="121"/>
                </a:cubicBezTo>
                <a:cubicBezTo>
                  <a:pt x="55" y="121"/>
                  <a:pt x="55" y="119"/>
                  <a:pt x="54" y="119"/>
                </a:cubicBezTo>
                <a:cubicBezTo>
                  <a:pt x="51" y="122"/>
                  <a:pt x="58" y="122"/>
                  <a:pt x="53" y="122"/>
                </a:cubicBezTo>
                <a:cubicBezTo>
                  <a:pt x="52" y="124"/>
                  <a:pt x="54" y="125"/>
                  <a:pt x="52" y="127"/>
                </a:cubicBezTo>
                <a:cubicBezTo>
                  <a:pt x="54" y="127"/>
                  <a:pt x="56" y="127"/>
                  <a:pt x="56" y="128"/>
                </a:cubicBezTo>
                <a:cubicBezTo>
                  <a:pt x="55" y="128"/>
                  <a:pt x="55" y="129"/>
                  <a:pt x="54" y="129"/>
                </a:cubicBezTo>
                <a:cubicBezTo>
                  <a:pt x="53" y="128"/>
                  <a:pt x="53" y="127"/>
                  <a:pt x="51" y="129"/>
                </a:cubicBezTo>
                <a:cubicBezTo>
                  <a:pt x="52" y="129"/>
                  <a:pt x="53" y="129"/>
                  <a:pt x="53" y="130"/>
                </a:cubicBezTo>
                <a:cubicBezTo>
                  <a:pt x="50" y="129"/>
                  <a:pt x="49" y="132"/>
                  <a:pt x="48" y="133"/>
                </a:cubicBezTo>
                <a:cubicBezTo>
                  <a:pt x="48" y="136"/>
                  <a:pt x="51" y="132"/>
                  <a:pt x="51" y="135"/>
                </a:cubicBezTo>
                <a:cubicBezTo>
                  <a:pt x="50" y="136"/>
                  <a:pt x="49" y="138"/>
                  <a:pt x="48" y="136"/>
                </a:cubicBezTo>
                <a:cubicBezTo>
                  <a:pt x="48" y="138"/>
                  <a:pt x="48" y="138"/>
                  <a:pt x="48" y="139"/>
                </a:cubicBezTo>
                <a:cubicBezTo>
                  <a:pt x="48" y="140"/>
                  <a:pt x="48" y="140"/>
                  <a:pt x="48" y="142"/>
                </a:cubicBezTo>
                <a:cubicBezTo>
                  <a:pt x="45" y="142"/>
                  <a:pt x="47" y="146"/>
                  <a:pt x="45" y="147"/>
                </a:cubicBezTo>
                <a:cubicBezTo>
                  <a:pt x="46" y="149"/>
                  <a:pt x="43" y="150"/>
                  <a:pt x="45" y="153"/>
                </a:cubicBezTo>
                <a:cubicBezTo>
                  <a:pt x="44" y="151"/>
                  <a:pt x="44" y="151"/>
                  <a:pt x="43" y="153"/>
                </a:cubicBezTo>
                <a:cubicBezTo>
                  <a:pt x="43" y="153"/>
                  <a:pt x="44" y="153"/>
                  <a:pt x="44" y="154"/>
                </a:cubicBezTo>
                <a:cubicBezTo>
                  <a:pt x="43" y="154"/>
                  <a:pt x="42" y="154"/>
                  <a:pt x="41" y="155"/>
                </a:cubicBezTo>
                <a:cubicBezTo>
                  <a:pt x="42" y="155"/>
                  <a:pt x="42" y="156"/>
                  <a:pt x="41" y="156"/>
                </a:cubicBezTo>
                <a:cubicBezTo>
                  <a:pt x="45" y="159"/>
                  <a:pt x="40" y="161"/>
                  <a:pt x="39" y="164"/>
                </a:cubicBezTo>
                <a:cubicBezTo>
                  <a:pt x="40" y="165"/>
                  <a:pt x="41" y="165"/>
                  <a:pt x="40" y="166"/>
                </a:cubicBezTo>
                <a:cubicBezTo>
                  <a:pt x="39" y="164"/>
                  <a:pt x="39" y="167"/>
                  <a:pt x="40" y="168"/>
                </a:cubicBezTo>
                <a:cubicBezTo>
                  <a:pt x="39" y="169"/>
                  <a:pt x="38" y="172"/>
                  <a:pt x="37" y="172"/>
                </a:cubicBezTo>
                <a:cubicBezTo>
                  <a:pt x="37" y="176"/>
                  <a:pt x="37" y="180"/>
                  <a:pt x="36" y="183"/>
                </a:cubicBezTo>
                <a:cubicBezTo>
                  <a:pt x="36" y="186"/>
                  <a:pt x="35" y="190"/>
                  <a:pt x="37" y="194"/>
                </a:cubicBezTo>
                <a:cubicBezTo>
                  <a:pt x="35" y="194"/>
                  <a:pt x="35" y="194"/>
                  <a:pt x="35" y="194"/>
                </a:cubicBezTo>
                <a:cubicBezTo>
                  <a:pt x="35" y="196"/>
                  <a:pt x="36" y="197"/>
                  <a:pt x="37" y="200"/>
                </a:cubicBezTo>
                <a:cubicBezTo>
                  <a:pt x="39" y="203"/>
                  <a:pt x="39" y="203"/>
                  <a:pt x="39" y="203"/>
                </a:cubicBezTo>
                <a:cubicBezTo>
                  <a:pt x="43" y="203"/>
                  <a:pt x="43" y="203"/>
                  <a:pt x="43" y="203"/>
                </a:cubicBezTo>
                <a:cubicBezTo>
                  <a:pt x="44" y="203"/>
                  <a:pt x="45" y="203"/>
                  <a:pt x="46" y="202"/>
                </a:cubicBezTo>
                <a:cubicBezTo>
                  <a:pt x="46" y="204"/>
                  <a:pt x="47" y="204"/>
                  <a:pt x="49" y="204"/>
                </a:cubicBezTo>
                <a:cubicBezTo>
                  <a:pt x="50" y="204"/>
                  <a:pt x="52" y="204"/>
                  <a:pt x="50" y="205"/>
                </a:cubicBezTo>
                <a:cubicBezTo>
                  <a:pt x="51" y="206"/>
                  <a:pt x="51" y="205"/>
                  <a:pt x="52" y="205"/>
                </a:cubicBezTo>
                <a:cubicBezTo>
                  <a:pt x="52" y="204"/>
                  <a:pt x="53" y="204"/>
                  <a:pt x="54" y="204"/>
                </a:cubicBezTo>
                <a:cubicBezTo>
                  <a:pt x="54" y="205"/>
                  <a:pt x="53" y="205"/>
                  <a:pt x="52" y="206"/>
                </a:cubicBezTo>
                <a:cubicBezTo>
                  <a:pt x="53" y="206"/>
                  <a:pt x="54" y="207"/>
                  <a:pt x="55" y="207"/>
                </a:cubicBezTo>
                <a:cubicBezTo>
                  <a:pt x="57" y="208"/>
                  <a:pt x="58" y="208"/>
                  <a:pt x="60" y="208"/>
                </a:cubicBezTo>
                <a:cubicBezTo>
                  <a:pt x="63" y="208"/>
                  <a:pt x="65" y="207"/>
                  <a:pt x="67" y="206"/>
                </a:cubicBezTo>
                <a:cubicBezTo>
                  <a:pt x="70" y="204"/>
                  <a:pt x="71" y="203"/>
                  <a:pt x="73" y="201"/>
                </a:cubicBezTo>
                <a:cubicBezTo>
                  <a:pt x="74" y="200"/>
                  <a:pt x="74" y="200"/>
                  <a:pt x="74" y="200"/>
                </a:cubicBezTo>
                <a:cubicBezTo>
                  <a:pt x="74" y="199"/>
                  <a:pt x="74" y="199"/>
                  <a:pt x="74" y="199"/>
                </a:cubicBezTo>
                <a:cubicBezTo>
                  <a:pt x="75" y="197"/>
                  <a:pt x="75" y="196"/>
                  <a:pt x="77" y="194"/>
                </a:cubicBezTo>
                <a:cubicBezTo>
                  <a:pt x="75" y="191"/>
                  <a:pt x="79" y="186"/>
                  <a:pt x="78" y="183"/>
                </a:cubicBezTo>
                <a:cubicBezTo>
                  <a:pt x="78" y="185"/>
                  <a:pt x="80" y="183"/>
                  <a:pt x="80" y="181"/>
                </a:cubicBezTo>
                <a:cubicBezTo>
                  <a:pt x="79" y="178"/>
                  <a:pt x="78" y="179"/>
                  <a:pt x="77" y="177"/>
                </a:cubicBezTo>
                <a:cubicBezTo>
                  <a:pt x="80" y="177"/>
                  <a:pt x="79" y="179"/>
                  <a:pt x="81" y="180"/>
                </a:cubicBezTo>
                <a:cubicBezTo>
                  <a:pt x="82" y="175"/>
                  <a:pt x="82" y="176"/>
                  <a:pt x="84" y="173"/>
                </a:cubicBezTo>
                <a:cubicBezTo>
                  <a:pt x="84" y="173"/>
                  <a:pt x="84" y="172"/>
                  <a:pt x="84" y="171"/>
                </a:cubicBezTo>
                <a:cubicBezTo>
                  <a:pt x="84" y="169"/>
                  <a:pt x="82" y="172"/>
                  <a:pt x="83" y="170"/>
                </a:cubicBezTo>
                <a:cubicBezTo>
                  <a:pt x="84" y="171"/>
                  <a:pt x="82" y="167"/>
                  <a:pt x="84" y="168"/>
                </a:cubicBezTo>
                <a:cubicBezTo>
                  <a:pt x="84" y="169"/>
                  <a:pt x="84" y="170"/>
                  <a:pt x="85" y="169"/>
                </a:cubicBezTo>
                <a:cubicBezTo>
                  <a:pt x="84" y="168"/>
                  <a:pt x="85" y="168"/>
                  <a:pt x="86" y="167"/>
                </a:cubicBezTo>
                <a:cubicBezTo>
                  <a:pt x="85" y="166"/>
                  <a:pt x="84" y="167"/>
                  <a:pt x="84" y="166"/>
                </a:cubicBezTo>
                <a:cubicBezTo>
                  <a:pt x="85" y="166"/>
                  <a:pt x="84" y="164"/>
                  <a:pt x="86" y="166"/>
                </a:cubicBezTo>
                <a:cubicBezTo>
                  <a:pt x="87" y="163"/>
                  <a:pt x="87" y="161"/>
                  <a:pt x="86" y="159"/>
                </a:cubicBezTo>
                <a:cubicBezTo>
                  <a:pt x="87" y="158"/>
                  <a:pt x="87" y="159"/>
                  <a:pt x="88" y="158"/>
                </a:cubicBezTo>
                <a:cubicBezTo>
                  <a:pt x="90" y="156"/>
                  <a:pt x="88" y="148"/>
                  <a:pt x="91" y="150"/>
                </a:cubicBezTo>
                <a:cubicBezTo>
                  <a:pt x="92" y="146"/>
                  <a:pt x="89" y="148"/>
                  <a:pt x="89" y="147"/>
                </a:cubicBezTo>
                <a:cubicBezTo>
                  <a:pt x="91" y="145"/>
                  <a:pt x="96" y="135"/>
                  <a:pt x="92" y="137"/>
                </a:cubicBezTo>
                <a:cubicBezTo>
                  <a:pt x="92" y="134"/>
                  <a:pt x="96" y="135"/>
                  <a:pt x="94" y="132"/>
                </a:cubicBezTo>
                <a:cubicBezTo>
                  <a:pt x="93" y="134"/>
                  <a:pt x="94" y="131"/>
                  <a:pt x="92" y="132"/>
                </a:cubicBezTo>
                <a:cubicBezTo>
                  <a:pt x="93" y="131"/>
                  <a:pt x="91" y="129"/>
                  <a:pt x="92" y="129"/>
                </a:cubicBezTo>
                <a:cubicBezTo>
                  <a:pt x="92" y="133"/>
                  <a:pt x="94" y="131"/>
                  <a:pt x="96" y="133"/>
                </a:cubicBezTo>
                <a:cubicBezTo>
                  <a:pt x="95" y="128"/>
                  <a:pt x="97" y="126"/>
                  <a:pt x="96" y="123"/>
                </a:cubicBezTo>
                <a:cubicBezTo>
                  <a:pt x="98" y="119"/>
                  <a:pt x="98" y="119"/>
                  <a:pt x="101" y="115"/>
                </a:cubicBezTo>
                <a:cubicBezTo>
                  <a:pt x="100" y="113"/>
                  <a:pt x="99" y="115"/>
                  <a:pt x="99" y="113"/>
                </a:cubicBezTo>
                <a:cubicBezTo>
                  <a:pt x="99" y="111"/>
                  <a:pt x="101" y="112"/>
                  <a:pt x="101" y="112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0" y="106"/>
                  <a:pt x="103" y="109"/>
                  <a:pt x="101" y="109"/>
                </a:cubicBezTo>
                <a:cubicBezTo>
                  <a:pt x="101" y="106"/>
                  <a:pt x="105" y="103"/>
                  <a:pt x="103" y="100"/>
                </a:cubicBezTo>
                <a:cubicBezTo>
                  <a:pt x="107" y="94"/>
                  <a:pt x="107" y="89"/>
                  <a:pt x="108" y="81"/>
                </a:cubicBezTo>
                <a:cubicBezTo>
                  <a:pt x="109" y="81"/>
                  <a:pt x="109" y="84"/>
                  <a:pt x="110" y="82"/>
                </a:cubicBezTo>
                <a:cubicBezTo>
                  <a:pt x="109" y="80"/>
                  <a:pt x="109" y="80"/>
                  <a:pt x="108" y="79"/>
                </a:cubicBezTo>
                <a:cubicBezTo>
                  <a:pt x="109" y="79"/>
                  <a:pt x="109" y="77"/>
                  <a:pt x="111" y="78"/>
                </a:cubicBezTo>
                <a:cubicBezTo>
                  <a:pt x="111" y="76"/>
                  <a:pt x="111" y="74"/>
                  <a:pt x="110" y="72"/>
                </a:cubicBezTo>
                <a:cubicBezTo>
                  <a:pt x="112" y="71"/>
                  <a:pt x="111" y="68"/>
                  <a:pt x="112" y="64"/>
                </a:cubicBezTo>
                <a:cubicBezTo>
                  <a:pt x="115" y="64"/>
                  <a:pt x="114" y="61"/>
                  <a:pt x="114" y="58"/>
                </a:cubicBezTo>
                <a:cubicBezTo>
                  <a:pt x="116" y="58"/>
                  <a:pt x="114" y="56"/>
                  <a:pt x="116" y="56"/>
                </a:cubicBezTo>
                <a:cubicBezTo>
                  <a:pt x="114" y="54"/>
                  <a:pt x="118" y="52"/>
                  <a:pt x="119" y="49"/>
                </a:cubicBezTo>
                <a:cubicBezTo>
                  <a:pt x="118" y="49"/>
                  <a:pt x="117" y="44"/>
                  <a:pt x="119" y="46"/>
                </a:cubicBezTo>
                <a:cubicBezTo>
                  <a:pt x="121" y="42"/>
                  <a:pt x="122" y="36"/>
                  <a:pt x="119" y="34"/>
                </a:cubicBezTo>
                <a:cubicBezTo>
                  <a:pt x="124" y="36"/>
                  <a:pt x="120" y="29"/>
                  <a:pt x="122" y="28"/>
                </a:cubicBezTo>
                <a:cubicBezTo>
                  <a:pt x="119" y="27"/>
                  <a:pt x="121" y="21"/>
                  <a:pt x="120" y="16"/>
                </a:cubicBezTo>
                <a:cubicBezTo>
                  <a:pt x="119" y="16"/>
                  <a:pt x="119" y="15"/>
                  <a:pt x="118" y="14"/>
                </a:cubicBezTo>
                <a:cubicBezTo>
                  <a:pt x="119" y="14"/>
                  <a:pt x="119" y="15"/>
                  <a:pt x="120" y="15"/>
                </a:cubicBezTo>
                <a:cubicBezTo>
                  <a:pt x="119" y="10"/>
                  <a:pt x="117" y="6"/>
                  <a:pt x="116" y="3"/>
                </a:cubicBezTo>
                <a:cubicBezTo>
                  <a:pt x="114" y="0"/>
                  <a:pt x="114" y="0"/>
                  <a:pt x="114" y="0"/>
                </a:cubicBezTo>
                <a:cubicBezTo>
                  <a:pt x="112" y="1"/>
                  <a:pt x="112" y="1"/>
                  <a:pt x="112" y="1"/>
                </a:cubicBezTo>
                <a:cubicBezTo>
                  <a:pt x="107" y="2"/>
                  <a:pt x="104" y="4"/>
                  <a:pt x="101" y="7"/>
                </a:cubicBezTo>
                <a:cubicBezTo>
                  <a:pt x="98" y="10"/>
                  <a:pt x="95" y="13"/>
                  <a:pt x="93" y="16"/>
                </a:cubicBezTo>
                <a:cubicBezTo>
                  <a:pt x="95" y="17"/>
                  <a:pt x="96" y="20"/>
                  <a:pt x="97" y="19"/>
                </a:cubicBezTo>
                <a:cubicBezTo>
                  <a:pt x="98" y="15"/>
                  <a:pt x="101" y="13"/>
                  <a:pt x="103" y="11"/>
                </a:cubicBezTo>
                <a:cubicBezTo>
                  <a:pt x="105" y="10"/>
                  <a:pt x="107" y="10"/>
                  <a:pt x="109" y="9"/>
                </a:cubicBezTo>
                <a:cubicBezTo>
                  <a:pt x="109" y="10"/>
                  <a:pt x="110" y="12"/>
                  <a:pt x="110" y="13"/>
                </a:cubicBezTo>
                <a:cubicBezTo>
                  <a:pt x="111" y="12"/>
                  <a:pt x="112" y="13"/>
                  <a:pt x="113" y="14"/>
                </a:cubicBezTo>
                <a:cubicBezTo>
                  <a:pt x="113" y="15"/>
                  <a:pt x="112" y="15"/>
                  <a:pt x="112" y="18"/>
                </a:cubicBezTo>
                <a:cubicBezTo>
                  <a:pt x="111" y="17"/>
                  <a:pt x="110" y="18"/>
                  <a:pt x="110" y="19"/>
                </a:cubicBezTo>
                <a:cubicBezTo>
                  <a:pt x="111" y="19"/>
                  <a:pt x="110" y="21"/>
                  <a:pt x="111" y="21"/>
                </a:cubicBezTo>
                <a:cubicBezTo>
                  <a:pt x="110" y="18"/>
                  <a:pt x="114" y="18"/>
                  <a:pt x="114" y="20"/>
                </a:cubicBezTo>
                <a:cubicBezTo>
                  <a:pt x="112" y="18"/>
                  <a:pt x="112" y="22"/>
                  <a:pt x="110" y="22"/>
                </a:cubicBezTo>
                <a:cubicBezTo>
                  <a:pt x="111" y="22"/>
                  <a:pt x="109" y="24"/>
                  <a:pt x="110" y="26"/>
                </a:cubicBezTo>
                <a:cubicBezTo>
                  <a:pt x="112" y="25"/>
                  <a:pt x="113" y="29"/>
                  <a:pt x="111" y="30"/>
                </a:cubicBezTo>
                <a:cubicBezTo>
                  <a:pt x="110" y="28"/>
                  <a:pt x="113" y="27"/>
                  <a:pt x="110" y="27"/>
                </a:cubicBezTo>
                <a:cubicBezTo>
                  <a:pt x="110" y="30"/>
                  <a:pt x="111" y="31"/>
                  <a:pt x="113" y="33"/>
                </a:cubicBezTo>
                <a:cubicBezTo>
                  <a:pt x="112" y="31"/>
                  <a:pt x="113" y="30"/>
                  <a:pt x="113" y="29"/>
                </a:cubicBezTo>
                <a:cubicBezTo>
                  <a:pt x="113" y="27"/>
                  <a:pt x="113" y="26"/>
                  <a:pt x="112" y="24"/>
                </a:cubicBezTo>
                <a:cubicBezTo>
                  <a:pt x="114" y="26"/>
                  <a:pt x="112" y="23"/>
                  <a:pt x="112" y="22"/>
                </a:cubicBezTo>
                <a:cubicBezTo>
                  <a:pt x="114" y="23"/>
                  <a:pt x="112" y="20"/>
                  <a:pt x="114" y="21"/>
                </a:cubicBezTo>
                <a:cubicBezTo>
                  <a:pt x="115" y="24"/>
                  <a:pt x="115" y="28"/>
                  <a:pt x="114" y="33"/>
                </a:cubicBezTo>
                <a:cubicBezTo>
                  <a:pt x="114" y="37"/>
                  <a:pt x="113" y="42"/>
                  <a:pt x="112" y="47"/>
                </a:cubicBezTo>
                <a:cubicBezTo>
                  <a:pt x="110" y="51"/>
                  <a:pt x="109" y="56"/>
                  <a:pt x="107" y="61"/>
                </a:cubicBezTo>
                <a:cubicBezTo>
                  <a:pt x="105" y="65"/>
                  <a:pt x="104" y="69"/>
                  <a:pt x="102" y="73"/>
                </a:cubicBezTo>
                <a:cubicBezTo>
                  <a:pt x="104" y="75"/>
                  <a:pt x="100" y="77"/>
                  <a:pt x="102" y="81"/>
                </a:cubicBezTo>
                <a:cubicBezTo>
                  <a:pt x="100" y="80"/>
                  <a:pt x="100" y="81"/>
                  <a:pt x="99" y="81"/>
                </a:cubicBezTo>
                <a:cubicBezTo>
                  <a:pt x="99" y="80"/>
                  <a:pt x="101" y="79"/>
                  <a:pt x="100" y="79"/>
                </a:cubicBezTo>
                <a:cubicBezTo>
                  <a:pt x="98" y="82"/>
                  <a:pt x="97" y="81"/>
                  <a:pt x="95" y="83"/>
                </a:cubicBezTo>
                <a:cubicBezTo>
                  <a:pt x="96" y="84"/>
                  <a:pt x="97" y="83"/>
                  <a:pt x="98" y="83"/>
                </a:cubicBezTo>
                <a:cubicBezTo>
                  <a:pt x="97" y="84"/>
                  <a:pt x="98" y="84"/>
                  <a:pt x="98" y="85"/>
                </a:cubicBezTo>
                <a:cubicBezTo>
                  <a:pt x="96" y="86"/>
                  <a:pt x="95" y="91"/>
                  <a:pt x="96" y="97"/>
                </a:cubicBezTo>
                <a:cubicBezTo>
                  <a:pt x="95" y="97"/>
                  <a:pt x="95" y="97"/>
                  <a:pt x="94" y="97"/>
                </a:cubicBezTo>
                <a:cubicBezTo>
                  <a:pt x="95" y="97"/>
                  <a:pt x="95" y="96"/>
                  <a:pt x="94" y="95"/>
                </a:cubicBezTo>
                <a:cubicBezTo>
                  <a:pt x="93" y="99"/>
                  <a:pt x="96" y="97"/>
                  <a:pt x="96" y="98"/>
                </a:cubicBezTo>
                <a:cubicBezTo>
                  <a:pt x="95" y="100"/>
                  <a:pt x="94" y="96"/>
                  <a:pt x="93" y="98"/>
                </a:cubicBezTo>
                <a:cubicBezTo>
                  <a:pt x="93" y="100"/>
                  <a:pt x="95" y="100"/>
                  <a:pt x="95" y="102"/>
                </a:cubicBezTo>
                <a:cubicBezTo>
                  <a:pt x="93" y="101"/>
                  <a:pt x="91" y="103"/>
                  <a:pt x="90" y="104"/>
                </a:cubicBezTo>
                <a:cubicBezTo>
                  <a:pt x="91" y="106"/>
                  <a:pt x="87" y="105"/>
                  <a:pt x="90" y="108"/>
                </a:cubicBezTo>
                <a:cubicBezTo>
                  <a:pt x="85" y="112"/>
                  <a:pt x="92" y="116"/>
                  <a:pt x="89" y="120"/>
                </a:cubicBezTo>
                <a:cubicBezTo>
                  <a:pt x="86" y="119"/>
                  <a:pt x="90" y="118"/>
                  <a:pt x="88" y="116"/>
                </a:cubicBezTo>
                <a:cubicBezTo>
                  <a:pt x="87" y="119"/>
                  <a:pt x="87" y="121"/>
                  <a:pt x="87" y="123"/>
                </a:cubicBezTo>
                <a:cubicBezTo>
                  <a:pt x="86" y="122"/>
                  <a:pt x="86" y="123"/>
                  <a:pt x="85" y="124"/>
                </a:cubicBezTo>
                <a:cubicBezTo>
                  <a:pt x="86" y="127"/>
                  <a:pt x="83" y="129"/>
                  <a:pt x="85" y="132"/>
                </a:cubicBezTo>
                <a:cubicBezTo>
                  <a:pt x="85" y="133"/>
                  <a:pt x="84" y="134"/>
                  <a:pt x="85" y="135"/>
                </a:cubicBezTo>
                <a:cubicBezTo>
                  <a:pt x="85" y="134"/>
                  <a:pt x="86" y="134"/>
                  <a:pt x="85" y="135"/>
                </a:cubicBezTo>
                <a:cubicBezTo>
                  <a:pt x="84" y="135"/>
                  <a:pt x="84" y="135"/>
                  <a:pt x="83" y="135"/>
                </a:cubicBezTo>
                <a:cubicBezTo>
                  <a:pt x="82" y="138"/>
                  <a:pt x="80" y="139"/>
                  <a:pt x="81" y="140"/>
                </a:cubicBezTo>
                <a:cubicBezTo>
                  <a:pt x="82" y="141"/>
                  <a:pt x="82" y="141"/>
                  <a:pt x="82" y="141"/>
                </a:cubicBezTo>
                <a:cubicBezTo>
                  <a:pt x="82" y="140"/>
                  <a:pt x="83" y="140"/>
                  <a:pt x="83" y="140"/>
                </a:cubicBezTo>
                <a:cubicBezTo>
                  <a:pt x="84" y="138"/>
                  <a:pt x="83" y="138"/>
                  <a:pt x="83" y="137"/>
                </a:cubicBezTo>
                <a:cubicBezTo>
                  <a:pt x="83" y="138"/>
                  <a:pt x="84" y="138"/>
                  <a:pt x="84" y="139"/>
                </a:cubicBezTo>
                <a:cubicBezTo>
                  <a:pt x="82" y="141"/>
                  <a:pt x="85" y="145"/>
                  <a:pt x="81" y="146"/>
                </a:cubicBezTo>
                <a:cubicBezTo>
                  <a:pt x="83" y="146"/>
                  <a:pt x="83" y="150"/>
                  <a:pt x="85" y="146"/>
                </a:cubicBezTo>
                <a:cubicBezTo>
                  <a:pt x="82" y="145"/>
                  <a:pt x="85" y="148"/>
                  <a:pt x="83" y="147"/>
                </a:cubicBezTo>
                <a:cubicBezTo>
                  <a:pt x="83" y="147"/>
                  <a:pt x="83" y="146"/>
                  <a:pt x="83" y="146"/>
                </a:cubicBezTo>
                <a:cubicBezTo>
                  <a:pt x="84" y="145"/>
                  <a:pt x="85" y="144"/>
                  <a:pt x="86" y="143"/>
                </a:cubicBezTo>
                <a:cubicBezTo>
                  <a:pt x="85" y="149"/>
                  <a:pt x="84" y="152"/>
                  <a:pt x="83" y="158"/>
                </a:cubicBezTo>
                <a:cubicBezTo>
                  <a:pt x="79" y="156"/>
                  <a:pt x="81" y="162"/>
                  <a:pt x="78" y="162"/>
                </a:cubicBezTo>
                <a:cubicBezTo>
                  <a:pt x="78" y="161"/>
                  <a:pt x="78" y="160"/>
                  <a:pt x="78" y="159"/>
                </a:cubicBezTo>
                <a:cubicBezTo>
                  <a:pt x="77" y="160"/>
                  <a:pt x="77" y="160"/>
                  <a:pt x="76" y="160"/>
                </a:cubicBezTo>
                <a:cubicBezTo>
                  <a:pt x="76" y="161"/>
                  <a:pt x="75" y="162"/>
                  <a:pt x="76" y="163"/>
                </a:cubicBezTo>
                <a:cubicBezTo>
                  <a:pt x="78" y="156"/>
                  <a:pt x="77" y="167"/>
                  <a:pt x="79" y="165"/>
                </a:cubicBezTo>
                <a:cubicBezTo>
                  <a:pt x="76" y="168"/>
                  <a:pt x="78" y="167"/>
                  <a:pt x="79" y="171"/>
                </a:cubicBezTo>
                <a:cubicBezTo>
                  <a:pt x="76" y="169"/>
                  <a:pt x="79" y="175"/>
                  <a:pt x="76" y="174"/>
                </a:cubicBezTo>
                <a:cubicBezTo>
                  <a:pt x="77" y="173"/>
                  <a:pt x="77" y="170"/>
                  <a:pt x="77" y="169"/>
                </a:cubicBezTo>
                <a:cubicBezTo>
                  <a:pt x="74" y="172"/>
                  <a:pt x="75" y="176"/>
                  <a:pt x="76" y="178"/>
                </a:cubicBezTo>
                <a:cubicBezTo>
                  <a:pt x="74" y="178"/>
                  <a:pt x="74" y="175"/>
                  <a:pt x="73" y="177"/>
                </a:cubicBezTo>
                <a:cubicBezTo>
                  <a:pt x="75" y="181"/>
                  <a:pt x="72" y="187"/>
                  <a:pt x="70" y="191"/>
                </a:cubicBezTo>
                <a:cubicBezTo>
                  <a:pt x="71" y="192"/>
                  <a:pt x="73" y="192"/>
                  <a:pt x="73" y="194"/>
                </a:cubicBezTo>
                <a:cubicBezTo>
                  <a:pt x="72" y="194"/>
                  <a:pt x="72" y="194"/>
                  <a:pt x="71" y="194"/>
                </a:cubicBezTo>
                <a:cubicBezTo>
                  <a:pt x="72" y="193"/>
                  <a:pt x="73" y="193"/>
                  <a:pt x="71" y="193"/>
                </a:cubicBezTo>
                <a:cubicBezTo>
                  <a:pt x="71" y="194"/>
                  <a:pt x="67" y="194"/>
                  <a:pt x="68" y="196"/>
                </a:cubicBezTo>
                <a:cubicBezTo>
                  <a:pt x="69" y="195"/>
                  <a:pt x="69" y="196"/>
                  <a:pt x="69" y="197"/>
                </a:cubicBezTo>
                <a:cubicBezTo>
                  <a:pt x="69" y="197"/>
                  <a:pt x="69" y="197"/>
                  <a:pt x="69" y="197"/>
                </a:cubicBezTo>
                <a:cubicBezTo>
                  <a:pt x="69" y="197"/>
                  <a:pt x="69" y="197"/>
                  <a:pt x="69" y="197"/>
                </a:cubicBezTo>
                <a:cubicBezTo>
                  <a:pt x="68" y="198"/>
                  <a:pt x="67" y="198"/>
                  <a:pt x="67" y="198"/>
                </a:cubicBezTo>
                <a:cubicBezTo>
                  <a:pt x="67" y="200"/>
                  <a:pt x="70" y="198"/>
                  <a:pt x="68" y="200"/>
                </a:cubicBezTo>
                <a:cubicBezTo>
                  <a:pt x="67" y="198"/>
                  <a:pt x="68" y="201"/>
                  <a:pt x="67" y="201"/>
                </a:cubicBezTo>
                <a:cubicBezTo>
                  <a:pt x="66" y="201"/>
                  <a:pt x="65" y="201"/>
                  <a:pt x="65" y="201"/>
                </a:cubicBezTo>
                <a:cubicBezTo>
                  <a:pt x="65" y="202"/>
                  <a:pt x="64" y="202"/>
                  <a:pt x="63" y="202"/>
                </a:cubicBezTo>
                <a:cubicBezTo>
                  <a:pt x="63" y="202"/>
                  <a:pt x="62" y="202"/>
                  <a:pt x="61" y="202"/>
                </a:cubicBezTo>
                <a:cubicBezTo>
                  <a:pt x="63" y="203"/>
                  <a:pt x="61" y="204"/>
                  <a:pt x="60" y="204"/>
                </a:cubicBezTo>
                <a:cubicBezTo>
                  <a:pt x="59" y="204"/>
                  <a:pt x="58" y="203"/>
                  <a:pt x="57" y="204"/>
                </a:cubicBezTo>
                <a:cubicBezTo>
                  <a:pt x="58" y="204"/>
                  <a:pt x="59" y="205"/>
                  <a:pt x="57" y="205"/>
                </a:cubicBezTo>
                <a:cubicBezTo>
                  <a:pt x="56" y="204"/>
                  <a:pt x="57" y="203"/>
                  <a:pt x="57" y="202"/>
                </a:cubicBezTo>
                <a:cubicBezTo>
                  <a:pt x="57" y="201"/>
                  <a:pt x="58" y="200"/>
                  <a:pt x="56" y="200"/>
                </a:cubicBezTo>
                <a:cubicBezTo>
                  <a:pt x="55" y="200"/>
                  <a:pt x="55" y="199"/>
                  <a:pt x="53" y="198"/>
                </a:cubicBezTo>
                <a:cubicBezTo>
                  <a:pt x="53" y="198"/>
                  <a:pt x="54" y="197"/>
                  <a:pt x="54" y="197"/>
                </a:cubicBezTo>
                <a:cubicBezTo>
                  <a:pt x="50" y="195"/>
                  <a:pt x="48" y="195"/>
                  <a:pt x="45" y="196"/>
                </a:cubicBezTo>
                <a:cubicBezTo>
                  <a:pt x="45" y="196"/>
                  <a:pt x="44" y="196"/>
                  <a:pt x="44" y="195"/>
                </a:cubicBezTo>
                <a:cubicBezTo>
                  <a:pt x="44" y="194"/>
                  <a:pt x="44" y="193"/>
                  <a:pt x="45" y="192"/>
                </a:cubicBezTo>
                <a:cubicBezTo>
                  <a:pt x="45" y="191"/>
                  <a:pt x="45" y="190"/>
                  <a:pt x="45" y="188"/>
                </a:cubicBezTo>
                <a:cubicBezTo>
                  <a:pt x="43" y="188"/>
                  <a:pt x="44" y="185"/>
                  <a:pt x="46" y="182"/>
                </a:cubicBezTo>
                <a:cubicBezTo>
                  <a:pt x="47" y="179"/>
                  <a:pt x="48" y="175"/>
                  <a:pt x="47" y="174"/>
                </a:cubicBezTo>
                <a:cubicBezTo>
                  <a:pt x="47" y="172"/>
                  <a:pt x="49" y="172"/>
                  <a:pt x="50" y="171"/>
                </a:cubicBezTo>
                <a:cubicBezTo>
                  <a:pt x="49" y="171"/>
                  <a:pt x="48" y="170"/>
                  <a:pt x="48" y="169"/>
                </a:cubicBezTo>
                <a:cubicBezTo>
                  <a:pt x="51" y="170"/>
                  <a:pt x="48" y="166"/>
                  <a:pt x="50" y="167"/>
                </a:cubicBezTo>
                <a:cubicBezTo>
                  <a:pt x="48" y="165"/>
                  <a:pt x="50" y="164"/>
                  <a:pt x="47" y="163"/>
                </a:cubicBezTo>
                <a:cubicBezTo>
                  <a:pt x="48" y="162"/>
                  <a:pt x="48" y="162"/>
                  <a:pt x="48" y="161"/>
                </a:cubicBezTo>
                <a:cubicBezTo>
                  <a:pt x="50" y="160"/>
                  <a:pt x="50" y="164"/>
                  <a:pt x="50" y="162"/>
                </a:cubicBezTo>
                <a:cubicBezTo>
                  <a:pt x="48" y="161"/>
                  <a:pt x="53" y="160"/>
                  <a:pt x="50" y="159"/>
                </a:cubicBezTo>
                <a:cubicBezTo>
                  <a:pt x="51" y="161"/>
                  <a:pt x="47" y="160"/>
                  <a:pt x="48" y="158"/>
                </a:cubicBezTo>
                <a:cubicBezTo>
                  <a:pt x="52" y="160"/>
                  <a:pt x="48" y="158"/>
                  <a:pt x="49" y="156"/>
                </a:cubicBezTo>
                <a:cubicBezTo>
                  <a:pt x="50" y="158"/>
                  <a:pt x="50" y="155"/>
                  <a:pt x="52" y="156"/>
                </a:cubicBezTo>
                <a:cubicBezTo>
                  <a:pt x="51" y="155"/>
                  <a:pt x="53" y="154"/>
                  <a:pt x="53" y="152"/>
                </a:cubicBezTo>
                <a:cubicBezTo>
                  <a:pt x="54" y="152"/>
                  <a:pt x="54" y="154"/>
                  <a:pt x="54" y="153"/>
                </a:cubicBezTo>
                <a:cubicBezTo>
                  <a:pt x="54" y="152"/>
                  <a:pt x="54" y="152"/>
                  <a:pt x="55" y="151"/>
                </a:cubicBezTo>
                <a:cubicBezTo>
                  <a:pt x="51" y="151"/>
                  <a:pt x="52" y="149"/>
                  <a:pt x="52" y="145"/>
                </a:cubicBezTo>
                <a:cubicBezTo>
                  <a:pt x="53" y="145"/>
                  <a:pt x="53" y="147"/>
                  <a:pt x="53" y="146"/>
                </a:cubicBezTo>
                <a:cubicBezTo>
                  <a:pt x="53" y="146"/>
                  <a:pt x="53" y="145"/>
                  <a:pt x="53" y="145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3" y="146"/>
                  <a:pt x="53" y="149"/>
                  <a:pt x="54" y="150"/>
                </a:cubicBezTo>
                <a:cubicBezTo>
                  <a:pt x="54" y="149"/>
                  <a:pt x="55" y="149"/>
                  <a:pt x="55" y="150"/>
                </a:cubicBezTo>
                <a:cubicBezTo>
                  <a:pt x="55" y="147"/>
                  <a:pt x="57" y="146"/>
                  <a:pt x="55" y="147"/>
                </a:cubicBezTo>
                <a:cubicBezTo>
                  <a:pt x="55" y="142"/>
                  <a:pt x="57" y="147"/>
                  <a:pt x="58" y="144"/>
                </a:cubicBezTo>
                <a:cubicBezTo>
                  <a:pt x="57" y="144"/>
                  <a:pt x="55" y="141"/>
                  <a:pt x="54" y="140"/>
                </a:cubicBezTo>
                <a:cubicBezTo>
                  <a:pt x="56" y="139"/>
                  <a:pt x="57" y="136"/>
                  <a:pt x="55" y="136"/>
                </a:cubicBezTo>
                <a:cubicBezTo>
                  <a:pt x="56" y="135"/>
                  <a:pt x="56" y="135"/>
                  <a:pt x="56" y="135"/>
                </a:cubicBezTo>
                <a:cubicBezTo>
                  <a:pt x="57" y="138"/>
                  <a:pt x="58" y="133"/>
                  <a:pt x="60" y="134"/>
                </a:cubicBezTo>
                <a:cubicBezTo>
                  <a:pt x="57" y="137"/>
                  <a:pt x="60" y="139"/>
                  <a:pt x="56" y="140"/>
                </a:cubicBezTo>
                <a:cubicBezTo>
                  <a:pt x="59" y="140"/>
                  <a:pt x="57" y="142"/>
                  <a:pt x="58" y="142"/>
                </a:cubicBezTo>
                <a:cubicBezTo>
                  <a:pt x="59" y="142"/>
                  <a:pt x="59" y="141"/>
                  <a:pt x="59" y="141"/>
                </a:cubicBezTo>
                <a:cubicBezTo>
                  <a:pt x="59" y="141"/>
                  <a:pt x="59" y="142"/>
                  <a:pt x="60" y="143"/>
                </a:cubicBezTo>
                <a:cubicBezTo>
                  <a:pt x="60" y="142"/>
                  <a:pt x="60" y="141"/>
                  <a:pt x="60" y="140"/>
                </a:cubicBezTo>
                <a:cubicBezTo>
                  <a:pt x="60" y="140"/>
                  <a:pt x="60" y="139"/>
                  <a:pt x="60" y="139"/>
                </a:cubicBezTo>
                <a:cubicBezTo>
                  <a:pt x="60" y="138"/>
                  <a:pt x="59" y="137"/>
                  <a:pt x="59" y="136"/>
                </a:cubicBezTo>
                <a:cubicBezTo>
                  <a:pt x="62" y="137"/>
                  <a:pt x="62" y="130"/>
                  <a:pt x="63" y="128"/>
                </a:cubicBezTo>
                <a:cubicBezTo>
                  <a:pt x="61" y="131"/>
                  <a:pt x="63" y="124"/>
                  <a:pt x="61" y="126"/>
                </a:cubicBezTo>
                <a:cubicBezTo>
                  <a:pt x="62" y="128"/>
                  <a:pt x="59" y="128"/>
                  <a:pt x="59" y="129"/>
                </a:cubicBezTo>
                <a:cubicBezTo>
                  <a:pt x="63" y="115"/>
                  <a:pt x="70" y="104"/>
                  <a:pt x="76" y="87"/>
                </a:cubicBezTo>
                <a:cubicBezTo>
                  <a:pt x="80" y="86"/>
                  <a:pt x="82" y="89"/>
                  <a:pt x="84" y="84"/>
                </a:cubicBezTo>
                <a:cubicBezTo>
                  <a:pt x="86" y="77"/>
                  <a:pt x="86" y="72"/>
                  <a:pt x="87" y="68"/>
                </a:cubicBezTo>
                <a:cubicBezTo>
                  <a:pt x="87" y="66"/>
                  <a:pt x="87" y="64"/>
                  <a:pt x="87" y="62"/>
                </a:cubicBezTo>
                <a:cubicBezTo>
                  <a:pt x="87" y="60"/>
                  <a:pt x="87" y="58"/>
                  <a:pt x="86" y="55"/>
                </a:cubicBezTo>
                <a:cubicBezTo>
                  <a:pt x="87" y="55"/>
                  <a:pt x="88" y="55"/>
                  <a:pt x="88" y="54"/>
                </a:cubicBezTo>
                <a:cubicBezTo>
                  <a:pt x="87" y="54"/>
                  <a:pt x="88" y="53"/>
                  <a:pt x="88" y="52"/>
                </a:cubicBezTo>
                <a:cubicBezTo>
                  <a:pt x="87" y="52"/>
                  <a:pt x="87" y="51"/>
                  <a:pt x="87" y="49"/>
                </a:cubicBezTo>
                <a:cubicBezTo>
                  <a:pt x="88" y="46"/>
                  <a:pt x="88" y="46"/>
                  <a:pt x="88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80" y="46"/>
                  <a:pt x="79" y="46"/>
                  <a:pt x="79" y="47"/>
                </a:cubicBezTo>
                <a:cubicBezTo>
                  <a:pt x="80" y="47"/>
                  <a:pt x="80" y="47"/>
                  <a:pt x="80" y="48"/>
                </a:cubicBezTo>
                <a:cubicBezTo>
                  <a:pt x="79" y="48"/>
                  <a:pt x="79" y="49"/>
                  <a:pt x="79" y="49"/>
                </a:cubicBezTo>
                <a:cubicBezTo>
                  <a:pt x="78" y="47"/>
                  <a:pt x="77" y="49"/>
                  <a:pt x="75" y="49"/>
                </a:cubicBezTo>
                <a:cubicBezTo>
                  <a:pt x="75" y="49"/>
                  <a:pt x="75" y="48"/>
                  <a:pt x="74" y="49"/>
                </a:cubicBezTo>
                <a:cubicBezTo>
                  <a:pt x="75" y="52"/>
                  <a:pt x="77" y="50"/>
                  <a:pt x="78" y="50"/>
                </a:cubicBezTo>
                <a:cubicBezTo>
                  <a:pt x="76" y="51"/>
                  <a:pt x="76" y="51"/>
                  <a:pt x="75" y="52"/>
                </a:cubicBezTo>
                <a:cubicBezTo>
                  <a:pt x="74" y="53"/>
                  <a:pt x="74" y="54"/>
                  <a:pt x="73" y="55"/>
                </a:cubicBezTo>
                <a:cubicBezTo>
                  <a:pt x="73" y="54"/>
                  <a:pt x="74" y="53"/>
                  <a:pt x="73" y="53"/>
                </a:cubicBezTo>
                <a:cubicBezTo>
                  <a:pt x="71" y="53"/>
                  <a:pt x="72" y="55"/>
                  <a:pt x="70" y="55"/>
                </a:cubicBezTo>
                <a:cubicBezTo>
                  <a:pt x="70" y="54"/>
                  <a:pt x="68" y="55"/>
                  <a:pt x="66" y="55"/>
                </a:cubicBezTo>
                <a:cubicBezTo>
                  <a:pt x="68" y="55"/>
                  <a:pt x="66" y="53"/>
                  <a:pt x="66" y="52"/>
                </a:cubicBezTo>
                <a:cubicBezTo>
                  <a:pt x="65" y="53"/>
                  <a:pt x="61" y="53"/>
                  <a:pt x="62" y="54"/>
                </a:cubicBezTo>
                <a:cubicBezTo>
                  <a:pt x="64" y="54"/>
                  <a:pt x="66" y="55"/>
                  <a:pt x="65" y="57"/>
                </a:cubicBezTo>
                <a:cubicBezTo>
                  <a:pt x="62" y="57"/>
                  <a:pt x="63" y="57"/>
                  <a:pt x="63" y="55"/>
                </a:cubicBezTo>
                <a:cubicBezTo>
                  <a:pt x="62" y="55"/>
                  <a:pt x="60" y="55"/>
                  <a:pt x="59" y="55"/>
                </a:cubicBezTo>
                <a:cubicBezTo>
                  <a:pt x="60" y="58"/>
                  <a:pt x="57" y="56"/>
                  <a:pt x="56" y="59"/>
                </a:cubicBezTo>
                <a:cubicBezTo>
                  <a:pt x="57" y="58"/>
                  <a:pt x="60" y="58"/>
                  <a:pt x="59" y="60"/>
                </a:cubicBezTo>
                <a:cubicBezTo>
                  <a:pt x="57" y="58"/>
                  <a:pt x="55" y="60"/>
                  <a:pt x="54" y="60"/>
                </a:cubicBezTo>
                <a:cubicBezTo>
                  <a:pt x="53" y="57"/>
                  <a:pt x="53" y="58"/>
                  <a:pt x="51" y="56"/>
                </a:cubicBezTo>
                <a:cubicBezTo>
                  <a:pt x="51" y="58"/>
                  <a:pt x="48" y="59"/>
                  <a:pt x="49" y="60"/>
                </a:cubicBezTo>
                <a:cubicBezTo>
                  <a:pt x="50" y="60"/>
                  <a:pt x="51" y="58"/>
                  <a:pt x="52" y="59"/>
                </a:cubicBezTo>
                <a:cubicBezTo>
                  <a:pt x="50" y="61"/>
                  <a:pt x="47" y="61"/>
                  <a:pt x="48" y="59"/>
                </a:cubicBezTo>
                <a:cubicBezTo>
                  <a:pt x="45" y="61"/>
                  <a:pt x="45" y="61"/>
                  <a:pt x="45" y="61"/>
                </a:cubicBezTo>
                <a:cubicBezTo>
                  <a:pt x="47" y="64"/>
                  <a:pt x="41" y="64"/>
                  <a:pt x="41" y="67"/>
                </a:cubicBezTo>
                <a:cubicBezTo>
                  <a:pt x="39" y="65"/>
                  <a:pt x="40" y="67"/>
                  <a:pt x="39" y="68"/>
                </a:cubicBezTo>
                <a:cubicBezTo>
                  <a:pt x="39" y="67"/>
                  <a:pt x="38" y="68"/>
                  <a:pt x="37" y="66"/>
                </a:cubicBezTo>
                <a:cubicBezTo>
                  <a:pt x="36" y="68"/>
                  <a:pt x="34" y="69"/>
                  <a:pt x="35" y="71"/>
                </a:cubicBezTo>
                <a:cubicBezTo>
                  <a:pt x="36" y="71"/>
                  <a:pt x="36" y="69"/>
                  <a:pt x="37" y="70"/>
                </a:cubicBezTo>
                <a:cubicBezTo>
                  <a:pt x="37" y="71"/>
                  <a:pt x="36" y="72"/>
                  <a:pt x="35" y="72"/>
                </a:cubicBezTo>
                <a:cubicBezTo>
                  <a:pt x="33" y="72"/>
                  <a:pt x="33" y="68"/>
                  <a:pt x="33" y="70"/>
                </a:cubicBezTo>
                <a:cubicBezTo>
                  <a:pt x="31" y="72"/>
                  <a:pt x="36" y="72"/>
                  <a:pt x="34" y="73"/>
                </a:cubicBezTo>
                <a:cubicBezTo>
                  <a:pt x="33" y="74"/>
                  <a:pt x="32" y="74"/>
                  <a:pt x="31" y="74"/>
                </a:cubicBezTo>
                <a:cubicBezTo>
                  <a:pt x="32" y="73"/>
                  <a:pt x="33" y="72"/>
                  <a:pt x="32" y="71"/>
                </a:cubicBezTo>
                <a:cubicBezTo>
                  <a:pt x="29" y="74"/>
                  <a:pt x="28" y="78"/>
                  <a:pt x="26" y="77"/>
                </a:cubicBezTo>
                <a:cubicBezTo>
                  <a:pt x="26" y="77"/>
                  <a:pt x="26" y="77"/>
                  <a:pt x="26" y="78"/>
                </a:cubicBezTo>
                <a:cubicBezTo>
                  <a:pt x="25" y="77"/>
                  <a:pt x="25" y="76"/>
                  <a:pt x="26" y="76"/>
                </a:cubicBezTo>
                <a:cubicBezTo>
                  <a:pt x="21" y="74"/>
                  <a:pt x="21" y="68"/>
                  <a:pt x="17" y="68"/>
                </a:cubicBezTo>
                <a:cubicBezTo>
                  <a:pt x="17" y="69"/>
                  <a:pt x="18" y="70"/>
                  <a:pt x="17" y="70"/>
                </a:cubicBezTo>
                <a:cubicBezTo>
                  <a:pt x="16" y="70"/>
                  <a:pt x="15" y="70"/>
                  <a:pt x="14" y="69"/>
                </a:cubicBezTo>
                <a:cubicBezTo>
                  <a:pt x="14" y="68"/>
                  <a:pt x="17" y="67"/>
                  <a:pt x="16" y="66"/>
                </a:cubicBezTo>
                <a:cubicBezTo>
                  <a:pt x="14" y="68"/>
                  <a:pt x="15" y="65"/>
                  <a:pt x="15" y="64"/>
                </a:cubicBezTo>
                <a:cubicBezTo>
                  <a:pt x="13" y="63"/>
                  <a:pt x="12" y="60"/>
                  <a:pt x="10" y="60"/>
                </a:cubicBezTo>
                <a:cubicBezTo>
                  <a:pt x="10" y="60"/>
                  <a:pt x="10" y="59"/>
                  <a:pt x="10" y="58"/>
                </a:cubicBezTo>
                <a:cubicBezTo>
                  <a:pt x="10" y="58"/>
                  <a:pt x="11" y="59"/>
                  <a:pt x="11" y="60"/>
                </a:cubicBezTo>
                <a:cubicBezTo>
                  <a:pt x="19" y="55"/>
                  <a:pt x="20" y="51"/>
                  <a:pt x="26" y="49"/>
                </a:cubicBezTo>
                <a:cubicBezTo>
                  <a:pt x="25" y="47"/>
                  <a:pt x="27" y="49"/>
                  <a:pt x="28" y="49"/>
                </a:cubicBezTo>
                <a:cubicBezTo>
                  <a:pt x="28" y="48"/>
                  <a:pt x="28" y="47"/>
                  <a:pt x="28" y="46"/>
                </a:cubicBezTo>
                <a:cubicBezTo>
                  <a:pt x="29" y="47"/>
                  <a:pt x="31" y="46"/>
                  <a:pt x="32" y="46"/>
                </a:cubicBezTo>
                <a:cubicBezTo>
                  <a:pt x="33" y="44"/>
                  <a:pt x="45" y="37"/>
                  <a:pt x="44" y="39"/>
                </a:cubicBezTo>
                <a:cubicBezTo>
                  <a:pt x="46" y="38"/>
                  <a:pt x="45" y="37"/>
                  <a:pt x="46" y="36"/>
                </a:cubicBezTo>
                <a:cubicBezTo>
                  <a:pt x="50" y="37"/>
                  <a:pt x="53" y="30"/>
                  <a:pt x="59" y="31"/>
                </a:cubicBezTo>
                <a:cubicBezTo>
                  <a:pt x="60" y="27"/>
                  <a:pt x="59" y="27"/>
                  <a:pt x="63" y="24"/>
                </a:cubicBezTo>
                <a:cubicBezTo>
                  <a:pt x="62" y="27"/>
                  <a:pt x="66" y="23"/>
                  <a:pt x="65" y="27"/>
                </a:cubicBezTo>
                <a:cubicBezTo>
                  <a:pt x="67" y="24"/>
                  <a:pt x="73" y="23"/>
                  <a:pt x="75" y="20"/>
                </a:cubicBezTo>
                <a:cubicBezTo>
                  <a:pt x="76" y="21"/>
                  <a:pt x="77" y="22"/>
                  <a:pt x="78" y="20"/>
                </a:cubicBezTo>
                <a:cubicBezTo>
                  <a:pt x="79" y="15"/>
                  <a:pt x="94" y="14"/>
                  <a:pt x="92" y="9"/>
                </a:cubicBezTo>
                <a:cubicBezTo>
                  <a:pt x="94" y="8"/>
                  <a:pt x="93" y="10"/>
                  <a:pt x="93" y="11"/>
                </a:cubicBezTo>
                <a:cubicBezTo>
                  <a:pt x="95" y="10"/>
                  <a:pt x="96" y="8"/>
                  <a:pt x="97" y="6"/>
                </a:cubicBezTo>
                <a:cubicBezTo>
                  <a:pt x="97" y="4"/>
                  <a:pt x="95" y="5"/>
                  <a:pt x="94" y="4"/>
                </a:cubicBezTo>
                <a:cubicBezTo>
                  <a:pt x="95" y="4"/>
                  <a:pt x="96" y="5"/>
                  <a:pt x="97" y="4"/>
                </a:cubicBezTo>
                <a:cubicBezTo>
                  <a:pt x="95" y="3"/>
                  <a:pt x="96" y="2"/>
                  <a:pt x="95" y="2"/>
                </a:cubicBezTo>
                <a:cubicBezTo>
                  <a:pt x="95" y="5"/>
                  <a:pt x="94" y="1"/>
                  <a:pt x="93" y="2"/>
                </a:cubicBezTo>
                <a:cubicBezTo>
                  <a:pt x="93" y="3"/>
                  <a:pt x="89" y="4"/>
                  <a:pt x="87" y="5"/>
                </a:cubicBezTo>
                <a:cubicBezTo>
                  <a:pt x="86" y="7"/>
                  <a:pt x="88" y="6"/>
                  <a:pt x="87" y="8"/>
                </a:cubicBezTo>
                <a:cubicBezTo>
                  <a:pt x="86" y="7"/>
                  <a:pt x="85" y="7"/>
                  <a:pt x="85" y="7"/>
                </a:cubicBezTo>
                <a:cubicBezTo>
                  <a:pt x="83" y="9"/>
                  <a:pt x="81" y="10"/>
                  <a:pt x="79" y="12"/>
                </a:cubicBezTo>
                <a:cubicBezTo>
                  <a:pt x="78" y="9"/>
                  <a:pt x="70" y="15"/>
                  <a:pt x="74" y="15"/>
                </a:cubicBezTo>
                <a:cubicBezTo>
                  <a:pt x="71" y="17"/>
                  <a:pt x="71" y="16"/>
                  <a:pt x="70" y="18"/>
                </a:cubicBezTo>
                <a:cubicBezTo>
                  <a:pt x="69" y="16"/>
                  <a:pt x="69" y="16"/>
                  <a:pt x="69" y="16"/>
                </a:cubicBezTo>
                <a:cubicBezTo>
                  <a:pt x="64" y="17"/>
                  <a:pt x="57" y="20"/>
                  <a:pt x="49" y="24"/>
                </a:cubicBezTo>
                <a:cubicBezTo>
                  <a:pt x="42" y="28"/>
                  <a:pt x="35" y="32"/>
                  <a:pt x="32" y="36"/>
                </a:cubicBezTo>
                <a:cubicBezTo>
                  <a:pt x="31" y="34"/>
                  <a:pt x="28" y="36"/>
                  <a:pt x="25" y="38"/>
                </a:cubicBezTo>
                <a:cubicBezTo>
                  <a:pt x="21" y="40"/>
                  <a:pt x="18" y="42"/>
                  <a:pt x="18" y="44"/>
                </a:cubicBezTo>
                <a:cubicBezTo>
                  <a:pt x="14" y="45"/>
                  <a:pt x="8" y="48"/>
                  <a:pt x="3" y="51"/>
                </a:cubicBezTo>
                <a:cubicBezTo>
                  <a:pt x="0" y="53"/>
                  <a:pt x="0" y="53"/>
                  <a:pt x="0" y="53"/>
                </a:cubicBezTo>
                <a:cubicBezTo>
                  <a:pt x="2" y="56"/>
                  <a:pt x="2" y="56"/>
                  <a:pt x="2" y="56"/>
                </a:cubicBezTo>
                <a:cubicBezTo>
                  <a:pt x="5" y="62"/>
                  <a:pt x="9" y="68"/>
                  <a:pt x="10" y="72"/>
                </a:cubicBezTo>
                <a:close/>
                <a:moveTo>
                  <a:pt x="110" y="8"/>
                </a:moveTo>
                <a:cubicBezTo>
                  <a:pt x="111" y="8"/>
                  <a:pt x="111" y="8"/>
                  <a:pt x="111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1" y="8"/>
                  <a:pt x="111" y="8"/>
                  <a:pt x="110" y="8"/>
                </a:cubicBezTo>
                <a:close/>
                <a:moveTo>
                  <a:pt x="86" y="136"/>
                </a:moveTo>
                <a:cubicBezTo>
                  <a:pt x="87" y="135"/>
                  <a:pt x="89" y="135"/>
                  <a:pt x="90" y="134"/>
                </a:cubicBezTo>
                <a:cubicBezTo>
                  <a:pt x="90" y="136"/>
                  <a:pt x="91" y="136"/>
                  <a:pt x="90" y="138"/>
                </a:cubicBezTo>
                <a:cubicBezTo>
                  <a:pt x="89" y="138"/>
                  <a:pt x="90" y="137"/>
                  <a:pt x="90" y="136"/>
                </a:cubicBezTo>
                <a:cubicBezTo>
                  <a:pt x="88" y="137"/>
                  <a:pt x="88" y="137"/>
                  <a:pt x="86" y="136"/>
                </a:cubicBezTo>
                <a:close/>
                <a:moveTo>
                  <a:pt x="81" y="176"/>
                </a:moveTo>
                <a:cubicBezTo>
                  <a:pt x="79" y="178"/>
                  <a:pt x="78" y="174"/>
                  <a:pt x="76" y="176"/>
                </a:cubicBezTo>
                <a:cubicBezTo>
                  <a:pt x="75" y="174"/>
                  <a:pt x="80" y="174"/>
                  <a:pt x="81" y="176"/>
                </a:cubicBezTo>
                <a:close/>
                <a:moveTo>
                  <a:pt x="62" y="61"/>
                </a:moveTo>
                <a:cubicBezTo>
                  <a:pt x="63" y="62"/>
                  <a:pt x="62" y="62"/>
                  <a:pt x="63" y="63"/>
                </a:cubicBezTo>
                <a:cubicBezTo>
                  <a:pt x="61" y="64"/>
                  <a:pt x="60" y="64"/>
                  <a:pt x="59" y="63"/>
                </a:cubicBezTo>
                <a:cubicBezTo>
                  <a:pt x="60" y="63"/>
                  <a:pt x="59" y="61"/>
                  <a:pt x="62" y="61"/>
                </a:cubicBezTo>
                <a:close/>
                <a:moveTo>
                  <a:pt x="54" y="62"/>
                </a:moveTo>
                <a:cubicBezTo>
                  <a:pt x="55" y="63"/>
                  <a:pt x="55" y="64"/>
                  <a:pt x="54" y="64"/>
                </a:cubicBezTo>
                <a:cubicBezTo>
                  <a:pt x="54" y="64"/>
                  <a:pt x="55" y="65"/>
                  <a:pt x="56" y="65"/>
                </a:cubicBezTo>
                <a:cubicBezTo>
                  <a:pt x="54" y="67"/>
                  <a:pt x="53" y="66"/>
                  <a:pt x="52" y="64"/>
                </a:cubicBezTo>
                <a:lnTo>
                  <a:pt x="54" y="62"/>
                </a:lnTo>
                <a:close/>
                <a:moveTo>
                  <a:pt x="46" y="69"/>
                </a:moveTo>
                <a:cubicBezTo>
                  <a:pt x="48" y="69"/>
                  <a:pt x="48" y="70"/>
                  <a:pt x="49" y="70"/>
                </a:cubicBezTo>
                <a:cubicBezTo>
                  <a:pt x="50" y="72"/>
                  <a:pt x="46" y="71"/>
                  <a:pt x="46" y="71"/>
                </a:cubicBezTo>
                <a:cubicBezTo>
                  <a:pt x="45" y="72"/>
                  <a:pt x="46" y="71"/>
                  <a:pt x="47" y="72"/>
                </a:cubicBezTo>
                <a:cubicBezTo>
                  <a:pt x="46" y="72"/>
                  <a:pt x="45" y="73"/>
                  <a:pt x="44" y="73"/>
                </a:cubicBezTo>
                <a:cubicBezTo>
                  <a:pt x="44" y="72"/>
                  <a:pt x="44" y="70"/>
                  <a:pt x="46" y="69"/>
                </a:cubicBezTo>
                <a:close/>
                <a:moveTo>
                  <a:pt x="24" y="82"/>
                </a:moveTo>
                <a:cubicBezTo>
                  <a:pt x="24" y="82"/>
                  <a:pt x="24" y="82"/>
                  <a:pt x="24" y="81"/>
                </a:cubicBezTo>
                <a:cubicBezTo>
                  <a:pt x="25" y="82"/>
                  <a:pt x="26" y="82"/>
                  <a:pt x="26" y="82"/>
                </a:cubicBezTo>
                <a:cubicBezTo>
                  <a:pt x="25" y="82"/>
                  <a:pt x="25" y="82"/>
                  <a:pt x="24" y="82"/>
                </a:cubicBezTo>
                <a:close/>
                <a:moveTo>
                  <a:pt x="27" y="82"/>
                </a:moveTo>
                <a:cubicBezTo>
                  <a:pt x="27" y="82"/>
                  <a:pt x="27" y="82"/>
                  <a:pt x="27" y="82"/>
                </a:cubicBezTo>
                <a:cubicBezTo>
                  <a:pt x="28" y="82"/>
                  <a:pt x="28" y="82"/>
                  <a:pt x="29" y="82"/>
                </a:cubicBezTo>
                <a:cubicBezTo>
                  <a:pt x="28" y="82"/>
                  <a:pt x="28" y="82"/>
                  <a:pt x="27" y="82"/>
                </a:cubicBezTo>
                <a:close/>
              </a:path>
            </a:pathLst>
          </a:custGeom>
          <a:solidFill>
            <a:srgbClr val="FF5E7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319"/>
          <p:cNvSpPr>
            <a:spLocks noEditPoints="1"/>
          </p:cNvSpPr>
          <p:nvPr/>
        </p:nvSpPr>
        <p:spPr bwMode="auto">
          <a:xfrm rot="504742">
            <a:off x="5730084" y="2446495"/>
            <a:ext cx="806255" cy="988723"/>
          </a:xfrm>
          <a:custGeom>
            <a:avLst/>
            <a:gdLst>
              <a:gd name="T0" fmla="*/ 121 w 142"/>
              <a:gd name="T1" fmla="*/ 138 h 174"/>
              <a:gd name="T2" fmla="*/ 69 w 142"/>
              <a:gd name="T3" fmla="*/ 127 h 174"/>
              <a:gd name="T4" fmla="*/ 85 w 142"/>
              <a:gd name="T5" fmla="*/ 110 h 174"/>
              <a:gd name="T6" fmla="*/ 92 w 142"/>
              <a:gd name="T7" fmla="*/ 93 h 174"/>
              <a:gd name="T8" fmla="*/ 97 w 142"/>
              <a:gd name="T9" fmla="*/ 81 h 174"/>
              <a:gd name="T10" fmla="*/ 99 w 142"/>
              <a:gd name="T11" fmla="*/ 48 h 174"/>
              <a:gd name="T12" fmla="*/ 70 w 142"/>
              <a:gd name="T13" fmla="*/ 5 h 174"/>
              <a:gd name="T14" fmla="*/ 69 w 142"/>
              <a:gd name="T15" fmla="*/ 6 h 174"/>
              <a:gd name="T16" fmla="*/ 39 w 142"/>
              <a:gd name="T17" fmla="*/ 2 h 174"/>
              <a:gd name="T18" fmla="*/ 2 w 142"/>
              <a:gd name="T19" fmla="*/ 26 h 174"/>
              <a:gd name="T20" fmla="*/ 8 w 142"/>
              <a:gd name="T21" fmla="*/ 55 h 174"/>
              <a:gd name="T22" fmla="*/ 31 w 142"/>
              <a:gd name="T23" fmla="*/ 77 h 174"/>
              <a:gd name="T24" fmla="*/ 44 w 142"/>
              <a:gd name="T25" fmla="*/ 54 h 174"/>
              <a:gd name="T26" fmla="*/ 38 w 142"/>
              <a:gd name="T27" fmla="*/ 43 h 174"/>
              <a:gd name="T28" fmla="*/ 33 w 142"/>
              <a:gd name="T29" fmla="*/ 40 h 174"/>
              <a:gd name="T30" fmla="*/ 66 w 142"/>
              <a:gd name="T31" fmla="*/ 55 h 174"/>
              <a:gd name="T32" fmla="*/ 62 w 142"/>
              <a:gd name="T33" fmla="*/ 81 h 174"/>
              <a:gd name="T34" fmla="*/ 52 w 142"/>
              <a:gd name="T35" fmla="*/ 99 h 174"/>
              <a:gd name="T36" fmla="*/ 34 w 142"/>
              <a:gd name="T37" fmla="*/ 120 h 174"/>
              <a:gd name="T38" fmla="*/ 26 w 142"/>
              <a:gd name="T39" fmla="*/ 135 h 174"/>
              <a:gd name="T40" fmla="*/ 16 w 142"/>
              <a:gd name="T41" fmla="*/ 148 h 174"/>
              <a:gd name="T42" fmla="*/ 10 w 142"/>
              <a:gd name="T43" fmla="*/ 162 h 174"/>
              <a:gd name="T44" fmla="*/ 8 w 142"/>
              <a:gd name="T45" fmla="*/ 173 h 174"/>
              <a:gd name="T46" fmla="*/ 31 w 142"/>
              <a:gd name="T47" fmla="*/ 172 h 174"/>
              <a:gd name="T48" fmla="*/ 50 w 142"/>
              <a:gd name="T49" fmla="*/ 165 h 174"/>
              <a:gd name="T50" fmla="*/ 85 w 142"/>
              <a:gd name="T51" fmla="*/ 161 h 174"/>
              <a:gd name="T52" fmla="*/ 119 w 142"/>
              <a:gd name="T53" fmla="*/ 159 h 174"/>
              <a:gd name="T54" fmla="*/ 137 w 142"/>
              <a:gd name="T55" fmla="*/ 157 h 174"/>
              <a:gd name="T56" fmla="*/ 135 w 142"/>
              <a:gd name="T57" fmla="*/ 160 h 174"/>
              <a:gd name="T58" fmla="*/ 141 w 142"/>
              <a:gd name="T59" fmla="*/ 153 h 174"/>
              <a:gd name="T60" fmla="*/ 133 w 142"/>
              <a:gd name="T61" fmla="*/ 144 h 174"/>
              <a:gd name="T62" fmla="*/ 141 w 142"/>
              <a:gd name="T63" fmla="*/ 146 h 174"/>
              <a:gd name="T64" fmla="*/ 62 w 142"/>
              <a:gd name="T65" fmla="*/ 126 h 174"/>
              <a:gd name="T66" fmla="*/ 72 w 142"/>
              <a:gd name="T67" fmla="*/ 113 h 174"/>
              <a:gd name="T68" fmla="*/ 36 w 142"/>
              <a:gd name="T69" fmla="*/ 123 h 174"/>
              <a:gd name="T70" fmla="*/ 11 w 142"/>
              <a:gd name="T71" fmla="*/ 170 h 174"/>
              <a:gd name="T72" fmla="*/ 14 w 142"/>
              <a:gd name="T73" fmla="*/ 168 h 174"/>
              <a:gd name="T74" fmla="*/ 16 w 142"/>
              <a:gd name="T75" fmla="*/ 160 h 174"/>
              <a:gd name="T76" fmla="*/ 29 w 142"/>
              <a:gd name="T77" fmla="*/ 142 h 174"/>
              <a:gd name="T78" fmla="*/ 48 w 142"/>
              <a:gd name="T79" fmla="*/ 123 h 174"/>
              <a:gd name="T80" fmla="*/ 67 w 142"/>
              <a:gd name="T81" fmla="*/ 99 h 174"/>
              <a:gd name="T82" fmla="*/ 76 w 142"/>
              <a:gd name="T83" fmla="*/ 69 h 174"/>
              <a:gd name="T84" fmla="*/ 74 w 142"/>
              <a:gd name="T85" fmla="*/ 39 h 174"/>
              <a:gd name="T86" fmla="*/ 43 w 142"/>
              <a:gd name="T87" fmla="*/ 20 h 174"/>
              <a:gd name="T88" fmla="*/ 32 w 142"/>
              <a:gd name="T89" fmla="*/ 25 h 174"/>
              <a:gd name="T90" fmla="*/ 35 w 142"/>
              <a:gd name="T91" fmla="*/ 61 h 174"/>
              <a:gd name="T92" fmla="*/ 28 w 142"/>
              <a:gd name="T93" fmla="*/ 71 h 174"/>
              <a:gd name="T94" fmla="*/ 15 w 142"/>
              <a:gd name="T95" fmla="*/ 51 h 174"/>
              <a:gd name="T96" fmla="*/ 8 w 142"/>
              <a:gd name="T97" fmla="*/ 35 h 174"/>
              <a:gd name="T98" fmla="*/ 8 w 142"/>
              <a:gd name="T99" fmla="*/ 24 h 174"/>
              <a:gd name="T100" fmla="*/ 64 w 142"/>
              <a:gd name="T101" fmla="*/ 15 h 174"/>
              <a:gd name="T102" fmla="*/ 68 w 142"/>
              <a:gd name="T103" fmla="*/ 17 h 174"/>
              <a:gd name="T104" fmla="*/ 89 w 142"/>
              <a:gd name="T105" fmla="*/ 68 h 174"/>
              <a:gd name="T106" fmla="*/ 43 w 142"/>
              <a:gd name="T107" fmla="*/ 140 h 174"/>
              <a:gd name="T108" fmla="*/ 122 w 142"/>
              <a:gd name="T109" fmla="*/ 149 h 174"/>
              <a:gd name="T110" fmla="*/ 73 w 142"/>
              <a:gd name="T111" fmla="*/ 157 h 174"/>
              <a:gd name="T112" fmla="*/ 26 w 142"/>
              <a:gd name="T113" fmla="*/ 166 h 174"/>
              <a:gd name="T114" fmla="*/ 35 w 142"/>
              <a:gd name="T115" fmla="*/ 159 h 174"/>
              <a:gd name="T116" fmla="*/ 67 w 142"/>
              <a:gd name="T117" fmla="*/ 149 h 174"/>
              <a:gd name="T118" fmla="*/ 110 w 142"/>
              <a:gd name="T119" fmla="*/ 145 h 174"/>
              <a:gd name="T120" fmla="*/ 125 w 142"/>
              <a:gd name="T121" fmla="*/ 148 h 174"/>
              <a:gd name="T122" fmla="*/ 129 w 142"/>
              <a:gd name="T123" fmla="*/ 15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2" h="174">
                <a:moveTo>
                  <a:pt x="142" y="148"/>
                </a:moveTo>
                <a:cubicBezTo>
                  <a:pt x="142" y="147"/>
                  <a:pt x="141" y="146"/>
                  <a:pt x="140" y="145"/>
                </a:cubicBezTo>
                <a:cubicBezTo>
                  <a:pt x="140" y="144"/>
                  <a:pt x="139" y="143"/>
                  <a:pt x="138" y="143"/>
                </a:cubicBezTo>
                <a:cubicBezTo>
                  <a:pt x="137" y="142"/>
                  <a:pt x="135" y="142"/>
                  <a:pt x="134" y="141"/>
                </a:cubicBezTo>
                <a:cubicBezTo>
                  <a:pt x="135" y="140"/>
                  <a:pt x="133" y="138"/>
                  <a:pt x="130" y="137"/>
                </a:cubicBezTo>
                <a:cubicBezTo>
                  <a:pt x="127" y="136"/>
                  <a:pt x="124" y="136"/>
                  <a:pt x="122" y="135"/>
                </a:cubicBezTo>
                <a:cubicBezTo>
                  <a:pt x="125" y="136"/>
                  <a:pt x="123" y="137"/>
                  <a:pt x="122" y="137"/>
                </a:cubicBezTo>
                <a:cubicBezTo>
                  <a:pt x="120" y="137"/>
                  <a:pt x="119" y="137"/>
                  <a:pt x="121" y="138"/>
                </a:cubicBezTo>
                <a:cubicBezTo>
                  <a:pt x="122" y="136"/>
                  <a:pt x="124" y="139"/>
                  <a:pt x="125" y="140"/>
                </a:cubicBezTo>
                <a:cubicBezTo>
                  <a:pt x="115" y="138"/>
                  <a:pt x="106" y="137"/>
                  <a:pt x="96" y="137"/>
                </a:cubicBezTo>
                <a:cubicBezTo>
                  <a:pt x="87" y="137"/>
                  <a:pt x="77" y="138"/>
                  <a:pt x="65" y="141"/>
                </a:cubicBezTo>
                <a:cubicBezTo>
                  <a:pt x="62" y="140"/>
                  <a:pt x="62" y="137"/>
                  <a:pt x="60" y="137"/>
                </a:cubicBezTo>
                <a:cubicBezTo>
                  <a:pt x="61" y="136"/>
                  <a:pt x="63" y="135"/>
                  <a:pt x="64" y="135"/>
                </a:cubicBezTo>
                <a:cubicBezTo>
                  <a:pt x="61" y="133"/>
                  <a:pt x="65" y="133"/>
                  <a:pt x="66" y="129"/>
                </a:cubicBezTo>
                <a:cubicBezTo>
                  <a:pt x="65" y="130"/>
                  <a:pt x="61" y="132"/>
                  <a:pt x="62" y="129"/>
                </a:cubicBezTo>
                <a:cubicBezTo>
                  <a:pt x="65" y="131"/>
                  <a:pt x="68" y="127"/>
                  <a:pt x="69" y="127"/>
                </a:cubicBezTo>
                <a:cubicBezTo>
                  <a:pt x="69" y="129"/>
                  <a:pt x="70" y="128"/>
                  <a:pt x="72" y="129"/>
                </a:cubicBezTo>
                <a:cubicBezTo>
                  <a:pt x="72" y="127"/>
                  <a:pt x="75" y="125"/>
                  <a:pt x="74" y="124"/>
                </a:cubicBezTo>
                <a:cubicBezTo>
                  <a:pt x="72" y="125"/>
                  <a:pt x="71" y="127"/>
                  <a:pt x="70" y="127"/>
                </a:cubicBezTo>
                <a:cubicBezTo>
                  <a:pt x="72" y="123"/>
                  <a:pt x="75" y="122"/>
                  <a:pt x="75" y="125"/>
                </a:cubicBezTo>
                <a:cubicBezTo>
                  <a:pt x="78" y="121"/>
                  <a:pt x="78" y="121"/>
                  <a:pt x="78" y="121"/>
                </a:cubicBezTo>
                <a:cubicBezTo>
                  <a:pt x="75" y="119"/>
                  <a:pt x="82" y="116"/>
                  <a:pt x="81" y="111"/>
                </a:cubicBezTo>
                <a:cubicBezTo>
                  <a:pt x="84" y="113"/>
                  <a:pt x="82" y="111"/>
                  <a:pt x="82" y="109"/>
                </a:cubicBezTo>
                <a:cubicBezTo>
                  <a:pt x="83" y="110"/>
                  <a:pt x="84" y="109"/>
                  <a:pt x="85" y="110"/>
                </a:cubicBezTo>
                <a:cubicBezTo>
                  <a:pt x="86" y="107"/>
                  <a:pt x="88" y="104"/>
                  <a:pt x="87" y="103"/>
                </a:cubicBezTo>
                <a:cubicBezTo>
                  <a:pt x="85" y="104"/>
                  <a:pt x="86" y="106"/>
                  <a:pt x="85" y="106"/>
                </a:cubicBezTo>
                <a:cubicBezTo>
                  <a:pt x="84" y="105"/>
                  <a:pt x="86" y="103"/>
                  <a:pt x="86" y="101"/>
                </a:cubicBezTo>
                <a:cubicBezTo>
                  <a:pt x="88" y="101"/>
                  <a:pt x="89" y="105"/>
                  <a:pt x="89" y="103"/>
                </a:cubicBezTo>
                <a:cubicBezTo>
                  <a:pt x="90" y="99"/>
                  <a:pt x="85" y="102"/>
                  <a:pt x="86" y="100"/>
                </a:cubicBezTo>
                <a:cubicBezTo>
                  <a:pt x="88" y="99"/>
                  <a:pt x="89" y="98"/>
                  <a:pt x="90" y="97"/>
                </a:cubicBezTo>
                <a:cubicBezTo>
                  <a:pt x="89" y="99"/>
                  <a:pt x="88" y="100"/>
                  <a:pt x="90" y="101"/>
                </a:cubicBezTo>
                <a:cubicBezTo>
                  <a:pt x="91" y="98"/>
                  <a:pt x="91" y="95"/>
                  <a:pt x="92" y="93"/>
                </a:cubicBezTo>
                <a:cubicBezTo>
                  <a:pt x="92" y="92"/>
                  <a:pt x="93" y="90"/>
                  <a:pt x="94" y="90"/>
                </a:cubicBezTo>
                <a:cubicBezTo>
                  <a:pt x="94" y="87"/>
                  <a:pt x="90" y="88"/>
                  <a:pt x="91" y="85"/>
                </a:cubicBezTo>
                <a:cubicBezTo>
                  <a:pt x="92" y="83"/>
                  <a:pt x="92" y="83"/>
                  <a:pt x="93" y="83"/>
                </a:cubicBezTo>
                <a:cubicBezTo>
                  <a:pt x="94" y="85"/>
                  <a:pt x="91" y="85"/>
                  <a:pt x="92" y="87"/>
                </a:cubicBezTo>
                <a:cubicBezTo>
                  <a:pt x="93" y="86"/>
                  <a:pt x="93" y="87"/>
                  <a:pt x="94" y="87"/>
                </a:cubicBezTo>
                <a:cubicBezTo>
                  <a:pt x="94" y="84"/>
                  <a:pt x="94" y="85"/>
                  <a:pt x="96" y="82"/>
                </a:cubicBezTo>
                <a:cubicBezTo>
                  <a:pt x="96" y="82"/>
                  <a:pt x="95" y="81"/>
                  <a:pt x="95" y="80"/>
                </a:cubicBezTo>
                <a:cubicBezTo>
                  <a:pt x="96" y="80"/>
                  <a:pt x="96" y="80"/>
                  <a:pt x="97" y="81"/>
                </a:cubicBezTo>
                <a:cubicBezTo>
                  <a:pt x="98" y="75"/>
                  <a:pt x="98" y="71"/>
                  <a:pt x="100" y="71"/>
                </a:cubicBezTo>
                <a:cubicBezTo>
                  <a:pt x="100" y="70"/>
                  <a:pt x="100" y="68"/>
                  <a:pt x="100" y="67"/>
                </a:cubicBezTo>
                <a:cubicBezTo>
                  <a:pt x="100" y="65"/>
                  <a:pt x="100" y="64"/>
                  <a:pt x="100" y="62"/>
                </a:cubicBezTo>
                <a:cubicBezTo>
                  <a:pt x="100" y="59"/>
                  <a:pt x="100" y="56"/>
                  <a:pt x="98" y="55"/>
                </a:cubicBezTo>
                <a:cubicBezTo>
                  <a:pt x="98" y="56"/>
                  <a:pt x="98" y="57"/>
                  <a:pt x="98" y="57"/>
                </a:cubicBezTo>
                <a:cubicBezTo>
                  <a:pt x="97" y="57"/>
                  <a:pt x="96" y="55"/>
                  <a:pt x="96" y="54"/>
                </a:cubicBezTo>
                <a:cubicBezTo>
                  <a:pt x="96" y="52"/>
                  <a:pt x="99" y="54"/>
                  <a:pt x="99" y="51"/>
                </a:cubicBezTo>
                <a:cubicBezTo>
                  <a:pt x="96" y="52"/>
                  <a:pt x="98" y="49"/>
                  <a:pt x="99" y="48"/>
                </a:cubicBezTo>
                <a:cubicBezTo>
                  <a:pt x="98" y="47"/>
                  <a:pt x="97" y="45"/>
                  <a:pt x="97" y="44"/>
                </a:cubicBezTo>
                <a:cubicBezTo>
                  <a:pt x="96" y="42"/>
                  <a:pt x="95" y="41"/>
                  <a:pt x="94" y="41"/>
                </a:cubicBezTo>
                <a:cubicBezTo>
                  <a:pt x="95" y="37"/>
                  <a:pt x="94" y="33"/>
                  <a:pt x="93" y="31"/>
                </a:cubicBezTo>
                <a:cubicBezTo>
                  <a:pt x="92" y="28"/>
                  <a:pt x="91" y="25"/>
                  <a:pt x="94" y="24"/>
                </a:cubicBezTo>
                <a:cubicBezTo>
                  <a:pt x="90" y="18"/>
                  <a:pt x="86" y="16"/>
                  <a:pt x="82" y="14"/>
                </a:cubicBezTo>
                <a:cubicBezTo>
                  <a:pt x="80" y="12"/>
                  <a:pt x="79" y="12"/>
                  <a:pt x="77" y="10"/>
                </a:cubicBezTo>
                <a:cubicBezTo>
                  <a:pt x="75" y="9"/>
                  <a:pt x="74" y="8"/>
                  <a:pt x="72" y="7"/>
                </a:cubicBezTo>
                <a:cubicBezTo>
                  <a:pt x="71" y="9"/>
                  <a:pt x="71" y="6"/>
                  <a:pt x="70" y="5"/>
                </a:cubicBezTo>
                <a:cubicBezTo>
                  <a:pt x="70" y="6"/>
                  <a:pt x="70" y="6"/>
                  <a:pt x="70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8" y="6"/>
                  <a:pt x="68" y="6"/>
                  <a:pt x="67" y="6"/>
                </a:cubicBezTo>
                <a:cubicBezTo>
                  <a:pt x="66" y="5"/>
                  <a:pt x="65" y="3"/>
                  <a:pt x="63" y="2"/>
                </a:cubicBezTo>
                <a:cubicBezTo>
                  <a:pt x="62" y="2"/>
                  <a:pt x="56" y="1"/>
                  <a:pt x="51" y="1"/>
                </a:cubicBezTo>
                <a:cubicBezTo>
                  <a:pt x="46" y="1"/>
                  <a:pt x="41" y="1"/>
                  <a:pt x="42" y="0"/>
                </a:cubicBezTo>
                <a:cubicBezTo>
                  <a:pt x="40" y="0"/>
                  <a:pt x="40" y="1"/>
                  <a:pt x="39" y="2"/>
                </a:cubicBezTo>
                <a:cubicBezTo>
                  <a:pt x="36" y="1"/>
                  <a:pt x="33" y="1"/>
                  <a:pt x="29" y="3"/>
                </a:cubicBezTo>
                <a:cubicBezTo>
                  <a:pt x="26" y="4"/>
                  <a:pt x="23" y="5"/>
                  <a:pt x="19" y="4"/>
                </a:cubicBezTo>
                <a:cubicBezTo>
                  <a:pt x="17" y="7"/>
                  <a:pt x="17" y="8"/>
                  <a:pt x="16" y="9"/>
                </a:cubicBezTo>
                <a:cubicBezTo>
                  <a:pt x="16" y="10"/>
                  <a:pt x="15" y="11"/>
                  <a:pt x="13" y="13"/>
                </a:cubicBezTo>
                <a:cubicBezTo>
                  <a:pt x="13" y="12"/>
                  <a:pt x="12" y="12"/>
                  <a:pt x="11" y="13"/>
                </a:cubicBezTo>
                <a:cubicBezTo>
                  <a:pt x="10" y="13"/>
                  <a:pt x="9" y="14"/>
                  <a:pt x="10" y="12"/>
                </a:cubicBezTo>
                <a:cubicBezTo>
                  <a:pt x="8" y="13"/>
                  <a:pt x="6" y="16"/>
                  <a:pt x="5" y="18"/>
                </a:cubicBezTo>
                <a:cubicBezTo>
                  <a:pt x="3" y="21"/>
                  <a:pt x="2" y="24"/>
                  <a:pt x="2" y="26"/>
                </a:cubicBezTo>
                <a:cubicBezTo>
                  <a:pt x="2" y="27"/>
                  <a:pt x="1" y="27"/>
                  <a:pt x="1" y="28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0" y="31"/>
                </a:cubicBezTo>
                <a:cubicBezTo>
                  <a:pt x="2" y="33"/>
                  <a:pt x="2" y="39"/>
                  <a:pt x="3" y="44"/>
                </a:cubicBezTo>
                <a:cubicBezTo>
                  <a:pt x="3" y="47"/>
                  <a:pt x="4" y="50"/>
                  <a:pt x="5" y="51"/>
                </a:cubicBezTo>
                <a:cubicBezTo>
                  <a:pt x="7" y="53"/>
                  <a:pt x="8" y="54"/>
                  <a:pt x="10" y="53"/>
                </a:cubicBezTo>
                <a:cubicBezTo>
                  <a:pt x="11" y="54"/>
                  <a:pt x="10" y="55"/>
                  <a:pt x="10" y="55"/>
                </a:cubicBezTo>
                <a:cubicBezTo>
                  <a:pt x="9" y="55"/>
                  <a:pt x="8" y="55"/>
                  <a:pt x="8" y="55"/>
                </a:cubicBezTo>
                <a:cubicBezTo>
                  <a:pt x="8" y="56"/>
                  <a:pt x="9" y="56"/>
                  <a:pt x="9" y="56"/>
                </a:cubicBezTo>
                <a:cubicBezTo>
                  <a:pt x="8" y="57"/>
                  <a:pt x="7" y="57"/>
                  <a:pt x="7" y="57"/>
                </a:cubicBezTo>
                <a:cubicBezTo>
                  <a:pt x="9" y="59"/>
                  <a:pt x="11" y="61"/>
                  <a:pt x="12" y="63"/>
                </a:cubicBezTo>
                <a:cubicBezTo>
                  <a:pt x="13" y="65"/>
                  <a:pt x="15" y="68"/>
                  <a:pt x="16" y="70"/>
                </a:cubicBezTo>
                <a:cubicBezTo>
                  <a:pt x="18" y="72"/>
                  <a:pt x="20" y="74"/>
                  <a:pt x="22" y="76"/>
                </a:cubicBezTo>
                <a:cubicBezTo>
                  <a:pt x="23" y="76"/>
                  <a:pt x="24" y="77"/>
                  <a:pt x="24" y="77"/>
                </a:cubicBezTo>
                <a:cubicBezTo>
                  <a:pt x="25" y="77"/>
                  <a:pt x="26" y="77"/>
                  <a:pt x="27" y="78"/>
                </a:cubicBezTo>
                <a:cubicBezTo>
                  <a:pt x="28" y="78"/>
                  <a:pt x="30" y="78"/>
                  <a:pt x="31" y="77"/>
                </a:cubicBezTo>
                <a:cubicBezTo>
                  <a:pt x="34" y="79"/>
                  <a:pt x="37" y="77"/>
                  <a:pt x="40" y="75"/>
                </a:cubicBezTo>
                <a:cubicBezTo>
                  <a:pt x="39" y="75"/>
                  <a:pt x="39" y="75"/>
                  <a:pt x="39" y="75"/>
                </a:cubicBezTo>
                <a:cubicBezTo>
                  <a:pt x="40" y="74"/>
                  <a:pt x="42" y="73"/>
                  <a:pt x="43" y="72"/>
                </a:cubicBezTo>
                <a:cubicBezTo>
                  <a:pt x="44" y="70"/>
                  <a:pt x="46" y="68"/>
                  <a:pt x="46" y="66"/>
                </a:cubicBezTo>
                <a:cubicBezTo>
                  <a:pt x="45" y="66"/>
                  <a:pt x="44" y="65"/>
                  <a:pt x="43" y="63"/>
                </a:cubicBezTo>
                <a:cubicBezTo>
                  <a:pt x="43" y="61"/>
                  <a:pt x="43" y="61"/>
                  <a:pt x="43" y="60"/>
                </a:cubicBezTo>
                <a:cubicBezTo>
                  <a:pt x="43" y="59"/>
                  <a:pt x="43" y="58"/>
                  <a:pt x="42" y="56"/>
                </a:cubicBezTo>
                <a:cubicBezTo>
                  <a:pt x="44" y="57"/>
                  <a:pt x="44" y="56"/>
                  <a:pt x="44" y="54"/>
                </a:cubicBezTo>
                <a:cubicBezTo>
                  <a:pt x="43" y="54"/>
                  <a:pt x="42" y="51"/>
                  <a:pt x="41" y="52"/>
                </a:cubicBezTo>
                <a:cubicBezTo>
                  <a:pt x="43" y="53"/>
                  <a:pt x="43" y="54"/>
                  <a:pt x="42" y="55"/>
                </a:cubicBezTo>
                <a:cubicBezTo>
                  <a:pt x="41" y="55"/>
                  <a:pt x="40" y="55"/>
                  <a:pt x="39" y="54"/>
                </a:cubicBezTo>
                <a:cubicBezTo>
                  <a:pt x="43" y="55"/>
                  <a:pt x="40" y="50"/>
                  <a:pt x="41" y="49"/>
                </a:cubicBezTo>
                <a:cubicBezTo>
                  <a:pt x="40" y="50"/>
                  <a:pt x="40" y="46"/>
                  <a:pt x="39" y="45"/>
                </a:cubicBezTo>
                <a:cubicBezTo>
                  <a:pt x="38" y="46"/>
                  <a:pt x="37" y="45"/>
                  <a:pt x="36" y="44"/>
                </a:cubicBezTo>
                <a:cubicBezTo>
                  <a:pt x="36" y="43"/>
                  <a:pt x="35" y="42"/>
                  <a:pt x="36" y="42"/>
                </a:cubicBezTo>
                <a:cubicBezTo>
                  <a:pt x="38" y="42"/>
                  <a:pt x="36" y="44"/>
                  <a:pt x="38" y="43"/>
                </a:cubicBezTo>
                <a:cubicBezTo>
                  <a:pt x="37" y="42"/>
                  <a:pt x="37" y="41"/>
                  <a:pt x="36" y="41"/>
                </a:cubicBezTo>
                <a:cubicBezTo>
                  <a:pt x="36" y="40"/>
                  <a:pt x="35" y="40"/>
                  <a:pt x="34" y="39"/>
                </a:cubicBezTo>
                <a:cubicBezTo>
                  <a:pt x="35" y="41"/>
                  <a:pt x="35" y="42"/>
                  <a:pt x="35" y="43"/>
                </a:cubicBezTo>
                <a:cubicBezTo>
                  <a:pt x="35" y="44"/>
                  <a:pt x="35" y="46"/>
                  <a:pt x="38" y="47"/>
                </a:cubicBezTo>
                <a:cubicBezTo>
                  <a:pt x="35" y="47"/>
                  <a:pt x="38" y="49"/>
                  <a:pt x="39" y="50"/>
                </a:cubicBezTo>
                <a:cubicBezTo>
                  <a:pt x="37" y="50"/>
                  <a:pt x="41" y="53"/>
                  <a:pt x="38" y="53"/>
                </a:cubicBezTo>
                <a:cubicBezTo>
                  <a:pt x="37" y="51"/>
                  <a:pt x="36" y="49"/>
                  <a:pt x="35" y="47"/>
                </a:cubicBezTo>
                <a:cubicBezTo>
                  <a:pt x="33" y="45"/>
                  <a:pt x="33" y="42"/>
                  <a:pt x="33" y="40"/>
                </a:cubicBezTo>
                <a:cubicBezTo>
                  <a:pt x="32" y="35"/>
                  <a:pt x="37" y="30"/>
                  <a:pt x="42" y="28"/>
                </a:cubicBezTo>
                <a:cubicBezTo>
                  <a:pt x="48" y="26"/>
                  <a:pt x="54" y="27"/>
                  <a:pt x="59" y="31"/>
                </a:cubicBezTo>
                <a:cubicBezTo>
                  <a:pt x="63" y="34"/>
                  <a:pt x="66" y="39"/>
                  <a:pt x="67" y="44"/>
                </a:cubicBezTo>
                <a:cubicBezTo>
                  <a:pt x="67" y="44"/>
                  <a:pt x="67" y="43"/>
                  <a:pt x="66" y="43"/>
                </a:cubicBezTo>
                <a:cubicBezTo>
                  <a:pt x="67" y="45"/>
                  <a:pt x="66" y="46"/>
                  <a:pt x="66" y="47"/>
                </a:cubicBezTo>
                <a:cubicBezTo>
                  <a:pt x="69" y="49"/>
                  <a:pt x="67" y="52"/>
                  <a:pt x="69" y="57"/>
                </a:cubicBezTo>
                <a:cubicBezTo>
                  <a:pt x="68" y="57"/>
                  <a:pt x="68" y="58"/>
                  <a:pt x="66" y="58"/>
                </a:cubicBezTo>
                <a:cubicBezTo>
                  <a:pt x="66" y="57"/>
                  <a:pt x="68" y="56"/>
                  <a:pt x="66" y="55"/>
                </a:cubicBezTo>
                <a:cubicBezTo>
                  <a:pt x="66" y="60"/>
                  <a:pt x="65" y="58"/>
                  <a:pt x="63" y="62"/>
                </a:cubicBezTo>
                <a:cubicBezTo>
                  <a:pt x="64" y="62"/>
                  <a:pt x="64" y="61"/>
                  <a:pt x="66" y="61"/>
                </a:cubicBezTo>
                <a:cubicBezTo>
                  <a:pt x="66" y="62"/>
                  <a:pt x="66" y="62"/>
                  <a:pt x="66" y="63"/>
                </a:cubicBezTo>
                <a:cubicBezTo>
                  <a:pt x="65" y="65"/>
                  <a:pt x="65" y="72"/>
                  <a:pt x="65" y="79"/>
                </a:cubicBezTo>
                <a:cubicBezTo>
                  <a:pt x="65" y="79"/>
                  <a:pt x="64" y="79"/>
                  <a:pt x="64" y="80"/>
                </a:cubicBezTo>
                <a:cubicBezTo>
                  <a:pt x="64" y="79"/>
                  <a:pt x="64" y="78"/>
                  <a:pt x="63" y="77"/>
                </a:cubicBezTo>
                <a:cubicBezTo>
                  <a:pt x="62" y="82"/>
                  <a:pt x="66" y="79"/>
                  <a:pt x="65" y="81"/>
                </a:cubicBezTo>
                <a:cubicBezTo>
                  <a:pt x="64" y="84"/>
                  <a:pt x="63" y="79"/>
                  <a:pt x="62" y="81"/>
                </a:cubicBezTo>
                <a:cubicBezTo>
                  <a:pt x="62" y="83"/>
                  <a:pt x="64" y="83"/>
                  <a:pt x="64" y="85"/>
                </a:cubicBezTo>
                <a:cubicBezTo>
                  <a:pt x="63" y="85"/>
                  <a:pt x="62" y="85"/>
                  <a:pt x="61" y="86"/>
                </a:cubicBezTo>
                <a:cubicBezTo>
                  <a:pt x="60" y="86"/>
                  <a:pt x="59" y="87"/>
                  <a:pt x="58" y="88"/>
                </a:cubicBezTo>
                <a:cubicBezTo>
                  <a:pt x="58" y="89"/>
                  <a:pt x="58" y="89"/>
                  <a:pt x="57" y="89"/>
                </a:cubicBezTo>
                <a:cubicBezTo>
                  <a:pt x="56" y="90"/>
                  <a:pt x="56" y="90"/>
                  <a:pt x="57" y="91"/>
                </a:cubicBezTo>
                <a:cubicBezTo>
                  <a:pt x="57" y="91"/>
                  <a:pt x="56" y="91"/>
                  <a:pt x="56" y="91"/>
                </a:cubicBezTo>
                <a:cubicBezTo>
                  <a:pt x="56" y="92"/>
                  <a:pt x="56" y="92"/>
                  <a:pt x="56" y="92"/>
                </a:cubicBezTo>
                <a:cubicBezTo>
                  <a:pt x="53" y="94"/>
                  <a:pt x="53" y="97"/>
                  <a:pt x="52" y="99"/>
                </a:cubicBezTo>
                <a:cubicBezTo>
                  <a:pt x="52" y="102"/>
                  <a:pt x="52" y="104"/>
                  <a:pt x="50" y="106"/>
                </a:cubicBezTo>
                <a:cubicBezTo>
                  <a:pt x="48" y="104"/>
                  <a:pt x="52" y="103"/>
                  <a:pt x="51" y="102"/>
                </a:cubicBezTo>
                <a:cubicBezTo>
                  <a:pt x="48" y="104"/>
                  <a:pt x="47" y="106"/>
                  <a:pt x="47" y="109"/>
                </a:cubicBezTo>
                <a:cubicBezTo>
                  <a:pt x="46" y="108"/>
                  <a:pt x="45" y="108"/>
                  <a:pt x="44" y="109"/>
                </a:cubicBezTo>
                <a:cubicBezTo>
                  <a:pt x="43" y="113"/>
                  <a:pt x="38" y="114"/>
                  <a:pt x="38" y="118"/>
                </a:cubicBezTo>
                <a:cubicBezTo>
                  <a:pt x="37" y="119"/>
                  <a:pt x="36" y="119"/>
                  <a:pt x="36" y="121"/>
                </a:cubicBezTo>
                <a:cubicBezTo>
                  <a:pt x="37" y="120"/>
                  <a:pt x="37" y="120"/>
                  <a:pt x="37" y="121"/>
                </a:cubicBezTo>
                <a:cubicBezTo>
                  <a:pt x="36" y="121"/>
                  <a:pt x="35" y="122"/>
                  <a:pt x="34" y="120"/>
                </a:cubicBezTo>
                <a:cubicBezTo>
                  <a:pt x="32" y="124"/>
                  <a:pt x="29" y="124"/>
                  <a:pt x="29" y="126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30" y="126"/>
                  <a:pt x="31" y="126"/>
                  <a:pt x="31" y="126"/>
                </a:cubicBezTo>
                <a:cubicBezTo>
                  <a:pt x="33" y="125"/>
                  <a:pt x="32" y="124"/>
                  <a:pt x="32" y="123"/>
                </a:cubicBezTo>
                <a:cubicBezTo>
                  <a:pt x="33" y="124"/>
                  <a:pt x="34" y="124"/>
                  <a:pt x="33" y="125"/>
                </a:cubicBezTo>
                <a:cubicBezTo>
                  <a:pt x="29" y="127"/>
                  <a:pt x="29" y="133"/>
                  <a:pt x="25" y="132"/>
                </a:cubicBezTo>
                <a:cubicBezTo>
                  <a:pt x="27" y="133"/>
                  <a:pt x="24" y="139"/>
                  <a:pt x="28" y="134"/>
                </a:cubicBezTo>
                <a:cubicBezTo>
                  <a:pt x="27" y="132"/>
                  <a:pt x="27" y="136"/>
                  <a:pt x="26" y="135"/>
                </a:cubicBezTo>
                <a:cubicBezTo>
                  <a:pt x="27" y="134"/>
                  <a:pt x="26" y="134"/>
                  <a:pt x="27" y="133"/>
                </a:cubicBezTo>
                <a:cubicBezTo>
                  <a:pt x="28" y="132"/>
                  <a:pt x="30" y="131"/>
                  <a:pt x="31" y="131"/>
                </a:cubicBezTo>
                <a:cubicBezTo>
                  <a:pt x="29" y="134"/>
                  <a:pt x="28" y="136"/>
                  <a:pt x="26" y="138"/>
                </a:cubicBezTo>
                <a:cubicBezTo>
                  <a:pt x="24" y="141"/>
                  <a:pt x="23" y="143"/>
                  <a:pt x="21" y="145"/>
                </a:cubicBezTo>
                <a:cubicBezTo>
                  <a:pt x="21" y="145"/>
                  <a:pt x="21" y="145"/>
                  <a:pt x="21" y="145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0" y="146"/>
                  <a:pt x="20" y="147"/>
                  <a:pt x="19" y="148"/>
                </a:cubicBezTo>
                <a:cubicBezTo>
                  <a:pt x="18" y="146"/>
                  <a:pt x="17" y="147"/>
                  <a:pt x="16" y="148"/>
                </a:cubicBezTo>
                <a:cubicBezTo>
                  <a:pt x="14" y="150"/>
                  <a:pt x="14" y="151"/>
                  <a:pt x="12" y="151"/>
                </a:cubicBezTo>
                <a:cubicBezTo>
                  <a:pt x="13" y="149"/>
                  <a:pt x="13" y="148"/>
                  <a:pt x="13" y="147"/>
                </a:cubicBezTo>
                <a:cubicBezTo>
                  <a:pt x="13" y="148"/>
                  <a:pt x="12" y="148"/>
                  <a:pt x="12" y="147"/>
                </a:cubicBezTo>
                <a:cubicBezTo>
                  <a:pt x="11" y="149"/>
                  <a:pt x="9" y="151"/>
                  <a:pt x="9" y="151"/>
                </a:cubicBezTo>
                <a:cubicBezTo>
                  <a:pt x="13" y="148"/>
                  <a:pt x="12" y="149"/>
                  <a:pt x="12" y="151"/>
                </a:cubicBezTo>
                <a:cubicBezTo>
                  <a:pt x="11" y="153"/>
                  <a:pt x="11" y="156"/>
                  <a:pt x="12" y="155"/>
                </a:cubicBezTo>
                <a:cubicBezTo>
                  <a:pt x="10" y="157"/>
                  <a:pt x="9" y="157"/>
                  <a:pt x="9" y="158"/>
                </a:cubicBezTo>
                <a:cubicBezTo>
                  <a:pt x="9" y="159"/>
                  <a:pt x="10" y="160"/>
                  <a:pt x="10" y="162"/>
                </a:cubicBezTo>
                <a:cubicBezTo>
                  <a:pt x="9" y="161"/>
                  <a:pt x="8" y="162"/>
                  <a:pt x="8" y="164"/>
                </a:cubicBezTo>
                <a:cubicBezTo>
                  <a:pt x="8" y="165"/>
                  <a:pt x="9" y="166"/>
                  <a:pt x="7" y="166"/>
                </a:cubicBezTo>
                <a:cubicBezTo>
                  <a:pt x="8" y="165"/>
                  <a:pt x="8" y="162"/>
                  <a:pt x="8" y="160"/>
                </a:cubicBezTo>
                <a:cubicBezTo>
                  <a:pt x="6" y="162"/>
                  <a:pt x="6" y="164"/>
                  <a:pt x="6" y="167"/>
                </a:cubicBezTo>
                <a:cubicBezTo>
                  <a:pt x="7" y="169"/>
                  <a:pt x="8" y="171"/>
                  <a:pt x="10" y="171"/>
                </a:cubicBezTo>
                <a:cubicBezTo>
                  <a:pt x="9" y="172"/>
                  <a:pt x="8" y="171"/>
                  <a:pt x="8" y="171"/>
                </a:cubicBezTo>
                <a:cubicBezTo>
                  <a:pt x="7" y="171"/>
                  <a:pt x="7" y="171"/>
                  <a:pt x="7" y="172"/>
                </a:cubicBezTo>
                <a:cubicBezTo>
                  <a:pt x="7" y="173"/>
                  <a:pt x="8" y="173"/>
                  <a:pt x="8" y="173"/>
                </a:cubicBezTo>
                <a:cubicBezTo>
                  <a:pt x="8" y="173"/>
                  <a:pt x="8" y="173"/>
                  <a:pt x="8" y="173"/>
                </a:cubicBezTo>
                <a:cubicBezTo>
                  <a:pt x="9" y="174"/>
                  <a:pt x="11" y="174"/>
                  <a:pt x="12" y="174"/>
                </a:cubicBezTo>
                <a:cubicBezTo>
                  <a:pt x="14" y="174"/>
                  <a:pt x="15" y="174"/>
                  <a:pt x="17" y="174"/>
                </a:cubicBezTo>
                <a:cubicBezTo>
                  <a:pt x="20" y="174"/>
                  <a:pt x="23" y="173"/>
                  <a:pt x="26" y="173"/>
                </a:cubicBezTo>
                <a:cubicBezTo>
                  <a:pt x="27" y="172"/>
                  <a:pt x="26" y="170"/>
                  <a:pt x="29" y="169"/>
                </a:cubicBezTo>
                <a:cubicBezTo>
                  <a:pt x="29" y="170"/>
                  <a:pt x="30" y="170"/>
                  <a:pt x="30" y="170"/>
                </a:cubicBezTo>
                <a:cubicBezTo>
                  <a:pt x="29" y="170"/>
                  <a:pt x="28" y="170"/>
                  <a:pt x="28" y="171"/>
                </a:cubicBezTo>
                <a:cubicBezTo>
                  <a:pt x="29" y="171"/>
                  <a:pt x="30" y="171"/>
                  <a:pt x="31" y="172"/>
                </a:cubicBezTo>
                <a:cubicBezTo>
                  <a:pt x="32" y="173"/>
                  <a:pt x="33" y="173"/>
                  <a:pt x="34" y="172"/>
                </a:cubicBezTo>
                <a:cubicBezTo>
                  <a:pt x="30" y="171"/>
                  <a:pt x="36" y="171"/>
                  <a:pt x="38" y="171"/>
                </a:cubicBezTo>
                <a:cubicBezTo>
                  <a:pt x="39" y="170"/>
                  <a:pt x="34" y="169"/>
                  <a:pt x="37" y="168"/>
                </a:cubicBezTo>
                <a:cubicBezTo>
                  <a:pt x="38" y="171"/>
                  <a:pt x="38" y="168"/>
                  <a:pt x="39" y="168"/>
                </a:cubicBezTo>
                <a:cubicBezTo>
                  <a:pt x="40" y="169"/>
                  <a:pt x="41" y="169"/>
                  <a:pt x="42" y="170"/>
                </a:cubicBezTo>
                <a:cubicBezTo>
                  <a:pt x="42" y="168"/>
                  <a:pt x="46" y="169"/>
                  <a:pt x="46" y="169"/>
                </a:cubicBezTo>
                <a:cubicBezTo>
                  <a:pt x="44" y="167"/>
                  <a:pt x="51" y="168"/>
                  <a:pt x="50" y="166"/>
                </a:cubicBezTo>
                <a:cubicBezTo>
                  <a:pt x="49" y="166"/>
                  <a:pt x="49" y="165"/>
                  <a:pt x="50" y="165"/>
                </a:cubicBezTo>
                <a:cubicBezTo>
                  <a:pt x="52" y="165"/>
                  <a:pt x="50" y="169"/>
                  <a:pt x="54" y="169"/>
                </a:cubicBezTo>
                <a:cubicBezTo>
                  <a:pt x="55" y="168"/>
                  <a:pt x="56" y="168"/>
                  <a:pt x="59" y="167"/>
                </a:cubicBezTo>
                <a:cubicBezTo>
                  <a:pt x="59" y="168"/>
                  <a:pt x="59" y="168"/>
                  <a:pt x="58" y="169"/>
                </a:cubicBezTo>
                <a:cubicBezTo>
                  <a:pt x="64" y="167"/>
                  <a:pt x="67" y="167"/>
                  <a:pt x="70" y="164"/>
                </a:cubicBezTo>
                <a:cubicBezTo>
                  <a:pt x="74" y="164"/>
                  <a:pt x="76" y="164"/>
                  <a:pt x="81" y="163"/>
                </a:cubicBezTo>
                <a:cubicBezTo>
                  <a:pt x="81" y="163"/>
                  <a:pt x="81" y="163"/>
                  <a:pt x="81" y="163"/>
                </a:cubicBezTo>
                <a:cubicBezTo>
                  <a:pt x="81" y="163"/>
                  <a:pt x="82" y="163"/>
                  <a:pt x="83" y="163"/>
                </a:cubicBezTo>
                <a:cubicBezTo>
                  <a:pt x="82" y="162"/>
                  <a:pt x="83" y="161"/>
                  <a:pt x="85" y="161"/>
                </a:cubicBezTo>
                <a:cubicBezTo>
                  <a:pt x="86" y="161"/>
                  <a:pt x="89" y="161"/>
                  <a:pt x="91" y="161"/>
                </a:cubicBezTo>
                <a:cubicBezTo>
                  <a:pt x="96" y="160"/>
                  <a:pt x="101" y="161"/>
                  <a:pt x="101" y="159"/>
                </a:cubicBezTo>
                <a:cubicBezTo>
                  <a:pt x="104" y="158"/>
                  <a:pt x="104" y="160"/>
                  <a:pt x="106" y="161"/>
                </a:cubicBezTo>
                <a:cubicBezTo>
                  <a:pt x="106" y="160"/>
                  <a:pt x="107" y="159"/>
                  <a:pt x="108" y="159"/>
                </a:cubicBezTo>
                <a:cubicBezTo>
                  <a:pt x="108" y="162"/>
                  <a:pt x="113" y="157"/>
                  <a:pt x="112" y="160"/>
                </a:cubicBezTo>
                <a:cubicBezTo>
                  <a:pt x="113" y="157"/>
                  <a:pt x="116" y="160"/>
                  <a:pt x="115" y="156"/>
                </a:cubicBezTo>
                <a:cubicBezTo>
                  <a:pt x="117" y="157"/>
                  <a:pt x="117" y="157"/>
                  <a:pt x="119" y="156"/>
                </a:cubicBezTo>
                <a:cubicBezTo>
                  <a:pt x="120" y="158"/>
                  <a:pt x="116" y="159"/>
                  <a:pt x="119" y="159"/>
                </a:cubicBezTo>
                <a:cubicBezTo>
                  <a:pt x="119" y="157"/>
                  <a:pt x="122" y="161"/>
                  <a:pt x="122" y="159"/>
                </a:cubicBezTo>
                <a:cubicBezTo>
                  <a:pt x="120" y="159"/>
                  <a:pt x="120" y="155"/>
                  <a:pt x="122" y="156"/>
                </a:cubicBezTo>
                <a:cubicBezTo>
                  <a:pt x="122" y="160"/>
                  <a:pt x="123" y="156"/>
                  <a:pt x="125" y="156"/>
                </a:cubicBezTo>
                <a:cubicBezTo>
                  <a:pt x="124" y="158"/>
                  <a:pt x="128" y="157"/>
                  <a:pt x="127" y="159"/>
                </a:cubicBezTo>
                <a:cubicBezTo>
                  <a:pt x="128" y="158"/>
                  <a:pt x="129" y="160"/>
                  <a:pt x="132" y="159"/>
                </a:cubicBezTo>
                <a:cubicBezTo>
                  <a:pt x="132" y="160"/>
                  <a:pt x="130" y="161"/>
                  <a:pt x="132" y="161"/>
                </a:cubicBezTo>
                <a:cubicBezTo>
                  <a:pt x="132" y="160"/>
                  <a:pt x="133" y="160"/>
                  <a:pt x="134" y="161"/>
                </a:cubicBezTo>
                <a:cubicBezTo>
                  <a:pt x="133" y="159"/>
                  <a:pt x="134" y="158"/>
                  <a:pt x="137" y="157"/>
                </a:cubicBezTo>
                <a:cubicBezTo>
                  <a:pt x="136" y="157"/>
                  <a:pt x="136" y="156"/>
                  <a:pt x="136" y="156"/>
                </a:cubicBezTo>
                <a:cubicBezTo>
                  <a:pt x="137" y="156"/>
                  <a:pt x="137" y="157"/>
                  <a:pt x="138" y="156"/>
                </a:cubicBezTo>
                <a:cubicBezTo>
                  <a:pt x="137" y="156"/>
                  <a:pt x="137" y="155"/>
                  <a:pt x="138" y="155"/>
                </a:cubicBezTo>
                <a:cubicBezTo>
                  <a:pt x="139" y="155"/>
                  <a:pt x="139" y="155"/>
                  <a:pt x="139" y="155"/>
                </a:cubicBezTo>
                <a:cubicBezTo>
                  <a:pt x="139" y="156"/>
                  <a:pt x="138" y="157"/>
                  <a:pt x="138" y="158"/>
                </a:cubicBezTo>
                <a:cubicBezTo>
                  <a:pt x="138" y="158"/>
                  <a:pt x="138" y="158"/>
                  <a:pt x="138" y="158"/>
                </a:cubicBezTo>
                <a:cubicBezTo>
                  <a:pt x="138" y="158"/>
                  <a:pt x="138" y="158"/>
                  <a:pt x="138" y="158"/>
                </a:cubicBezTo>
                <a:cubicBezTo>
                  <a:pt x="137" y="158"/>
                  <a:pt x="135" y="159"/>
                  <a:pt x="135" y="160"/>
                </a:cubicBezTo>
                <a:cubicBezTo>
                  <a:pt x="137" y="160"/>
                  <a:pt x="137" y="160"/>
                  <a:pt x="136" y="161"/>
                </a:cubicBezTo>
                <a:cubicBezTo>
                  <a:pt x="137" y="161"/>
                  <a:pt x="137" y="161"/>
                  <a:pt x="138" y="161"/>
                </a:cubicBezTo>
                <a:cubicBezTo>
                  <a:pt x="140" y="161"/>
                  <a:pt x="140" y="161"/>
                  <a:pt x="140" y="161"/>
                </a:cubicBezTo>
                <a:cubicBezTo>
                  <a:pt x="140" y="159"/>
                  <a:pt x="140" y="159"/>
                  <a:pt x="140" y="159"/>
                </a:cubicBezTo>
                <a:cubicBezTo>
                  <a:pt x="141" y="157"/>
                  <a:pt x="141" y="156"/>
                  <a:pt x="139" y="157"/>
                </a:cubicBezTo>
                <a:cubicBezTo>
                  <a:pt x="140" y="156"/>
                  <a:pt x="140" y="156"/>
                  <a:pt x="140" y="155"/>
                </a:cubicBezTo>
                <a:cubicBezTo>
                  <a:pt x="140" y="155"/>
                  <a:pt x="140" y="154"/>
                  <a:pt x="140" y="154"/>
                </a:cubicBezTo>
                <a:cubicBezTo>
                  <a:pt x="140" y="153"/>
                  <a:pt x="140" y="153"/>
                  <a:pt x="141" y="153"/>
                </a:cubicBezTo>
                <a:cubicBezTo>
                  <a:pt x="141" y="153"/>
                  <a:pt x="142" y="154"/>
                  <a:pt x="142" y="151"/>
                </a:cubicBezTo>
                <a:cubicBezTo>
                  <a:pt x="141" y="151"/>
                  <a:pt x="140" y="151"/>
                  <a:pt x="139" y="150"/>
                </a:cubicBezTo>
                <a:cubicBezTo>
                  <a:pt x="138" y="150"/>
                  <a:pt x="137" y="149"/>
                  <a:pt x="136" y="149"/>
                </a:cubicBezTo>
                <a:cubicBezTo>
                  <a:pt x="136" y="148"/>
                  <a:pt x="137" y="148"/>
                  <a:pt x="136" y="147"/>
                </a:cubicBezTo>
                <a:cubicBezTo>
                  <a:pt x="136" y="146"/>
                  <a:pt x="136" y="146"/>
                  <a:pt x="135" y="146"/>
                </a:cubicBezTo>
                <a:cubicBezTo>
                  <a:pt x="135" y="145"/>
                  <a:pt x="134" y="145"/>
                  <a:pt x="133" y="145"/>
                </a:cubicBezTo>
                <a:cubicBezTo>
                  <a:pt x="133" y="145"/>
                  <a:pt x="133" y="144"/>
                  <a:pt x="132" y="144"/>
                </a:cubicBezTo>
                <a:cubicBezTo>
                  <a:pt x="133" y="144"/>
                  <a:pt x="133" y="144"/>
                  <a:pt x="133" y="144"/>
                </a:cubicBezTo>
                <a:cubicBezTo>
                  <a:pt x="133" y="143"/>
                  <a:pt x="133" y="143"/>
                  <a:pt x="133" y="142"/>
                </a:cubicBezTo>
                <a:cubicBezTo>
                  <a:pt x="132" y="142"/>
                  <a:pt x="131" y="140"/>
                  <a:pt x="131" y="140"/>
                </a:cubicBezTo>
                <a:cubicBezTo>
                  <a:pt x="133" y="141"/>
                  <a:pt x="134" y="142"/>
                  <a:pt x="136" y="143"/>
                </a:cubicBezTo>
                <a:cubicBezTo>
                  <a:pt x="136" y="143"/>
                  <a:pt x="137" y="143"/>
                  <a:pt x="137" y="144"/>
                </a:cubicBezTo>
                <a:cubicBezTo>
                  <a:pt x="137" y="144"/>
                  <a:pt x="137" y="144"/>
                  <a:pt x="137" y="145"/>
                </a:cubicBezTo>
                <a:cubicBezTo>
                  <a:pt x="138" y="145"/>
                  <a:pt x="138" y="146"/>
                  <a:pt x="138" y="147"/>
                </a:cubicBezTo>
                <a:cubicBezTo>
                  <a:pt x="139" y="145"/>
                  <a:pt x="140" y="148"/>
                  <a:pt x="141" y="148"/>
                </a:cubicBezTo>
                <a:cubicBezTo>
                  <a:pt x="141" y="147"/>
                  <a:pt x="140" y="146"/>
                  <a:pt x="141" y="146"/>
                </a:cubicBezTo>
                <a:cubicBezTo>
                  <a:pt x="141" y="147"/>
                  <a:pt x="142" y="148"/>
                  <a:pt x="142" y="148"/>
                </a:cubicBezTo>
                <a:close/>
                <a:moveTo>
                  <a:pt x="56" y="136"/>
                </a:moveTo>
                <a:cubicBezTo>
                  <a:pt x="56" y="136"/>
                  <a:pt x="56" y="136"/>
                  <a:pt x="56" y="135"/>
                </a:cubicBezTo>
                <a:cubicBezTo>
                  <a:pt x="59" y="135"/>
                  <a:pt x="58" y="135"/>
                  <a:pt x="58" y="136"/>
                </a:cubicBezTo>
                <a:cubicBezTo>
                  <a:pt x="58" y="136"/>
                  <a:pt x="57" y="136"/>
                  <a:pt x="56" y="136"/>
                </a:cubicBezTo>
                <a:close/>
                <a:moveTo>
                  <a:pt x="59" y="130"/>
                </a:moveTo>
                <a:cubicBezTo>
                  <a:pt x="58" y="130"/>
                  <a:pt x="59" y="128"/>
                  <a:pt x="58" y="128"/>
                </a:cubicBezTo>
                <a:cubicBezTo>
                  <a:pt x="59" y="126"/>
                  <a:pt x="61" y="125"/>
                  <a:pt x="62" y="126"/>
                </a:cubicBezTo>
                <a:cubicBezTo>
                  <a:pt x="60" y="127"/>
                  <a:pt x="61" y="128"/>
                  <a:pt x="59" y="130"/>
                </a:cubicBezTo>
                <a:close/>
                <a:moveTo>
                  <a:pt x="67" y="124"/>
                </a:moveTo>
                <a:cubicBezTo>
                  <a:pt x="66" y="124"/>
                  <a:pt x="67" y="123"/>
                  <a:pt x="67" y="122"/>
                </a:cubicBezTo>
                <a:cubicBezTo>
                  <a:pt x="67" y="122"/>
                  <a:pt x="66" y="122"/>
                  <a:pt x="65" y="122"/>
                </a:cubicBezTo>
                <a:cubicBezTo>
                  <a:pt x="67" y="119"/>
                  <a:pt x="68" y="120"/>
                  <a:pt x="70" y="121"/>
                </a:cubicBezTo>
                <a:lnTo>
                  <a:pt x="67" y="124"/>
                </a:lnTo>
                <a:close/>
                <a:moveTo>
                  <a:pt x="75" y="113"/>
                </a:moveTo>
                <a:cubicBezTo>
                  <a:pt x="73" y="114"/>
                  <a:pt x="73" y="112"/>
                  <a:pt x="72" y="113"/>
                </a:cubicBezTo>
                <a:cubicBezTo>
                  <a:pt x="71" y="111"/>
                  <a:pt x="74" y="111"/>
                  <a:pt x="75" y="110"/>
                </a:cubicBezTo>
                <a:cubicBezTo>
                  <a:pt x="76" y="109"/>
                  <a:pt x="74" y="110"/>
                  <a:pt x="73" y="109"/>
                </a:cubicBezTo>
                <a:cubicBezTo>
                  <a:pt x="74" y="108"/>
                  <a:pt x="75" y="108"/>
                  <a:pt x="76" y="107"/>
                </a:cubicBezTo>
                <a:cubicBezTo>
                  <a:pt x="76" y="108"/>
                  <a:pt x="77" y="110"/>
                  <a:pt x="75" y="113"/>
                </a:cubicBezTo>
                <a:close/>
                <a:moveTo>
                  <a:pt x="42" y="123"/>
                </a:moveTo>
                <a:cubicBezTo>
                  <a:pt x="40" y="124"/>
                  <a:pt x="41" y="125"/>
                  <a:pt x="39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37" y="125"/>
                  <a:pt x="38" y="125"/>
                  <a:pt x="36" y="123"/>
                </a:cubicBezTo>
                <a:cubicBezTo>
                  <a:pt x="38" y="122"/>
                  <a:pt x="40" y="123"/>
                  <a:pt x="42" y="123"/>
                </a:cubicBezTo>
                <a:close/>
                <a:moveTo>
                  <a:pt x="9" y="169"/>
                </a:moveTo>
                <a:cubicBezTo>
                  <a:pt x="8" y="169"/>
                  <a:pt x="8" y="168"/>
                  <a:pt x="8" y="168"/>
                </a:cubicBezTo>
                <a:cubicBezTo>
                  <a:pt x="8" y="167"/>
                  <a:pt x="8" y="167"/>
                  <a:pt x="9" y="167"/>
                </a:cubicBezTo>
                <a:cubicBezTo>
                  <a:pt x="10" y="166"/>
                  <a:pt x="12" y="167"/>
                  <a:pt x="12" y="167"/>
                </a:cubicBezTo>
                <a:cubicBezTo>
                  <a:pt x="12" y="168"/>
                  <a:pt x="11" y="168"/>
                  <a:pt x="11" y="168"/>
                </a:cubicBezTo>
                <a:cubicBezTo>
                  <a:pt x="10" y="167"/>
                  <a:pt x="9" y="167"/>
                  <a:pt x="9" y="169"/>
                </a:cubicBezTo>
                <a:close/>
                <a:moveTo>
                  <a:pt x="11" y="170"/>
                </a:moveTo>
                <a:cubicBezTo>
                  <a:pt x="11" y="170"/>
                  <a:pt x="10" y="170"/>
                  <a:pt x="9" y="169"/>
                </a:cubicBezTo>
                <a:cubicBezTo>
                  <a:pt x="11" y="168"/>
                  <a:pt x="11" y="169"/>
                  <a:pt x="12" y="169"/>
                </a:cubicBezTo>
                <a:cubicBezTo>
                  <a:pt x="12" y="169"/>
                  <a:pt x="12" y="169"/>
                  <a:pt x="13" y="169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2" y="169"/>
                  <a:pt x="12" y="170"/>
                  <a:pt x="11" y="170"/>
                </a:cubicBezTo>
                <a:close/>
                <a:moveTo>
                  <a:pt x="14" y="170"/>
                </a:moveTo>
                <a:cubicBezTo>
                  <a:pt x="15" y="169"/>
                  <a:pt x="14" y="168"/>
                  <a:pt x="14" y="168"/>
                </a:cubicBezTo>
                <a:cubicBezTo>
                  <a:pt x="14" y="168"/>
                  <a:pt x="14" y="168"/>
                  <a:pt x="14" y="168"/>
                </a:cubicBezTo>
                <a:cubicBezTo>
                  <a:pt x="14" y="168"/>
                  <a:pt x="14" y="167"/>
                  <a:pt x="14" y="167"/>
                </a:cubicBezTo>
                <a:cubicBezTo>
                  <a:pt x="14" y="167"/>
                  <a:pt x="14" y="167"/>
                  <a:pt x="14" y="166"/>
                </a:cubicBezTo>
                <a:cubicBezTo>
                  <a:pt x="14" y="166"/>
                  <a:pt x="14" y="166"/>
                  <a:pt x="15" y="164"/>
                </a:cubicBezTo>
                <a:cubicBezTo>
                  <a:pt x="15" y="164"/>
                  <a:pt x="15" y="164"/>
                  <a:pt x="15" y="163"/>
                </a:cubicBezTo>
                <a:cubicBezTo>
                  <a:pt x="15" y="161"/>
                  <a:pt x="13" y="163"/>
                  <a:pt x="14" y="161"/>
                </a:cubicBezTo>
                <a:cubicBezTo>
                  <a:pt x="15" y="162"/>
                  <a:pt x="15" y="161"/>
                  <a:pt x="15" y="160"/>
                </a:cubicBezTo>
                <a:cubicBezTo>
                  <a:pt x="15" y="159"/>
                  <a:pt x="15" y="158"/>
                  <a:pt x="16" y="159"/>
                </a:cubicBezTo>
                <a:cubicBezTo>
                  <a:pt x="15" y="160"/>
                  <a:pt x="16" y="161"/>
                  <a:pt x="16" y="160"/>
                </a:cubicBezTo>
                <a:cubicBezTo>
                  <a:pt x="16" y="160"/>
                  <a:pt x="17" y="159"/>
                  <a:pt x="18" y="158"/>
                </a:cubicBezTo>
                <a:cubicBezTo>
                  <a:pt x="17" y="157"/>
                  <a:pt x="16" y="158"/>
                  <a:pt x="16" y="157"/>
                </a:cubicBezTo>
                <a:cubicBezTo>
                  <a:pt x="17" y="157"/>
                  <a:pt x="18" y="154"/>
                  <a:pt x="18" y="157"/>
                </a:cubicBezTo>
                <a:cubicBezTo>
                  <a:pt x="21" y="154"/>
                  <a:pt x="22" y="152"/>
                  <a:pt x="22" y="150"/>
                </a:cubicBezTo>
                <a:cubicBezTo>
                  <a:pt x="24" y="149"/>
                  <a:pt x="23" y="150"/>
                  <a:pt x="24" y="150"/>
                </a:cubicBezTo>
                <a:cubicBezTo>
                  <a:pt x="24" y="150"/>
                  <a:pt x="25" y="150"/>
                  <a:pt x="25" y="149"/>
                </a:cubicBezTo>
                <a:cubicBezTo>
                  <a:pt x="26" y="148"/>
                  <a:pt x="26" y="148"/>
                  <a:pt x="26" y="148"/>
                </a:cubicBezTo>
                <a:cubicBezTo>
                  <a:pt x="27" y="147"/>
                  <a:pt x="28" y="145"/>
                  <a:pt x="29" y="142"/>
                </a:cubicBezTo>
                <a:cubicBezTo>
                  <a:pt x="30" y="140"/>
                  <a:pt x="31" y="139"/>
                  <a:pt x="32" y="140"/>
                </a:cubicBezTo>
                <a:cubicBezTo>
                  <a:pt x="35" y="137"/>
                  <a:pt x="31" y="138"/>
                  <a:pt x="32" y="136"/>
                </a:cubicBezTo>
                <a:cubicBezTo>
                  <a:pt x="34" y="136"/>
                  <a:pt x="37" y="133"/>
                  <a:pt x="40" y="131"/>
                </a:cubicBezTo>
                <a:cubicBezTo>
                  <a:pt x="42" y="129"/>
                  <a:pt x="44" y="126"/>
                  <a:pt x="42" y="126"/>
                </a:cubicBezTo>
                <a:cubicBezTo>
                  <a:pt x="44" y="123"/>
                  <a:pt x="47" y="125"/>
                  <a:pt x="47" y="122"/>
                </a:cubicBezTo>
                <a:cubicBezTo>
                  <a:pt x="45" y="124"/>
                  <a:pt x="47" y="120"/>
                  <a:pt x="45" y="121"/>
                </a:cubicBezTo>
                <a:cubicBezTo>
                  <a:pt x="46" y="120"/>
                  <a:pt x="46" y="117"/>
                  <a:pt x="47" y="118"/>
                </a:cubicBezTo>
                <a:cubicBezTo>
                  <a:pt x="44" y="122"/>
                  <a:pt x="48" y="120"/>
                  <a:pt x="48" y="123"/>
                </a:cubicBezTo>
                <a:cubicBezTo>
                  <a:pt x="50" y="118"/>
                  <a:pt x="54" y="115"/>
                  <a:pt x="55" y="111"/>
                </a:cubicBezTo>
                <a:cubicBezTo>
                  <a:pt x="57" y="110"/>
                  <a:pt x="58" y="109"/>
                  <a:pt x="59" y="107"/>
                </a:cubicBezTo>
                <a:cubicBezTo>
                  <a:pt x="60" y="107"/>
                  <a:pt x="61" y="106"/>
                  <a:pt x="61" y="106"/>
                </a:cubicBezTo>
                <a:cubicBezTo>
                  <a:pt x="62" y="105"/>
                  <a:pt x="63" y="104"/>
                  <a:pt x="64" y="103"/>
                </a:cubicBezTo>
                <a:cubicBezTo>
                  <a:pt x="65" y="100"/>
                  <a:pt x="62" y="103"/>
                  <a:pt x="63" y="101"/>
                </a:cubicBezTo>
                <a:cubicBezTo>
                  <a:pt x="64" y="98"/>
                  <a:pt x="66" y="99"/>
                  <a:pt x="67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98"/>
                  <a:pt x="67" y="98"/>
                  <a:pt x="67" y="98"/>
                </a:cubicBezTo>
                <a:cubicBezTo>
                  <a:pt x="68" y="96"/>
                  <a:pt x="68" y="96"/>
                  <a:pt x="68" y="96"/>
                </a:cubicBezTo>
                <a:cubicBezTo>
                  <a:pt x="70" y="94"/>
                  <a:pt x="70" y="94"/>
                  <a:pt x="70" y="94"/>
                </a:cubicBezTo>
                <a:cubicBezTo>
                  <a:pt x="68" y="92"/>
                  <a:pt x="69" y="96"/>
                  <a:pt x="67" y="95"/>
                </a:cubicBezTo>
                <a:cubicBezTo>
                  <a:pt x="68" y="93"/>
                  <a:pt x="70" y="91"/>
                  <a:pt x="71" y="89"/>
                </a:cubicBezTo>
                <a:cubicBezTo>
                  <a:pt x="72" y="87"/>
                  <a:pt x="73" y="84"/>
                  <a:pt x="73" y="82"/>
                </a:cubicBezTo>
                <a:cubicBezTo>
                  <a:pt x="75" y="77"/>
                  <a:pt x="75" y="74"/>
                  <a:pt x="76" y="69"/>
                </a:cubicBezTo>
                <a:cubicBezTo>
                  <a:pt x="76" y="65"/>
                  <a:pt x="76" y="60"/>
                  <a:pt x="75" y="55"/>
                </a:cubicBezTo>
                <a:cubicBezTo>
                  <a:pt x="76" y="54"/>
                  <a:pt x="77" y="59"/>
                  <a:pt x="77" y="56"/>
                </a:cubicBezTo>
                <a:cubicBezTo>
                  <a:pt x="76" y="53"/>
                  <a:pt x="76" y="53"/>
                  <a:pt x="75" y="52"/>
                </a:cubicBezTo>
                <a:cubicBezTo>
                  <a:pt x="76" y="52"/>
                  <a:pt x="75" y="49"/>
                  <a:pt x="77" y="50"/>
                </a:cubicBezTo>
                <a:cubicBezTo>
                  <a:pt x="76" y="47"/>
                  <a:pt x="75" y="43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1"/>
                  <a:pt x="74" y="40"/>
                  <a:pt x="74" y="39"/>
                </a:cubicBezTo>
                <a:cubicBezTo>
                  <a:pt x="74" y="38"/>
                  <a:pt x="73" y="37"/>
                  <a:pt x="72" y="37"/>
                </a:cubicBezTo>
                <a:cubicBezTo>
                  <a:pt x="71" y="35"/>
                  <a:pt x="69" y="33"/>
                  <a:pt x="67" y="31"/>
                </a:cubicBezTo>
                <a:cubicBezTo>
                  <a:pt x="68" y="28"/>
                  <a:pt x="64" y="26"/>
                  <a:pt x="58" y="24"/>
                </a:cubicBezTo>
                <a:cubicBezTo>
                  <a:pt x="59" y="22"/>
                  <a:pt x="56" y="23"/>
                  <a:pt x="55" y="21"/>
                </a:cubicBezTo>
                <a:cubicBezTo>
                  <a:pt x="55" y="21"/>
                  <a:pt x="54" y="21"/>
                  <a:pt x="53" y="21"/>
                </a:cubicBezTo>
                <a:cubicBezTo>
                  <a:pt x="52" y="21"/>
                  <a:pt x="51" y="21"/>
                  <a:pt x="50" y="20"/>
                </a:cubicBezTo>
                <a:cubicBezTo>
                  <a:pt x="49" y="20"/>
                  <a:pt x="48" y="20"/>
                  <a:pt x="47" y="20"/>
                </a:cubicBezTo>
                <a:cubicBezTo>
                  <a:pt x="45" y="20"/>
                  <a:pt x="44" y="19"/>
                  <a:pt x="43" y="20"/>
                </a:cubicBezTo>
                <a:cubicBezTo>
                  <a:pt x="43" y="21"/>
                  <a:pt x="41" y="22"/>
                  <a:pt x="40" y="22"/>
                </a:cubicBezTo>
                <a:cubicBezTo>
                  <a:pt x="38" y="23"/>
                  <a:pt x="37" y="23"/>
                  <a:pt x="38" y="21"/>
                </a:cubicBezTo>
                <a:cubicBezTo>
                  <a:pt x="36" y="22"/>
                  <a:pt x="35" y="23"/>
                  <a:pt x="33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6"/>
                  <a:pt x="32" y="26"/>
                  <a:pt x="32" y="26"/>
                </a:cubicBezTo>
                <a:cubicBezTo>
                  <a:pt x="31" y="27"/>
                  <a:pt x="31" y="27"/>
                  <a:pt x="31" y="27"/>
                </a:cubicBezTo>
                <a:cubicBezTo>
                  <a:pt x="30" y="27"/>
                  <a:pt x="29" y="28"/>
                  <a:pt x="29" y="29"/>
                </a:cubicBezTo>
                <a:cubicBezTo>
                  <a:pt x="27" y="32"/>
                  <a:pt x="26" y="36"/>
                  <a:pt x="28" y="37"/>
                </a:cubicBezTo>
                <a:cubicBezTo>
                  <a:pt x="26" y="36"/>
                  <a:pt x="25" y="38"/>
                  <a:pt x="25" y="41"/>
                </a:cubicBezTo>
                <a:cubicBezTo>
                  <a:pt x="26" y="44"/>
                  <a:pt x="27" y="47"/>
                  <a:pt x="27" y="48"/>
                </a:cubicBezTo>
                <a:cubicBezTo>
                  <a:pt x="28" y="48"/>
                  <a:pt x="30" y="50"/>
                  <a:pt x="31" y="53"/>
                </a:cubicBezTo>
                <a:cubicBezTo>
                  <a:pt x="33" y="55"/>
                  <a:pt x="34" y="59"/>
                  <a:pt x="35" y="61"/>
                </a:cubicBezTo>
                <a:cubicBezTo>
                  <a:pt x="36" y="61"/>
                  <a:pt x="37" y="61"/>
                  <a:pt x="38" y="62"/>
                </a:cubicBezTo>
                <a:cubicBezTo>
                  <a:pt x="37" y="62"/>
                  <a:pt x="37" y="62"/>
                  <a:pt x="36" y="62"/>
                </a:cubicBezTo>
                <a:cubicBezTo>
                  <a:pt x="37" y="63"/>
                  <a:pt x="37" y="65"/>
                  <a:pt x="37" y="65"/>
                </a:cubicBezTo>
                <a:cubicBezTo>
                  <a:pt x="37" y="65"/>
                  <a:pt x="37" y="66"/>
                  <a:pt x="36" y="66"/>
                </a:cubicBezTo>
                <a:cubicBezTo>
                  <a:pt x="36" y="67"/>
                  <a:pt x="36" y="67"/>
                  <a:pt x="36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2" y="69"/>
                  <a:pt x="30" y="71"/>
                  <a:pt x="28" y="71"/>
                </a:cubicBezTo>
                <a:cubicBezTo>
                  <a:pt x="26" y="71"/>
                  <a:pt x="24" y="70"/>
                  <a:pt x="22" y="68"/>
                </a:cubicBezTo>
                <a:cubicBezTo>
                  <a:pt x="18" y="65"/>
                  <a:pt x="16" y="61"/>
                  <a:pt x="13" y="57"/>
                </a:cubicBezTo>
                <a:cubicBezTo>
                  <a:pt x="14" y="57"/>
                  <a:pt x="15" y="57"/>
                  <a:pt x="16" y="57"/>
                </a:cubicBezTo>
                <a:cubicBezTo>
                  <a:pt x="17" y="56"/>
                  <a:pt x="16" y="55"/>
                  <a:pt x="16" y="55"/>
                </a:cubicBezTo>
                <a:cubicBezTo>
                  <a:pt x="15" y="54"/>
                  <a:pt x="15" y="54"/>
                  <a:pt x="15" y="53"/>
                </a:cubicBezTo>
                <a:cubicBezTo>
                  <a:pt x="15" y="54"/>
                  <a:pt x="16" y="55"/>
                  <a:pt x="17" y="55"/>
                </a:cubicBezTo>
                <a:cubicBezTo>
                  <a:pt x="16" y="53"/>
                  <a:pt x="18" y="53"/>
                  <a:pt x="16" y="52"/>
                </a:cubicBezTo>
                <a:cubicBezTo>
                  <a:pt x="15" y="55"/>
                  <a:pt x="16" y="50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4" y="51"/>
                </a:cubicBezTo>
                <a:cubicBezTo>
                  <a:pt x="14" y="50"/>
                  <a:pt x="14" y="50"/>
                  <a:pt x="14" y="50"/>
                </a:cubicBezTo>
                <a:cubicBezTo>
                  <a:pt x="13" y="49"/>
                  <a:pt x="13" y="48"/>
                  <a:pt x="12" y="47"/>
                </a:cubicBezTo>
                <a:cubicBezTo>
                  <a:pt x="10" y="46"/>
                  <a:pt x="11" y="49"/>
                  <a:pt x="10" y="47"/>
                </a:cubicBezTo>
                <a:cubicBezTo>
                  <a:pt x="10" y="47"/>
                  <a:pt x="11" y="46"/>
                  <a:pt x="11" y="45"/>
                </a:cubicBezTo>
                <a:cubicBezTo>
                  <a:pt x="9" y="43"/>
                  <a:pt x="8" y="39"/>
                  <a:pt x="7" y="37"/>
                </a:cubicBezTo>
                <a:cubicBezTo>
                  <a:pt x="7" y="37"/>
                  <a:pt x="8" y="36"/>
                  <a:pt x="8" y="35"/>
                </a:cubicBezTo>
                <a:cubicBezTo>
                  <a:pt x="8" y="35"/>
                  <a:pt x="8" y="34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31"/>
                  <a:pt x="8" y="30"/>
                  <a:pt x="8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8"/>
                  <a:pt x="7" y="28"/>
                  <a:pt x="7" y="29"/>
                </a:cubicBezTo>
                <a:cubicBezTo>
                  <a:pt x="7" y="27"/>
                  <a:pt x="7" y="27"/>
                  <a:pt x="7" y="26"/>
                </a:cubicBezTo>
                <a:cubicBezTo>
                  <a:pt x="8" y="26"/>
                  <a:pt x="8" y="25"/>
                  <a:pt x="8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1" y="22"/>
                  <a:pt x="13" y="20"/>
                  <a:pt x="16" y="18"/>
                </a:cubicBezTo>
                <a:cubicBezTo>
                  <a:pt x="20" y="16"/>
                  <a:pt x="24" y="14"/>
                  <a:pt x="29" y="13"/>
                </a:cubicBezTo>
                <a:cubicBezTo>
                  <a:pt x="39" y="10"/>
                  <a:pt x="49" y="11"/>
                  <a:pt x="54" y="10"/>
                </a:cubicBezTo>
                <a:cubicBezTo>
                  <a:pt x="54" y="11"/>
                  <a:pt x="58" y="13"/>
                  <a:pt x="62" y="14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5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5" y="15"/>
                  <a:pt x="65" y="15"/>
                  <a:pt x="65" y="15"/>
                </a:cubicBezTo>
                <a:cubicBezTo>
                  <a:pt x="66" y="16"/>
                  <a:pt x="67" y="16"/>
                  <a:pt x="68" y="17"/>
                </a:cubicBezTo>
                <a:cubicBezTo>
                  <a:pt x="69" y="17"/>
                  <a:pt x="70" y="17"/>
                  <a:pt x="71" y="18"/>
                </a:cubicBezTo>
                <a:cubicBezTo>
                  <a:pt x="72" y="18"/>
                  <a:pt x="72" y="18"/>
                  <a:pt x="73" y="18"/>
                </a:cubicBezTo>
                <a:cubicBezTo>
                  <a:pt x="77" y="22"/>
                  <a:pt x="83" y="27"/>
                  <a:pt x="87" y="34"/>
                </a:cubicBezTo>
                <a:cubicBezTo>
                  <a:pt x="90" y="41"/>
                  <a:pt x="92" y="49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89" y="59"/>
                  <a:pt x="91" y="59"/>
                  <a:pt x="89" y="65"/>
                </a:cubicBezTo>
                <a:cubicBezTo>
                  <a:pt x="89" y="64"/>
                  <a:pt x="90" y="62"/>
                  <a:pt x="89" y="62"/>
                </a:cubicBezTo>
                <a:cubicBezTo>
                  <a:pt x="88" y="64"/>
                  <a:pt x="85" y="74"/>
                  <a:pt x="89" y="68"/>
                </a:cubicBezTo>
                <a:cubicBezTo>
                  <a:pt x="85" y="76"/>
                  <a:pt x="84" y="80"/>
                  <a:pt x="82" y="87"/>
                </a:cubicBezTo>
                <a:cubicBezTo>
                  <a:pt x="81" y="87"/>
                  <a:pt x="82" y="86"/>
                  <a:pt x="81" y="86"/>
                </a:cubicBezTo>
                <a:cubicBezTo>
                  <a:pt x="80" y="87"/>
                  <a:pt x="81" y="88"/>
                  <a:pt x="81" y="89"/>
                </a:cubicBezTo>
                <a:cubicBezTo>
                  <a:pt x="77" y="92"/>
                  <a:pt x="76" y="98"/>
                  <a:pt x="72" y="102"/>
                </a:cubicBezTo>
                <a:cubicBezTo>
                  <a:pt x="72" y="103"/>
                  <a:pt x="74" y="101"/>
                  <a:pt x="73" y="103"/>
                </a:cubicBezTo>
                <a:cubicBezTo>
                  <a:pt x="72" y="104"/>
                  <a:pt x="72" y="102"/>
                  <a:pt x="71" y="103"/>
                </a:cubicBezTo>
                <a:cubicBezTo>
                  <a:pt x="66" y="113"/>
                  <a:pt x="60" y="120"/>
                  <a:pt x="55" y="125"/>
                </a:cubicBezTo>
                <a:cubicBezTo>
                  <a:pt x="50" y="131"/>
                  <a:pt x="45" y="135"/>
                  <a:pt x="43" y="140"/>
                </a:cubicBezTo>
                <a:cubicBezTo>
                  <a:pt x="38" y="141"/>
                  <a:pt x="32" y="148"/>
                  <a:pt x="25" y="153"/>
                </a:cubicBezTo>
                <a:cubicBezTo>
                  <a:pt x="25" y="153"/>
                  <a:pt x="26" y="154"/>
                  <a:pt x="26" y="154"/>
                </a:cubicBezTo>
                <a:cubicBezTo>
                  <a:pt x="26" y="155"/>
                  <a:pt x="25" y="156"/>
                  <a:pt x="25" y="156"/>
                </a:cubicBezTo>
                <a:cubicBezTo>
                  <a:pt x="19" y="169"/>
                  <a:pt x="19" y="169"/>
                  <a:pt x="19" y="169"/>
                </a:cubicBezTo>
                <a:cubicBezTo>
                  <a:pt x="17" y="169"/>
                  <a:pt x="15" y="169"/>
                  <a:pt x="14" y="170"/>
                </a:cubicBezTo>
                <a:close/>
                <a:moveTo>
                  <a:pt x="126" y="151"/>
                </a:moveTo>
                <a:cubicBezTo>
                  <a:pt x="127" y="150"/>
                  <a:pt x="126" y="149"/>
                  <a:pt x="124" y="149"/>
                </a:cubicBezTo>
                <a:cubicBezTo>
                  <a:pt x="124" y="150"/>
                  <a:pt x="123" y="149"/>
                  <a:pt x="122" y="149"/>
                </a:cubicBezTo>
                <a:cubicBezTo>
                  <a:pt x="120" y="153"/>
                  <a:pt x="116" y="148"/>
                  <a:pt x="111" y="148"/>
                </a:cubicBezTo>
                <a:cubicBezTo>
                  <a:pt x="111" y="150"/>
                  <a:pt x="111" y="151"/>
                  <a:pt x="109" y="150"/>
                </a:cubicBezTo>
                <a:cubicBezTo>
                  <a:pt x="111" y="148"/>
                  <a:pt x="108" y="149"/>
                  <a:pt x="107" y="150"/>
                </a:cubicBezTo>
                <a:cubicBezTo>
                  <a:pt x="106" y="150"/>
                  <a:pt x="104" y="150"/>
                  <a:pt x="103" y="150"/>
                </a:cubicBezTo>
                <a:cubicBezTo>
                  <a:pt x="102" y="150"/>
                  <a:pt x="100" y="149"/>
                  <a:pt x="100" y="149"/>
                </a:cubicBezTo>
                <a:cubicBezTo>
                  <a:pt x="92" y="152"/>
                  <a:pt x="85" y="152"/>
                  <a:pt x="79" y="154"/>
                </a:cubicBezTo>
                <a:cubicBezTo>
                  <a:pt x="78" y="154"/>
                  <a:pt x="78" y="154"/>
                  <a:pt x="78" y="154"/>
                </a:cubicBezTo>
                <a:cubicBezTo>
                  <a:pt x="76" y="155"/>
                  <a:pt x="75" y="156"/>
                  <a:pt x="73" y="157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69" y="157"/>
                  <a:pt x="67" y="157"/>
                  <a:pt x="65" y="159"/>
                </a:cubicBezTo>
                <a:cubicBezTo>
                  <a:pt x="63" y="156"/>
                  <a:pt x="54" y="164"/>
                  <a:pt x="56" y="160"/>
                </a:cubicBezTo>
                <a:cubicBezTo>
                  <a:pt x="53" y="160"/>
                  <a:pt x="56" y="163"/>
                  <a:pt x="53" y="164"/>
                </a:cubicBezTo>
                <a:cubicBezTo>
                  <a:pt x="53" y="163"/>
                  <a:pt x="53" y="162"/>
                  <a:pt x="53" y="161"/>
                </a:cubicBezTo>
                <a:cubicBezTo>
                  <a:pt x="41" y="164"/>
                  <a:pt x="36" y="166"/>
                  <a:pt x="30" y="166"/>
                </a:cubicBezTo>
                <a:cubicBezTo>
                  <a:pt x="30" y="166"/>
                  <a:pt x="30" y="166"/>
                  <a:pt x="31" y="166"/>
                </a:cubicBezTo>
                <a:cubicBezTo>
                  <a:pt x="29" y="166"/>
                  <a:pt x="27" y="166"/>
                  <a:pt x="26" y="166"/>
                </a:cubicBezTo>
                <a:cubicBezTo>
                  <a:pt x="25" y="166"/>
                  <a:pt x="25" y="167"/>
                  <a:pt x="24" y="167"/>
                </a:cubicBezTo>
                <a:cubicBezTo>
                  <a:pt x="30" y="161"/>
                  <a:pt x="30" y="161"/>
                  <a:pt x="30" y="161"/>
                </a:cubicBezTo>
                <a:cubicBezTo>
                  <a:pt x="30" y="161"/>
                  <a:pt x="31" y="160"/>
                  <a:pt x="32" y="160"/>
                </a:cubicBezTo>
                <a:cubicBezTo>
                  <a:pt x="32" y="160"/>
                  <a:pt x="33" y="161"/>
                  <a:pt x="33" y="161"/>
                </a:cubicBezTo>
                <a:cubicBezTo>
                  <a:pt x="33" y="161"/>
                  <a:pt x="34" y="161"/>
                  <a:pt x="3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60"/>
                  <a:pt x="35" y="160"/>
                  <a:pt x="35" y="159"/>
                </a:cubicBezTo>
                <a:cubicBezTo>
                  <a:pt x="36" y="159"/>
                  <a:pt x="36" y="159"/>
                  <a:pt x="37" y="158"/>
                </a:cubicBezTo>
                <a:cubicBezTo>
                  <a:pt x="37" y="158"/>
                  <a:pt x="37" y="158"/>
                  <a:pt x="37" y="158"/>
                </a:cubicBezTo>
                <a:cubicBezTo>
                  <a:pt x="37" y="158"/>
                  <a:pt x="38" y="157"/>
                  <a:pt x="38" y="157"/>
                </a:cubicBezTo>
                <a:cubicBezTo>
                  <a:pt x="41" y="156"/>
                  <a:pt x="43" y="155"/>
                  <a:pt x="45" y="156"/>
                </a:cubicBezTo>
                <a:cubicBezTo>
                  <a:pt x="44" y="154"/>
                  <a:pt x="48" y="153"/>
                  <a:pt x="51" y="152"/>
                </a:cubicBezTo>
                <a:cubicBezTo>
                  <a:pt x="54" y="151"/>
                  <a:pt x="56" y="150"/>
                  <a:pt x="54" y="149"/>
                </a:cubicBezTo>
                <a:cubicBezTo>
                  <a:pt x="57" y="148"/>
                  <a:pt x="63" y="149"/>
                  <a:pt x="64" y="146"/>
                </a:cubicBezTo>
                <a:cubicBezTo>
                  <a:pt x="65" y="148"/>
                  <a:pt x="64" y="150"/>
                  <a:pt x="67" y="149"/>
                </a:cubicBezTo>
                <a:cubicBezTo>
                  <a:pt x="70" y="148"/>
                  <a:pt x="64" y="147"/>
                  <a:pt x="67" y="146"/>
                </a:cubicBezTo>
                <a:cubicBezTo>
                  <a:pt x="68" y="147"/>
                  <a:pt x="68" y="146"/>
                  <a:pt x="69" y="145"/>
                </a:cubicBezTo>
                <a:cubicBezTo>
                  <a:pt x="69" y="148"/>
                  <a:pt x="75" y="145"/>
                  <a:pt x="76" y="146"/>
                </a:cubicBezTo>
                <a:cubicBezTo>
                  <a:pt x="78" y="145"/>
                  <a:pt x="74" y="145"/>
                  <a:pt x="76" y="144"/>
                </a:cubicBezTo>
                <a:cubicBezTo>
                  <a:pt x="79" y="143"/>
                  <a:pt x="82" y="146"/>
                  <a:pt x="85" y="143"/>
                </a:cubicBezTo>
                <a:cubicBezTo>
                  <a:pt x="91" y="145"/>
                  <a:pt x="93" y="145"/>
                  <a:pt x="98" y="142"/>
                </a:cubicBezTo>
                <a:cubicBezTo>
                  <a:pt x="98" y="143"/>
                  <a:pt x="98" y="144"/>
                  <a:pt x="99" y="144"/>
                </a:cubicBezTo>
                <a:cubicBezTo>
                  <a:pt x="102" y="142"/>
                  <a:pt x="108" y="146"/>
                  <a:pt x="110" y="145"/>
                </a:cubicBezTo>
                <a:cubicBezTo>
                  <a:pt x="110" y="145"/>
                  <a:pt x="109" y="144"/>
                  <a:pt x="110" y="143"/>
                </a:cubicBezTo>
                <a:cubicBezTo>
                  <a:pt x="111" y="144"/>
                  <a:pt x="113" y="143"/>
                  <a:pt x="116" y="143"/>
                </a:cubicBezTo>
                <a:cubicBezTo>
                  <a:pt x="116" y="145"/>
                  <a:pt x="114" y="145"/>
                  <a:pt x="114" y="146"/>
                </a:cubicBezTo>
                <a:cubicBezTo>
                  <a:pt x="119" y="148"/>
                  <a:pt x="116" y="142"/>
                  <a:pt x="118" y="146"/>
                </a:cubicBezTo>
                <a:cubicBezTo>
                  <a:pt x="120" y="147"/>
                  <a:pt x="120" y="145"/>
                  <a:pt x="123" y="146"/>
                </a:cubicBezTo>
                <a:cubicBezTo>
                  <a:pt x="123" y="144"/>
                  <a:pt x="123" y="143"/>
                  <a:pt x="124" y="143"/>
                </a:cubicBezTo>
                <a:cubicBezTo>
                  <a:pt x="124" y="143"/>
                  <a:pt x="125" y="144"/>
                  <a:pt x="125" y="144"/>
                </a:cubicBezTo>
                <a:cubicBezTo>
                  <a:pt x="124" y="146"/>
                  <a:pt x="123" y="146"/>
                  <a:pt x="125" y="148"/>
                </a:cubicBezTo>
                <a:cubicBezTo>
                  <a:pt x="125" y="147"/>
                  <a:pt x="125" y="146"/>
                  <a:pt x="126" y="146"/>
                </a:cubicBezTo>
                <a:cubicBezTo>
                  <a:pt x="126" y="147"/>
                  <a:pt x="126" y="148"/>
                  <a:pt x="127" y="149"/>
                </a:cubicBezTo>
                <a:cubicBezTo>
                  <a:pt x="127" y="149"/>
                  <a:pt x="127" y="150"/>
                  <a:pt x="127" y="150"/>
                </a:cubicBezTo>
                <a:cubicBezTo>
                  <a:pt x="127" y="150"/>
                  <a:pt x="127" y="151"/>
                  <a:pt x="126" y="151"/>
                </a:cubicBezTo>
                <a:close/>
                <a:moveTo>
                  <a:pt x="131" y="150"/>
                </a:moveTo>
                <a:cubicBezTo>
                  <a:pt x="131" y="150"/>
                  <a:pt x="131" y="150"/>
                  <a:pt x="131" y="150"/>
                </a:cubicBezTo>
                <a:cubicBezTo>
                  <a:pt x="130" y="150"/>
                  <a:pt x="129" y="151"/>
                  <a:pt x="129" y="152"/>
                </a:cubicBezTo>
                <a:cubicBezTo>
                  <a:pt x="129" y="151"/>
                  <a:pt x="130" y="150"/>
                  <a:pt x="129" y="150"/>
                </a:cubicBezTo>
                <a:cubicBezTo>
                  <a:pt x="129" y="150"/>
                  <a:pt x="129" y="150"/>
                  <a:pt x="129" y="150"/>
                </a:cubicBezTo>
                <a:cubicBezTo>
                  <a:pt x="129" y="149"/>
                  <a:pt x="130" y="148"/>
                  <a:pt x="130" y="149"/>
                </a:cubicBezTo>
                <a:cubicBezTo>
                  <a:pt x="131" y="149"/>
                  <a:pt x="131" y="150"/>
                  <a:pt x="131" y="150"/>
                </a:cubicBezTo>
                <a:close/>
              </a:path>
            </a:pathLst>
          </a:custGeom>
          <a:solidFill>
            <a:srgbClr val="FFAE4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320"/>
          <p:cNvSpPr>
            <a:spLocks noEditPoints="1"/>
          </p:cNvSpPr>
          <p:nvPr/>
        </p:nvSpPr>
        <p:spPr bwMode="auto">
          <a:xfrm rot="19780307">
            <a:off x="9482345" y="2276935"/>
            <a:ext cx="855663" cy="1089025"/>
          </a:xfrm>
          <a:custGeom>
            <a:avLst/>
            <a:gdLst>
              <a:gd name="T0" fmla="*/ 176 w 201"/>
              <a:gd name="T1" fmla="*/ 197 h 256"/>
              <a:gd name="T2" fmla="*/ 178 w 201"/>
              <a:gd name="T3" fmla="*/ 184 h 256"/>
              <a:gd name="T4" fmla="*/ 183 w 201"/>
              <a:gd name="T5" fmla="*/ 127 h 256"/>
              <a:gd name="T6" fmla="*/ 198 w 201"/>
              <a:gd name="T7" fmla="*/ 107 h 256"/>
              <a:gd name="T8" fmla="*/ 196 w 201"/>
              <a:gd name="T9" fmla="*/ 76 h 256"/>
              <a:gd name="T10" fmla="*/ 168 w 201"/>
              <a:gd name="T11" fmla="*/ 29 h 256"/>
              <a:gd name="T12" fmla="*/ 107 w 201"/>
              <a:gd name="T13" fmla="*/ 4 h 256"/>
              <a:gd name="T14" fmla="*/ 83 w 201"/>
              <a:gd name="T15" fmla="*/ 32 h 256"/>
              <a:gd name="T16" fmla="*/ 132 w 201"/>
              <a:gd name="T17" fmla="*/ 51 h 256"/>
              <a:gd name="T18" fmla="*/ 154 w 201"/>
              <a:gd name="T19" fmla="*/ 68 h 256"/>
              <a:gd name="T20" fmla="*/ 153 w 201"/>
              <a:gd name="T21" fmla="*/ 87 h 256"/>
              <a:gd name="T22" fmla="*/ 143 w 201"/>
              <a:gd name="T23" fmla="*/ 106 h 256"/>
              <a:gd name="T24" fmla="*/ 123 w 201"/>
              <a:gd name="T25" fmla="*/ 107 h 256"/>
              <a:gd name="T26" fmla="*/ 90 w 201"/>
              <a:gd name="T27" fmla="*/ 88 h 256"/>
              <a:gd name="T28" fmla="*/ 89 w 201"/>
              <a:gd name="T29" fmla="*/ 93 h 256"/>
              <a:gd name="T30" fmla="*/ 125 w 201"/>
              <a:gd name="T31" fmla="*/ 115 h 256"/>
              <a:gd name="T32" fmla="*/ 137 w 201"/>
              <a:gd name="T33" fmla="*/ 112 h 256"/>
              <a:gd name="T34" fmla="*/ 152 w 201"/>
              <a:gd name="T35" fmla="*/ 104 h 256"/>
              <a:gd name="T36" fmla="*/ 162 w 201"/>
              <a:gd name="T37" fmla="*/ 88 h 256"/>
              <a:gd name="T38" fmla="*/ 160 w 201"/>
              <a:gd name="T39" fmla="*/ 73 h 256"/>
              <a:gd name="T40" fmla="*/ 146 w 201"/>
              <a:gd name="T41" fmla="*/ 53 h 256"/>
              <a:gd name="T42" fmla="*/ 127 w 201"/>
              <a:gd name="T43" fmla="*/ 38 h 256"/>
              <a:gd name="T44" fmla="*/ 113 w 201"/>
              <a:gd name="T45" fmla="*/ 31 h 256"/>
              <a:gd name="T46" fmla="*/ 96 w 201"/>
              <a:gd name="T47" fmla="*/ 31 h 256"/>
              <a:gd name="T48" fmla="*/ 110 w 201"/>
              <a:gd name="T49" fmla="*/ 7 h 256"/>
              <a:gd name="T50" fmla="*/ 134 w 201"/>
              <a:gd name="T51" fmla="*/ 19 h 256"/>
              <a:gd name="T52" fmla="*/ 181 w 201"/>
              <a:gd name="T53" fmla="*/ 110 h 256"/>
              <a:gd name="T54" fmla="*/ 161 w 201"/>
              <a:gd name="T55" fmla="*/ 164 h 256"/>
              <a:gd name="T56" fmla="*/ 165 w 201"/>
              <a:gd name="T57" fmla="*/ 198 h 256"/>
              <a:gd name="T58" fmla="*/ 154 w 201"/>
              <a:gd name="T59" fmla="*/ 230 h 256"/>
              <a:gd name="T60" fmla="*/ 113 w 201"/>
              <a:gd name="T61" fmla="*/ 245 h 256"/>
              <a:gd name="T62" fmla="*/ 49 w 201"/>
              <a:gd name="T63" fmla="*/ 222 h 256"/>
              <a:gd name="T64" fmla="*/ 9 w 201"/>
              <a:gd name="T65" fmla="*/ 187 h 256"/>
              <a:gd name="T66" fmla="*/ 25 w 201"/>
              <a:gd name="T67" fmla="*/ 191 h 256"/>
              <a:gd name="T68" fmla="*/ 66 w 201"/>
              <a:gd name="T69" fmla="*/ 219 h 256"/>
              <a:gd name="T70" fmla="*/ 85 w 201"/>
              <a:gd name="T71" fmla="*/ 219 h 256"/>
              <a:gd name="T72" fmla="*/ 104 w 201"/>
              <a:gd name="T73" fmla="*/ 215 h 256"/>
              <a:gd name="T74" fmla="*/ 125 w 201"/>
              <a:gd name="T75" fmla="*/ 205 h 256"/>
              <a:gd name="T76" fmla="*/ 127 w 201"/>
              <a:gd name="T77" fmla="*/ 192 h 256"/>
              <a:gd name="T78" fmla="*/ 133 w 201"/>
              <a:gd name="T79" fmla="*/ 184 h 256"/>
              <a:gd name="T80" fmla="*/ 115 w 201"/>
              <a:gd name="T81" fmla="*/ 148 h 256"/>
              <a:gd name="T82" fmla="*/ 105 w 201"/>
              <a:gd name="T83" fmla="*/ 132 h 256"/>
              <a:gd name="T84" fmla="*/ 88 w 201"/>
              <a:gd name="T85" fmla="*/ 123 h 256"/>
              <a:gd name="T86" fmla="*/ 71 w 201"/>
              <a:gd name="T87" fmla="*/ 95 h 256"/>
              <a:gd name="T88" fmla="*/ 54 w 201"/>
              <a:gd name="T89" fmla="*/ 105 h 256"/>
              <a:gd name="T90" fmla="*/ 121 w 201"/>
              <a:gd name="T91" fmla="*/ 163 h 256"/>
              <a:gd name="T92" fmla="*/ 127 w 201"/>
              <a:gd name="T93" fmla="*/ 185 h 256"/>
              <a:gd name="T94" fmla="*/ 117 w 201"/>
              <a:gd name="T95" fmla="*/ 199 h 256"/>
              <a:gd name="T96" fmla="*/ 104 w 201"/>
              <a:gd name="T97" fmla="*/ 211 h 256"/>
              <a:gd name="T98" fmla="*/ 79 w 201"/>
              <a:gd name="T99" fmla="*/ 215 h 256"/>
              <a:gd name="T100" fmla="*/ 46 w 201"/>
              <a:gd name="T101" fmla="*/ 199 h 256"/>
              <a:gd name="T102" fmla="*/ 1 w 201"/>
              <a:gd name="T103" fmla="*/ 181 h 256"/>
              <a:gd name="T104" fmla="*/ 6 w 201"/>
              <a:gd name="T105" fmla="*/ 193 h 256"/>
              <a:gd name="T106" fmla="*/ 70 w 201"/>
              <a:gd name="T107" fmla="*/ 247 h 256"/>
              <a:gd name="T108" fmla="*/ 98 w 201"/>
              <a:gd name="T109" fmla="*/ 254 h 256"/>
              <a:gd name="T110" fmla="*/ 134 w 201"/>
              <a:gd name="T111" fmla="*/ 248 h 256"/>
              <a:gd name="T112" fmla="*/ 166 w 201"/>
              <a:gd name="T113" fmla="*/ 227 h 256"/>
              <a:gd name="T114" fmla="*/ 123 w 201"/>
              <a:gd name="T115" fmla="*/ 41 h 256"/>
              <a:gd name="T116" fmla="*/ 110 w 201"/>
              <a:gd name="T117" fmla="*/ 6 h 256"/>
              <a:gd name="T118" fmla="*/ 189 w 201"/>
              <a:gd name="T119" fmla="*/ 100 h 256"/>
              <a:gd name="T120" fmla="*/ 105 w 201"/>
              <a:gd name="T121" fmla="*/ 137 h 256"/>
              <a:gd name="T122" fmla="*/ 74 w 201"/>
              <a:gd name="T123" fmla="*/ 2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1" h="256">
                <a:moveTo>
                  <a:pt x="166" y="225"/>
                </a:moveTo>
                <a:cubicBezTo>
                  <a:pt x="166" y="224"/>
                  <a:pt x="167" y="224"/>
                  <a:pt x="167" y="223"/>
                </a:cubicBezTo>
                <a:cubicBezTo>
                  <a:pt x="167" y="223"/>
                  <a:pt x="168" y="223"/>
                  <a:pt x="168" y="223"/>
                </a:cubicBezTo>
                <a:cubicBezTo>
                  <a:pt x="168" y="222"/>
                  <a:pt x="168" y="222"/>
                  <a:pt x="168" y="222"/>
                </a:cubicBezTo>
                <a:cubicBezTo>
                  <a:pt x="169" y="220"/>
                  <a:pt x="170" y="219"/>
                  <a:pt x="171" y="218"/>
                </a:cubicBezTo>
                <a:cubicBezTo>
                  <a:pt x="171" y="217"/>
                  <a:pt x="171" y="216"/>
                  <a:pt x="170" y="215"/>
                </a:cubicBezTo>
                <a:cubicBezTo>
                  <a:pt x="171" y="213"/>
                  <a:pt x="173" y="214"/>
                  <a:pt x="174" y="213"/>
                </a:cubicBezTo>
                <a:cubicBezTo>
                  <a:pt x="173" y="213"/>
                  <a:pt x="172" y="212"/>
                  <a:pt x="172" y="211"/>
                </a:cubicBezTo>
                <a:cubicBezTo>
                  <a:pt x="175" y="212"/>
                  <a:pt x="171" y="208"/>
                  <a:pt x="174" y="209"/>
                </a:cubicBezTo>
                <a:cubicBezTo>
                  <a:pt x="172" y="208"/>
                  <a:pt x="174" y="206"/>
                  <a:pt x="171" y="206"/>
                </a:cubicBezTo>
                <a:cubicBezTo>
                  <a:pt x="171" y="205"/>
                  <a:pt x="172" y="205"/>
                  <a:pt x="171" y="204"/>
                </a:cubicBezTo>
                <a:cubicBezTo>
                  <a:pt x="173" y="204"/>
                  <a:pt x="173" y="206"/>
                  <a:pt x="174" y="205"/>
                </a:cubicBezTo>
                <a:cubicBezTo>
                  <a:pt x="172" y="204"/>
                  <a:pt x="176" y="203"/>
                  <a:pt x="174" y="203"/>
                </a:cubicBezTo>
                <a:cubicBezTo>
                  <a:pt x="174" y="204"/>
                  <a:pt x="170" y="203"/>
                  <a:pt x="171" y="202"/>
                </a:cubicBezTo>
                <a:cubicBezTo>
                  <a:pt x="175" y="203"/>
                  <a:pt x="171" y="202"/>
                  <a:pt x="171" y="200"/>
                </a:cubicBezTo>
                <a:cubicBezTo>
                  <a:pt x="173" y="201"/>
                  <a:pt x="173" y="199"/>
                  <a:pt x="175" y="199"/>
                </a:cubicBezTo>
                <a:cubicBezTo>
                  <a:pt x="174" y="199"/>
                  <a:pt x="175" y="198"/>
                  <a:pt x="174" y="196"/>
                </a:cubicBezTo>
                <a:cubicBezTo>
                  <a:pt x="176" y="196"/>
                  <a:pt x="176" y="198"/>
                  <a:pt x="176" y="197"/>
                </a:cubicBezTo>
                <a:cubicBezTo>
                  <a:pt x="176" y="196"/>
                  <a:pt x="176" y="196"/>
                  <a:pt x="176" y="195"/>
                </a:cubicBezTo>
                <a:cubicBezTo>
                  <a:pt x="173" y="196"/>
                  <a:pt x="173" y="194"/>
                  <a:pt x="172" y="191"/>
                </a:cubicBezTo>
                <a:cubicBezTo>
                  <a:pt x="173" y="191"/>
                  <a:pt x="173" y="192"/>
                  <a:pt x="173" y="191"/>
                </a:cubicBezTo>
                <a:cubicBezTo>
                  <a:pt x="173" y="191"/>
                  <a:pt x="173" y="190"/>
                  <a:pt x="173" y="190"/>
                </a:cubicBezTo>
                <a:cubicBezTo>
                  <a:pt x="175" y="190"/>
                  <a:pt x="175" y="190"/>
                  <a:pt x="175" y="190"/>
                </a:cubicBezTo>
                <a:cubicBezTo>
                  <a:pt x="174" y="191"/>
                  <a:pt x="174" y="194"/>
                  <a:pt x="175" y="194"/>
                </a:cubicBezTo>
                <a:cubicBezTo>
                  <a:pt x="175" y="193"/>
                  <a:pt x="176" y="193"/>
                  <a:pt x="177" y="194"/>
                </a:cubicBezTo>
                <a:cubicBezTo>
                  <a:pt x="176" y="192"/>
                  <a:pt x="177" y="191"/>
                  <a:pt x="175" y="192"/>
                </a:cubicBezTo>
                <a:cubicBezTo>
                  <a:pt x="174" y="187"/>
                  <a:pt x="178" y="191"/>
                  <a:pt x="177" y="188"/>
                </a:cubicBezTo>
                <a:cubicBezTo>
                  <a:pt x="176" y="188"/>
                  <a:pt x="173" y="187"/>
                  <a:pt x="173" y="186"/>
                </a:cubicBezTo>
                <a:cubicBezTo>
                  <a:pt x="174" y="185"/>
                  <a:pt x="174" y="183"/>
                  <a:pt x="172" y="183"/>
                </a:cubicBezTo>
                <a:cubicBezTo>
                  <a:pt x="172" y="182"/>
                  <a:pt x="172" y="182"/>
                  <a:pt x="172" y="182"/>
                </a:cubicBezTo>
                <a:cubicBezTo>
                  <a:pt x="174" y="183"/>
                  <a:pt x="174" y="180"/>
                  <a:pt x="175" y="179"/>
                </a:cubicBezTo>
                <a:cubicBezTo>
                  <a:pt x="174" y="183"/>
                  <a:pt x="178" y="183"/>
                  <a:pt x="175" y="186"/>
                </a:cubicBezTo>
                <a:cubicBezTo>
                  <a:pt x="177" y="185"/>
                  <a:pt x="176" y="187"/>
                  <a:pt x="177" y="187"/>
                </a:cubicBezTo>
                <a:cubicBezTo>
                  <a:pt x="177" y="186"/>
                  <a:pt x="177" y="186"/>
                  <a:pt x="178" y="185"/>
                </a:cubicBezTo>
                <a:cubicBezTo>
                  <a:pt x="178" y="186"/>
                  <a:pt x="178" y="187"/>
                  <a:pt x="179" y="187"/>
                </a:cubicBezTo>
                <a:cubicBezTo>
                  <a:pt x="178" y="185"/>
                  <a:pt x="178" y="184"/>
                  <a:pt x="178" y="184"/>
                </a:cubicBezTo>
                <a:cubicBezTo>
                  <a:pt x="177" y="183"/>
                  <a:pt x="176" y="182"/>
                  <a:pt x="176" y="181"/>
                </a:cubicBezTo>
                <a:cubicBezTo>
                  <a:pt x="177" y="181"/>
                  <a:pt x="177" y="180"/>
                  <a:pt x="177" y="178"/>
                </a:cubicBezTo>
                <a:cubicBezTo>
                  <a:pt x="177" y="176"/>
                  <a:pt x="176" y="174"/>
                  <a:pt x="176" y="174"/>
                </a:cubicBezTo>
                <a:cubicBezTo>
                  <a:pt x="175" y="177"/>
                  <a:pt x="173" y="171"/>
                  <a:pt x="173" y="173"/>
                </a:cubicBezTo>
                <a:cubicBezTo>
                  <a:pt x="175" y="174"/>
                  <a:pt x="172" y="176"/>
                  <a:pt x="172" y="176"/>
                </a:cubicBezTo>
                <a:cubicBezTo>
                  <a:pt x="171" y="170"/>
                  <a:pt x="169" y="165"/>
                  <a:pt x="167" y="160"/>
                </a:cubicBezTo>
                <a:cubicBezTo>
                  <a:pt x="165" y="154"/>
                  <a:pt x="162" y="149"/>
                  <a:pt x="157" y="144"/>
                </a:cubicBezTo>
                <a:cubicBezTo>
                  <a:pt x="160" y="143"/>
                  <a:pt x="163" y="142"/>
                  <a:pt x="165" y="140"/>
                </a:cubicBezTo>
                <a:cubicBezTo>
                  <a:pt x="167" y="140"/>
                  <a:pt x="168" y="139"/>
                  <a:pt x="170" y="138"/>
                </a:cubicBezTo>
                <a:cubicBezTo>
                  <a:pt x="171" y="137"/>
                  <a:pt x="172" y="135"/>
                  <a:pt x="173" y="134"/>
                </a:cubicBezTo>
                <a:cubicBezTo>
                  <a:pt x="174" y="134"/>
                  <a:pt x="174" y="136"/>
                  <a:pt x="175" y="135"/>
                </a:cubicBezTo>
                <a:cubicBezTo>
                  <a:pt x="175" y="134"/>
                  <a:pt x="176" y="135"/>
                  <a:pt x="177" y="134"/>
                </a:cubicBezTo>
                <a:cubicBezTo>
                  <a:pt x="176" y="133"/>
                  <a:pt x="177" y="132"/>
                  <a:pt x="178" y="132"/>
                </a:cubicBezTo>
                <a:cubicBezTo>
                  <a:pt x="179" y="132"/>
                  <a:pt x="181" y="131"/>
                  <a:pt x="180" y="131"/>
                </a:cubicBezTo>
                <a:cubicBezTo>
                  <a:pt x="180" y="131"/>
                  <a:pt x="179" y="131"/>
                  <a:pt x="179" y="130"/>
                </a:cubicBezTo>
                <a:cubicBezTo>
                  <a:pt x="179" y="130"/>
                  <a:pt x="179" y="129"/>
                  <a:pt x="179" y="129"/>
                </a:cubicBezTo>
                <a:cubicBezTo>
                  <a:pt x="181" y="130"/>
                  <a:pt x="181" y="128"/>
                  <a:pt x="182" y="127"/>
                </a:cubicBezTo>
                <a:cubicBezTo>
                  <a:pt x="182" y="127"/>
                  <a:pt x="183" y="128"/>
                  <a:pt x="183" y="127"/>
                </a:cubicBezTo>
                <a:cubicBezTo>
                  <a:pt x="181" y="125"/>
                  <a:pt x="181" y="127"/>
                  <a:pt x="180" y="127"/>
                </a:cubicBezTo>
                <a:cubicBezTo>
                  <a:pt x="181" y="125"/>
                  <a:pt x="181" y="124"/>
                  <a:pt x="181" y="122"/>
                </a:cubicBezTo>
                <a:cubicBezTo>
                  <a:pt x="182" y="122"/>
                  <a:pt x="181" y="123"/>
                  <a:pt x="182" y="124"/>
                </a:cubicBezTo>
                <a:cubicBezTo>
                  <a:pt x="184" y="122"/>
                  <a:pt x="182" y="121"/>
                  <a:pt x="183" y="120"/>
                </a:cubicBezTo>
                <a:cubicBezTo>
                  <a:pt x="184" y="122"/>
                  <a:pt x="185" y="120"/>
                  <a:pt x="187" y="118"/>
                </a:cubicBezTo>
                <a:cubicBezTo>
                  <a:pt x="185" y="120"/>
                  <a:pt x="187" y="120"/>
                  <a:pt x="188" y="121"/>
                </a:cubicBezTo>
                <a:cubicBezTo>
                  <a:pt x="188" y="121"/>
                  <a:pt x="189" y="120"/>
                  <a:pt x="190" y="119"/>
                </a:cubicBezTo>
                <a:cubicBezTo>
                  <a:pt x="191" y="119"/>
                  <a:pt x="191" y="118"/>
                  <a:pt x="191" y="118"/>
                </a:cubicBezTo>
                <a:cubicBezTo>
                  <a:pt x="189" y="119"/>
                  <a:pt x="187" y="119"/>
                  <a:pt x="186" y="116"/>
                </a:cubicBezTo>
                <a:cubicBezTo>
                  <a:pt x="189" y="116"/>
                  <a:pt x="188" y="116"/>
                  <a:pt x="189" y="118"/>
                </a:cubicBezTo>
                <a:cubicBezTo>
                  <a:pt x="190" y="117"/>
                  <a:pt x="191" y="116"/>
                  <a:pt x="193" y="116"/>
                </a:cubicBezTo>
                <a:cubicBezTo>
                  <a:pt x="190" y="114"/>
                  <a:pt x="193" y="114"/>
                  <a:pt x="192" y="111"/>
                </a:cubicBezTo>
                <a:cubicBezTo>
                  <a:pt x="192" y="112"/>
                  <a:pt x="189" y="114"/>
                  <a:pt x="189" y="112"/>
                </a:cubicBezTo>
                <a:cubicBezTo>
                  <a:pt x="192" y="113"/>
                  <a:pt x="193" y="110"/>
                  <a:pt x="193" y="109"/>
                </a:cubicBezTo>
                <a:cubicBezTo>
                  <a:pt x="195" y="111"/>
                  <a:pt x="195" y="110"/>
                  <a:pt x="197" y="111"/>
                </a:cubicBezTo>
                <a:cubicBezTo>
                  <a:pt x="197" y="109"/>
                  <a:pt x="198" y="107"/>
                  <a:pt x="196" y="106"/>
                </a:cubicBezTo>
                <a:cubicBezTo>
                  <a:pt x="196" y="107"/>
                  <a:pt x="196" y="109"/>
                  <a:pt x="195" y="109"/>
                </a:cubicBezTo>
                <a:cubicBezTo>
                  <a:pt x="195" y="106"/>
                  <a:pt x="197" y="105"/>
                  <a:pt x="198" y="107"/>
                </a:cubicBezTo>
                <a:cubicBezTo>
                  <a:pt x="198" y="106"/>
                  <a:pt x="199" y="105"/>
                  <a:pt x="199" y="104"/>
                </a:cubicBezTo>
                <a:cubicBezTo>
                  <a:pt x="197" y="103"/>
                  <a:pt x="197" y="102"/>
                  <a:pt x="197" y="101"/>
                </a:cubicBezTo>
                <a:cubicBezTo>
                  <a:pt x="198" y="99"/>
                  <a:pt x="198" y="98"/>
                  <a:pt x="197" y="97"/>
                </a:cubicBezTo>
                <a:cubicBezTo>
                  <a:pt x="200" y="97"/>
                  <a:pt x="197" y="96"/>
                  <a:pt x="197" y="95"/>
                </a:cubicBezTo>
                <a:cubicBezTo>
                  <a:pt x="198" y="95"/>
                  <a:pt x="198" y="94"/>
                  <a:pt x="200" y="94"/>
                </a:cubicBezTo>
                <a:cubicBezTo>
                  <a:pt x="199" y="93"/>
                  <a:pt x="199" y="90"/>
                  <a:pt x="198" y="90"/>
                </a:cubicBezTo>
                <a:cubicBezTo>
                  <a:pt x="196" y="91"/>
                  <a:pt x="199" y="92"/>
                  <a:pt x="197" y="92"/>
                </a:cubicBezTo>
                <a:cubicBezTo>
                  <a:pt x="196" y="92"/>
                  <a:pt x="196" y="90"/>
                  <a:pt x="196" y="89"/>
                </a:cubicBezTo>
                <a:cubicBezTo>
                  <a:pt x="198" y="89"/>
                  <a:pt x="201" y="91"/>
                  <a:pt x="199" y="89"/>
                </a:cubicBezTo>
                <a:cubicBezTo>
                  <a:pt x="199" y="87"/>
                  <a:pt x="195" y="91"/>
                  <a:pt x="196" y="89"/>
                </a:cubicBezTo>
                <a:cubicBezTo>
                  <a:pt x="196" y="88"/>
                  <a:pt x="196" y="86"/>
                  <a:pt x="197" y="86"/>
                </a:cubicBezTo>
                <a:cubicBezTo>
                  <a:pt x="197" y="87"/>
                  <a:pt x="197" y="88"/>
                  <a:pt x="199" y="88"/>
                </a:cubicBezTo>
                <a:cubicBezTo>
                  <a:pt x="198" y="84"/>
                  <a:pt x="195" y="82"/>
                  <a:pt x="197" y="80"/>
                </a:cubicBezTo>
                <a:cubicBezTo>
                  <a:pt x="196" y="79"/>
                  <a:pt x="193" y="81"/>
                  <a:pt x="192" y="79"/>
                </a:cubicBezTo>
                <a:cubicBezTo>
                  <a:pt x="192" y="78"/>
                  <a:pt x="192" y="77"/>
                  <a:pt x="193" y="77"/>
                </a:cubicBezTo>
                <a:cubicBezTo>
                  <a:pt x="195" y="77"/>
                  <a:pt x="192" y="79"/>
                  <a:pt x="194" y="79"/>
                </a:cubicBezTo>
                <a:cubicBezTo>
                  <a:pt x="194" y="79"/>
                  <a:pt x="195" y="79"/>
                  <a:pt x="196" y="79"/>
                </a:cubicBezTo>
                <a:cubicBezTo>
                  <a:pt x="195" y="77"/>
                  <a:pt x="195" y="77"/>
                  <a:pt x="196" y="76"/>
                </a:cubicBezTo>
                <a:cubicBezTo>
                  <a:pt x="195" y="75"/>
                  <a:pt x="194" y="75"/>
                  <a:pt x="193" y="75"/>
                </a:cubicBezTo>
                <a:cubicBezTo>
                  <a:pt x="194" y="74"/>
                  <a:pt x="195" y="75"/>
                  <a:pt x="195" y="75"/>
                </a:cubicBezTo>
                <a:cubicBezTo>
                  <a:pt x="194" y="71"/>
                  <a:pt x="192" y="69"/>
                  <a:pt x="194" y="68"/>
                </a:cubicBezTo>
                <a:cubicBezTo>
                  <a:pt x="193" y="67"/>
                  <a:pt x="192" y="65"/>
                  <a:pt x="191" y="64"/>
                </a:cubicBezTo>
                <a:cubicBezTo>
                  <a:pt x="191" y="62"/>
                  <a:pt x="190" y="60"/>
                  <a:pt x="188" y="60"/>
                </a:cubicBezTo>
                <a:cubicBezTo>
                  <a:pt x="188" y="61"/>
                  <a:pt x="188" y="62"/>
                  <a:pt x="188" y="62"/>
                </a:cubicBezTo>
                <a:cubicBezTo>
                  <a:pt x="187" y="62"/>
                  <a:pt x="186" y="61"/>
                  <a:pt x="185" y="61"/>
                </a:cubicBezTo>
                <a:cubicBezTo>
                  <a:pt x="185" y="59"/>
                  <a:pt x="188" y="59"/>
                  <a:pt x="188" y="58"/>
                </a:cubicBezTo>
                <a:cubicBezTo>
                  <a:pt x="185" y="59"/>
                  <a:pt x="186" y="57"/>
                  <a:pt x="187" y="56"/>
                </a:cubicBezTo>
                <a:cubicBezTo>
                  <a:pt x="185" y="55"/>
                  <a:pt x="184" y="53"/>
                  <a:pt x="182" y="53"/>
                </a:cubicBezTo>
                <a:cubicBezTo>
                  <a:pt x="183" y="48"/>
                  <a:pt x="178" y="45"/>
                  <a:pt x="183" y="42"/>
                </a:cubicBezTo>
                <a:cubicBezTo>
                  <a:pt x="181" y="39"/>
                  <a:pt x="178" y="37"/>
                  <a:pt x="176" y="35"/>
                </a:cubicBezTo>
                <a:cubicBezTo>
                  <a:pt x="176" y="35"/>
                  <a:pt x="175" y="35"/>
                  <a:pt x="175" y="34"/>
                </a:cubicBezTo>
                <a:cubicBezTo>
                  <a:pt x="175" y="34"/>
                  <a:pt x="175" y="34"/>
                  <a:pt x="174" y="34"/>
                </a:cubicBezTo>
                <a:cubicBezTo>
                  <a:pt x="174" y="33"/>
                  <a:pt x="174" y="33"/>
                  <a:pt x="174" y="33"/>
                </a:cubicBezTo>
                <a:cubicBezTo>
                  <a:pt x="173" y="32"/>
                  <a:pt x="172" y="31"/>
                  <a:pt x="172" y="30"/>
                </a:cubicBezTo>
                <a:cubicBezTo>
                  <a:pt x="169" y="31"/>
                  <a:pt x="171" y="29"/>
                  <a:pt x="171" y="29"/>
                </a:cubicBezTo>
                <a:cubicBezTo>
                  <a:pt x="170" y="29"/>
                  <a:pt x="169" y="29"/>
                  <a:pt x="168" y="29"/>
                </a:cubicBezTo>
                <a:cubicBezTo>
                  <a:pt x="168" y="28"/>
                  <a:pt x="168" y="27"/>
                  <a:pt x="167" y="26"/>
                </a:cubicBezTo>
                <a:cubicBezTo>
                  <a:pt x="165" y="25"/>
                  <a:pt x="155" y="19"/>
                  <a:pt x="156" y="19"/>
                </a:cubicBezTo>
                <a:cubicBezTo>
                  <a:pt x="155" y="18"/>
                  <a:pt x="155" y="19"/>
                  <a:pt x="154" y="19"/>
                </a:cubicBezTo>
                <a:cubicBezTo>
                  <a:pt x="152" y="15"/>
                  <a:pt x="145" y="17"/>
                  <a:pt x="144" y="12"/>
                </a:cubicBezTo>
                <a:cubicBezTo>
                  <a:pt x="140" y="13"/>
                  <a:pt x="140" y="14"/>
                  <a:pt x="136" y="14"/>
                </a:cubicBezTo>
                <a:cubicBezTo>
                  <a:pt x="139" y="13"/>
                  <a:pt x="134" y="12"/>
                  <a:pt x="137" y="11"/>
                </a:cubicBezTo>
                <a:cubicBezTo>
                  <a:pt x="134" y="11"/>
                  <a:pt x="130" y="8"/>
                  <a:pt x="127" y="9"/>
                </a:cubicBezTo>
                <a:cubicBezTo>
                  <a:pt x="127" y="8"/>
                  <a:pt x="127" y="6"/>
                  <a:pt x="125" y="6"/>
                </a:cubicBezTo>
                <a:cubicBezTo>
                  <a:pt x="125" y="6"/>
                  <a:pt x="124" y="7"/>
                  <a:pt x="124" y="7"/>
                </a:cubicBezTo>
                <a:cubicBezTo>
                  <a:pt x="123" y="7"/>
                  <a:pt x="123" y="7"/>
                  <a:pt x="123" y="7"/>
                </a:cubicBezTo>
                <a:cubicBezTo>
                  <a:pt x="121" y="7"/>
                  <a:pt x="118" y="6"/>
                  <a:pt x="116" y="5"/>
                </a:cubicBezTo>
                <a:cubicBezTo>
                  <a:pt x="113" y="4"/>
                  <a:pt x="111" y="4"/>
                  <a:pt x="110" y="6"/>
                </a:cubicBezTo>
                <a:cubicBezTo>
                  <a:pt x="108" y="6"/>
                  <a:pt x="110" y="4"/>
                  <a:pt x="110" y="4"/>
                </a:cubicBezTo>
                <a:cubicBezTo>
                  <a:pt x="109" y="4"/>
                  <a:pt x="108" y="4"/>
                  <a:pt x="107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7" y="4"/>
                  <a:pt x="106" y="3"/>
                  <a:pt x="105" y="3"/>
                </a:cubicBezTo>
                <a:cubicBezTo>
                  <a:pt x="105" y="2"/>
                  <a:pt x="107" y="3"/>
                  <a:pt x="107" y="4"/>
                </a:cubicBezTo>
                <a:cubicBezTo>
                  <a:pt x="107" y="2"/>
                  <a:pt x="106" y="2"/>
                  <a:pt x="106" y="1"/>
                </a:cubicBezTo>
                <a:cubicBezTo>
                  <a:pt x="104" y="1"/>
                  <a:pt x="104" y="1"/>
                  <a:pt x="102" y="1"/>
                </a:cubicBezTo>
                <a:cubicBezTo>
                  <a:pt x="102" y="1"/>
                  <a:pt x="103" y="1"/>
                  <a:pt x="104" y="1"/>
                </a:cubicBezTo>
                <a:cubicBezTo>
                  <a:pt x="102" y="1"/>
                  <a:pt x="102" y="0"/>
                  <a:pt x="101" y="1"/>
                </a:cubicBezTo>
                <a:cubicBezTo>
                  <a:pt x="103" y="1"/>
                  <a:pt x="99" y="1"/>
                  <a:pt x="100" y="1"/>
                </a:cubicBezTo>
                <a:cubicBezTo>
                  <a:pt x="100" y="1"/>
                  <a:pt x="100" y="2"/>
                  <a:pt x="100" y="2"/>
                </a:cubicBezTo>
                <a:cubicBezTo>
                  <a:pt x="99" y="3"/>
                  <a:pt x="99" y="3"/>
                  <a:pt x="99" y="3"/>
                </a:cubicBezTo>
                <a:cubicBezTo>
                  <a:pt x="100" y="4"/>
                  <a:pt x="101" y="3"/>
                  <a:pt x="101" y="4"/>
                </a:cubicBezTo>
                <a:cubicBezTo>
                  <a:pt x="100" y="4"/>
                  <a:pt x="100" y="4"/>
                  <a:pt x="99" y="4"/>
                </a:cubicBezTo>
                <a:cubicBezTo>
                  <a:pt x="100" y="5"/>
                  <a:pt x="100" y="6"/>
                  <a:pt x="101" y="7"/>
                </a:cubicBezTo>
                <a:cubicBezTo>
                  <a:pt x="98" y="6"/>
                  <a:pt x="97" y="9"/>
                  <a:pt x="100" y="9"/>
                </a:cubicBezTo>
                <a:cubicBezTo>
                  <a:pt x="99" y="10"/>
                  <a:pt x="99" y="10"/>
                  <a:pt x="99" y="11"/>
                </a:cubicBezTo>
                <a:cubicBezTo>
                  <a:pt x="97" y="10"/>
                  <a:pt x="97" y="10"/>
                  <a:pt x="97" y="10"/>
                </a:cubicBezTo>
                <a:cubicBezTo>
                  <a:pt x="96" y="11"/>
                  <a:pt x="94" y="13"/>
                  <a:pt x="92" y="16"/>
                </a:cubicBezTo>
                <a:cubicBezTo>
                  <a:pt x="90" y="18"/>
                  <a:pt x="88" y="21"/>
                  <a:pt x="89" y="23"/>
                </a:cubicBezTo>
                <a:cubicBezTo>
                  <a:pt x="87" y="22"/>
                  <a:pt x="84" y="27"/>
                  <a:pt x="86" y="29"/>
                </a:cubicBezTo>
                <a:cubicBezTo>
                  <a:pt x="86" y="29"/>
                  <a:pt x="85" y="30"/>
                  <a:pt x="85" y="30"/>
                </a:cubicBezTo>
                <a:cubicBezTo>
                  <a:pt x="83" y="32"/>
                  <a:pt x="83" y="32"/>
                  <a:pt x="83" y="32"/>
                </a:cubicBezTo>
                <a:cubicBezTo>
                  <a:pt x="86" y="35"/>
                  <a:pt x="86" y="35"/>
                  <a:pt x="86" y="35"/>
                </a:cubicBezTo>
                <a:cubicBezTo>
                  <a:pt x="87" y="36"/>
                  <a:pt x="87" y="36"/>
                  <a:pt x="88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90" y="37"/>
                  <a:pt x="90" y="37"/>
                  <a:pt x="90" y="37"/>
                </a:cubicBezTo>
                <a:cubicBezTo>
                  <a:pt x="93" y="37"/>
                  <a:pt x="97" y="37"/>
                  <a:pt x="99" y="39"/>
                </a:cubicBezTo>
                <a:cubicBezTo>
                  <a:pt x="99" y="39"/>
                  <a:pt x="99" y="38"/>
                  <a:pt x="99" y="38"/>
                </a:cubicBezTo>
                <a:cubicBezTo>
                  <a:pt x="100" y="40"/>
                  <a:pt x="101" y="38"/>
                  <a:pt x="102" y="40"/>
                </a:cubicBezTo>
                <a:cubicBezTo>
                  <a:pt x="102" y="40"/>
                  <a:pt x="101" y="40"/>
                  <a:pt x="101" y="41"/>
                </a:cubicBezTo>
                <a:cubicBezTo>
                  <a:pt x="102" y="41"/>
                  <a:pt x="105" y="43"/>
                  <a:pt x="103" y="40"/>
                </a:cubicBezTo>
                <a:cubicBezTo>
                  <a:pt x="106" y="42"/>
                  <a:pt x="107" y="42"/>
                  <a:pt x="109" y="41"/>
                </a:cubicBezTo>
                <a:cubicBezTo>
                  <a:pt x="109" y="42"/>
                  <a:pt x="109" y="42"/>
                  <a:pt x="108" y="43"/>
                </a:cubicBezTo>
                <a:cubicBezTo>
                  <a:pt x="109" y="44"/>
                  <a:pt x="109" y="43"/>
                  <a:pt x="110" y="42"/>
                </a:cubicBezTo>
                <a:cubicBezTo>
                  <a:pt x="110" y="45"/>
                  <a:pt x="112" y="44"/>
                  <a:pt x="114" y="45"/>
                </a:cubicBezTo>
                <a:cubicBezTo>
                  <a:pt x="114" y="44"/>
                  <a:pt x="114" y="44"/>
                  <a:pt x="114" y="43"/>
                </a:cubicBezTo>
                <a:cubicBezTo>
                  <a:pt x="115" y="44"/>
                  <a:pt x="114" y="45"/>
                  <a:pt x="114" y="45"/>
                </a:cubicBezTo>
                <a:cubicBezTo>
                  <a:pt x="117" y="45"/>
                  <a:pt x="120" y="46"/>
                  <a:pt x="121" y="47"/>
                </a:cubicBezTo>
                <a:cubicBezTo>
                  <a:pt x="123" y="49"/>
                  <a:pt x="125" y="50"/>
                  <a:pt x="127" y="48"/>
                </a:cubicBezTo>
                <a:cubicBezTo>
                  <a:pt x="127" y="50"/>
                  <a:pt x="130" y="50"/>
                  <a:pt x="132" y="51"/>
                </a:cubicBezTo>
                <a:cubicBezTo>
                  <a:pt x="134" y="52"/>
                  <a:pt x="136" y="53"/>
                  <a:pt x="135" y="55"/>
                </a:cubicBezTo>
                <a:cubicBezTo>
                  <a:pt x="137" y="53"/>
                  <a:pt x="138" y="59"/>
                  <a:pt x="140" y="55"/>
                </a:cubicBezTo>
                <a:cubicBezTo>
                  <a:pt x="141" y="55"/>
                  <a:pt x="140" y="58"/>
                  <a:pt x="142" y="57"/>
                </a:cubicBezTo>
                <a:cubicBezTo>
                  <a:pt x="141" y="58"/>
                  <a:pt x="139" y="59"/>
                  <a:pt x="141" y="59"/>
                </a:cubicBezTo>
                <a:cubicBezTo>
                  <a:pt x="141" y="60"/>
                  <a:pt x="141" y="57"/>
                  <a:pt x="142" y="58"/>
                </a:cubicBezTo>
                <a:cubicBezTo>
                  <a:pt x="141" y="59"/>
                  <a:pt x="142" y="58"/>
                  <a:pt x="143" y="58"/>
                </a:cubicBezTo>
                <a:cubicBezTo>
                  <a:pt x="141" y="59"/>
                  <a:pt x="144" y="59"/>
                  <a:pt x="143" y="60"/>
                </a:cubicBezTo>
                <a:cubicBezTo>
                  <a:pt x="144" y="60"/>
                  <a:pt x="144" y="59"/>
                  <a:pt x="144" y="59"/>
                </a:cubicBezTo>
                <a:cubicBezTo>
                  <a:pt x="145" y="59"/>
                  <a:pt x="144" y="62"/>
                  <a:pt x="146" y="61"/>
                </a:cubicBezTo>
                <a:cubicBezTo>
                  <a:pt x="145" y="64"/>
                  <a:pt x="146" y="64"/>
                  <a:pt x="148" y="63"/>
                </a:cubicBezTo>
                <a:cubicBezTo>
                  <a:pt x="148" y="64"/>
                  <a:pt x="147" y="65"/>
                  <a:pt x="147" y="65"/>
                </a:cubicBezTo>
                <a:cubicBezTo>
                  <a:pt x="149" y="64"/>
                  <a:pt x="147" y="68"/>
                  <a:pt x="148" y="68"/>
                </a:cubicBezTo>
                <a:cubicBezTo>
                  <a:pt x="148" y="67"/>
                  <a:pt x="148" y="67"/>
                  <a:pt x="149" y="66"/>
                </a:cubicBezTo>
                <a:cubicBezTo>
                  <a:pt x="149" y="67"/>
                  <a:pt x="150" y="67"/>
                  <a:pt x="151" y="67"/>
                </a:cubicBezTo>
                <a:cubicBezTo>
                  <a:pt x="150" y="68"/>
                  <a:pt x="149" y="68"/>
                  <a:pt x="148" y="69"/>
                </a:cubicBezTo>
                <a:cubicBezTo>
                  <a:pt x="148" y="70"/>
                  <a:pt x="152" y="67"/>
                  <a:pt x="149" y="69"/>
                </a:cubicBezTo>
                <a:cubicBezTo>
                  <a:pt x="149" y="70"/>
                  <a:pt x="151" y="69"/>
                  <a:pt x="150" y="70"/>
                </a:cubicBezTo>
                <a:cubicBezTo>
                  <a:pt x="152" y="69"/>
                  <a:pt x="153" y="68"/>
                  <a:pt x="154" y="68"/>
                </a:cubicBezTo>
                <a:cubicBezTo>
                  <a:pt x="153" y="69"/>
                  <a:pt x="154" y="69"/>
                  <a:pt x="153" y="69"/>
                </a:cubicBezTo>
                <a:cubicBezTo>
                  <a:pt x="151" y="70"/>
                  <a:pt x="151" y="70"/>
                  <a:pt x="150" y="71"/>
                </a:cubicBezTo>
                <a:cubicBezTo>
                  <a:pt x="151" y="71"/>
                  <a:pt x="152" y="70"/>
                  <a:pt x="152" y="70"/>
                </a:cubicBezTo>
                <a:cubicBezTo>
                  <a:pt x="150" y="71"/>
                  <a:pt x="150" y="72"/>
                  <a:pt x="150" y="73"/>
                </a:cubicBezTo>
                <a:cubicBezTo>
                  <a:pt x="151" y="73"/>
                  <a:pt x="152" y="71"/>
                  <a:pt x="153" y="72"/>
                </a:cubicBezTo>
                <a:cubicBezTo>
                  <a:pt x="152" y="72"/>
                  <a:pt x="153" y="73"/>
                  <a:pt x="151" y="73"/>
                </a:cubicBezTo>
                <a:cubicBezTo>
                  <a:pt x="152" y="73"/>
                  <a:pt x="151" y="74"/>
                  <a:pt x="153" y="74"/>
                </a:cubicBezTo>
                <a:cubicBezTo>
                  <a:pt x="151" y="75"/>
                  <a:pt x="154" y="76"/>
                  <a:pt x="151" y="76"/>
                </a:cubicBezTo>
                <a:cubicBezTo>
                  <a:pt x="154" y="76"/>
                  <a:pt x="151" y="77"/>
                  <a:pt x="154" y="78"/>
                </a:cubicBezTo>
                <a:cubicBezTo>
                  <a:pt x="153" y="78"/>
                  <a:pt x="152" y="78"/>
                  <a:pt x="152" y="78"/>
                </a:cubicBezTo>
                <a:cubicBezTo>
                  <a:pt x="152" y="78"/>
                  <a:pt x="153" y="78"/>
                  <a:pt x="153" y="78"/>
                </a:cubicBezTo>
                <a:cubicBezTo>
                  <a:pt x="152" y="78"/>
                  <a:pt x="151" y="79"/>
                  <a:pt x="151" y="79"/>
                </a:cubicBezTo>
                <a:cubicBezTo>
                  <a:pt x="152" y="79"/>
                  <a:pt x="152" y="79"/>
                  <a:pt x="151" y="79"/>
                </a:cubicBezTo>
                <a:cubicBezTo>
                  <a:pt x="156" y="80"/>
                  <a:pt x="151" y="81"/>
                  <a:pt x="151" y="82"/>
                </a:cubicBezTo>
                <a:cubicBezTo>
                  <a:pt x="152" y="82"/>
                  <a:pt x="154" y="82"/>
                  <a:pt x="153" y="82"/>
                </a:cubicBezTo>
                <a:cubicBezTo>
                  <a:pt x="151" y="82"/>
                  <a:pt x="152" y="83"/>
                  <a:pt x="153" y="83"/>
                </a:cubicBezTo>
                <a:cubicBezTo>
                  <a:pt x="152" y="83"/>
                  <a:pt x="153" y="84"/>
                  <a:pt x="151" y="84"/>
                </a:cubicBezTo>
                <a:cubicBezTo>
                  <a:pt x="153" y="85"/>
                  <a:pt x="153" y="86"/>
                  <a:pt x="153" y="87"/>
                </a:cubicBezTo>
                <a:cubicBezTo>
                  <a:pt x="152" y="89"/>
                  <a:pt x="152" y="90"/>
                  <a:pt x="153" y="91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2" y="91"/>
                  <a:pt x="151" y="91"/>
                  <a:pt x="152" y="92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0" y="93"/>
                  <a:pt x="153" y="96"/>
                  <a:pt x="151" y="94"/>
                </a:cubicBezTo>
                <a:cubicBezTo>
                  <a:pt x="150" y="95"/>
                  <a:pt x="153" y="96"/>
                  <a:pt x="153" y="97"/>
                </a:cubicBezTo>
                <a:cubicBezTo>
                  <a:pt x="152" y="96"/>
                  <a:pt x="151" y="96"/>
                  <a:pt x="151" y="95"/>
                </a:cubicBezTo>
                <a:cubicBezTo>
                  <a:pt x="150" y="97"/>
                  <a:pt x="150" y="98"/>
                  <a:pt x="149" y="99"/>
                </a:cubicBezTo>
                <a:cubicBezTo>
                  <a:pt x="149" y="100"/>
                  <a:pt x="149" y="100"/>
                  <a:pt x="147" y="100"/>
                </a:cubicBezTo>
                <a:cubicBezTo>
                  <a:pt x="148" y="101"/>
                  <a:pt x="147" y="102"/>
                  <a:pt x="147" y="102"/>
                </a:cubicBezTo>
                <a:cubicBezTo>
                  <a:pt x="147" y="103"/>
                  <a:pt x="146" y="104"/>
                  <a:pt x="147" y="105"/>
                </a:cubicBezTo>
                <a:cubicBezTo>
                  <a:pt x="146" y="103"/>
                  <a:pt x="145" y="103"/>
                  <a:pt x="145" y="103"/>
                </a:cubicBezTo>
                <a:cubicBezTo>
                  <a:pt x="145" y="105"/>
                  <a:pt x="146" y="106"/>
                  <a:pt x="147" y="108"/>
                </a:cubicBezTo>
                <a:cubicBezTo>
                  <a:pt x="145" y="106"/>
                  <a:pt x="146" y="105"/>
                  <a:pt x="144" y="104"/>
                </a:cubicBezTo>
                <a:cubicBezTo>
                  <a:pt x="143" y="105"/>
                  <a:pt x="143" y="104"/>
                  <a:pt x="142" y="104"/>
                </a:cubicBezTo>
                <a:cubicBezTo>
                  <a:pt x="142" y="104"/>
                  <a:pt x="142" y="104"/>
                  <a:pt x="142" y="104"/>
                </a:cubicBezTo>
                <a:cubicBezTo>
                  <a:pt x="142" y="106"/>
                  <a:pt x="143" y="106"/>
                  <a:pt x="143" y="106"/>
                </a:cubicBezTo>
                <a:cubicBezTo>
                  <a:pt x="142" y="104"/>
                  <a:pt x="143" y="108"/>
                  <a:pt x="142" y="106"/>
                </a:cubicBezTo>
                <a:cubicBezTo>
                  <a:pt x="142" y="106"/>
                  <a:pt x="142" y="105"/>
                  <a:pt x="141" y="105"/>
                </a:cubicBezTo>
                <a:cubicBezTo>
                  <a:pt x="142" y="106"/>
                  <a:pt x="141" y="105"/>
                  <a:pt x="141" y="105"/>
                </a:cubicBezTo>
                <a:cubicBezTo>
                  <a:pt x="141" y="106"/>
                  <a:pt x="142" y="106"/>
                  <a:pt x="141" y="107"/>
                </a:cubicBezTo>
                <a:cubicBezTo>
                  <a:pt x="141" y="106"/>
                  <a:pt x="141" y="107"/>
                  <a:pt x="140" y="105"/>
                </a:cubicBezTo>
                <a:cubicBezTo>
                  <a:pt x="139" y="105"/>
                  <a:pt x="139" y="106"/>
                  <a:pt x="139" y="108"/>
                </a:cubicBezTo>
                <a:cubicBezTo>
                  <a:pt x="138" y="107"/>
                  <a:pt x="139" y="106"/>
                  <a:pt x="138" y="106"/>
                </a:cubicBezTo>
                <a:cubicBezTo>
                  <a:pt x="138" y="105"/>
                  <a:pt x="136" y="109"/>
                  <a:pt x="136" y="106"/>
                </a:cubicBezTo>
                <a:cubicBezTo>
                  <a:pt x="135" y="106"/>
                  <a:pt x="136" y="108"/>
                  <a:pt x="135" y="108"/>
                </a:cubicBezTo>
                <a:cubicBezTo>
                  <a:pt x="135" y="108"/>
                  <a:pt x="134" y="107"/>
                  <a:pt x="133" y="107"/>
                </a:cubicBezTo>
                <a:cubicBezTo>
                  <a:pt x="132" y="107"/>
                  <a:pt x="131" y="107"/>
                  <a:pt x="132" y="108"/>
                </a:cubicBezTo>
                <a:cubicBezTo>
                  <a:pt x="131" y="109"/>
                  <a:pt x="131" y="105"/>
                  <a:pt x="130" y="108"/>
                </a:cubicBezTo>
                <a:cubicBezTo>
                  <a:pt x="131" y="108"/>
                  <a:pt x="130" y="109"/>
                  <a:pt x="130" y="110"/>
                </a:cubicBezTo>
                <a:cubicBezTo>
                  <a:pt x="130" y="109"/>
                  <a:pt x="129" y="112"/>
                  <a:pt x="129" y="110"/>
                </a:cubicBezTo>
                <a:cubicBezTo>
                  <a:pt x="130" y="109"/>
                  <a:pt x="129" y="108"/>
                  <a:pt x="130" y="106"/>
                </a:cubicBezTo>
                <a:cubicBezTo>
                  <a:pt x="129" y="108"/>
                  <a:pt x="128" y="107"/>
                  <a:pt x="126" y="108"/>
                </a:cubicBezTo>
                <a:cubicBezTo>
                  <a:pt x="125" y="107"/>
                  <a:pt x="125" y="106"/>
                  <a:pt x="124" y="105"/>
                </a:cubicBezTo>
                <a:cubicBezTo>
                  <a:pt x="123" y="106"/>
                  <a:pt x="124" y="107"/>
                  <a:pt x="123" y="107"/>
                </a:cubicBezTo>
                <a:cubicBezTo>
                  <a:pt x="122" y="107"/>
                  <a:pt x="123" y="105"/>
                  <a:pt x="123" y="10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1" y="107"/>
                  <a:pt x="122" y="104"/>
                  <a:pt x="122" y="106"/>
                </a:cubicBezTo>
                <a:cubicBezTo>
                  <a:pt x="121" y="106"/>
                  <a:pt x="120" y="102"/>
                  <a:pt x="119" y="104"/>
                </a:cubicBezTo>
                <a:cubicBezTo>
                  <a:pt x="117" y="102"/>
                  <a:pt x="115" y="102"/>
                  <a:pt x="112" y="102"/>
                </a:cubicBezTo>
                <a:cubicBezTo>
                  <a:pt x="112" y="101"/>
                  <a:pt x="114" y="101"/>
                  <a:pt x="113" y="100"/>
                </a:cubicBezTo>
                <a:cubicBezTo>
                  <a:pt x="112" y="101"/>
                  <a:pt x="112" y="101"/>
                  <a:pt x="111" y="102"/>
                </a:cubicBezTo>
                <a:cubicBezTo>
                  <a:pt x="112" y="101"/>
                  <a:pt x="111" y="101"/>
                  <a:pt x="112" y="100"/>
                </a:cubicBezTo>
                <a:cubicBezTo>
                  <a:pt x="111" y="100"/>
                  <a:pt x="110" y="99"/>
                  <a:pt x="109" y="100"/>
                </a:cubicBezTo>
                <a:cubicBezTo>
                  <a:pt x="109" y="98"/>
                  <a:pt x="108" y="100"/>
                  <a:pt x="106" y="99"/>
                </a:cubicBezTo>
                <a:cubicBezTo>
                  <a:pt x="107" y="97"/>
                  <a:pt x="105" y="98"/>
                  <a:pt x="104" y="98"/>
                </a:cubicBezTo>
                <a:cubicBezTo>
                  <a:pt x="105" y="96"/>
                  <a:pt x="103" y="98"/>
                  <a:pt x="104" y="96"/>
                </a:cubicBezTo>
                <a:cubicBezTo>
                  <a:pt x="102" y="98"/>
                  <a:pt x="103" y="94"/>
                  <a:pt x="102" y="94"/>
                </a:cubicBezTo>
                <a:cubicBezTo>
                  <a:pt x="101" y="95"/>
                  <a:pt x="99" y="95"/>
                  <a:pt x="101" y="94"/>
                </a:cubicBezTo>
                <a:cubicBezTo>
                  <a:pt x="100" y="92"/>
                  <a:pt x="99" y="91"/>
                  <a:pt x="96" y="93"/>
                </a:cubicBezTo>
                <a:cubicBezTo>
                  <a:pt x="99" y="90"/>
                  <a:pt x="95" y="91"/>
                  <a:pt x="96" y="90"/>
                </a:cubicBezTo>
                <a:cubicBezTo>
                  <a:pt x="94" y="91"/>
                  <a:pt x="93" y="89"/>
                  <a:pt x="92" y="87"/>
                </a:cubicBezTo>
                <a:cubicBezTo>
                  <a:pt x="91" y="88"/>
                  <a:pt x="91" y="88"/>
                  <a:pt x="90" y="88"/>
                </a:cubicBezTo>
                <a:cubicBezTo>
                  <a:pt x="91" y="88"/>
                  <a:pt x="91" y="88"/>
                  <a:pt x="91" y="88"/>
                </a:cubicBezTo>
                <a:cubicBezTo>
                  <a:pt x="88" y="83"/>
                  <a:pt x="83" y="83"/>
                  <a:pt x="79" y="80"/>
                </a:cubicBezTo>
                <a:cubicBezTo>
                  <a:pt x="78" y="81"/>
                  <a:pt x="75" y="82"/>
                  <a:pt x="75" y="82"/>
                </a:cubicBezTo>
                <a:cubicBezTo>
                  <a:pt x="80" y="83"/>
                  <a:pt x="79" y="88"/>
                  <a:pt x="82" y="88"/>
                </a:cubicBezTo>
                <a:cubicBezTo>
                  <a:pt x="80" y="92"/>
                  <a:pt x="84" y="91"/>
                  <a:pt x="84" y="93"/>
                </a:cubicBezTo>
                <a:cubicBezTo>
                  <a:pt x="85" y="92"/>
                  <a:pt x="86" y="91"/>
                  <a:pt x="86" y="92"/>
                </a:cubicBezTo>
                <a:cubicBezTo>
                  <a:pt x="86" y="92"/>
                  <a:pt x="85" y="93"/>
                  <a:pt x="86" y="94"/>
                </a:cubicBezTo>
                <a:cubicBezTo>
                  <a:pt x="85" y="94"/>
                  <a:pt x="85" y="95"/>
                  <a:pt x="85" y="96"/>
                </a:cubicBezTo>
                <a:cubicBezTo>
                  <a:pt x="85" y="95"/>
                  <a:pt x="86" y="96"/>
                  <a:pt x="86" y="96"/>
                </a:cubicBezTo>
                <a:cubicBezTo>
                  <a:pt x="85" y="95"/>
                  <a:pt x="87" y="93"/>
                  <a:pt x="88" y="93"/>
                </a:cubicBezTo>
                <a:cubicBezTo>
                  <a:pt x="86" y="94"/>
                  <a:pt x="87" y="96"/>
                  <a:pt x="86" y="97"/>
                </a:cubicBezTo>
                <a:cubicBezTo>
                  <a:pt x="87" y="96"/>
                  <a:pt x="86" y="98"/>
                  <a:pt x="87" y="98"/>
                </a:cubicBezTo>
                <a:cubicBezTo>
                  <a:pt x="88" y="96"/>
                  <a:pt x="90" y="97"/>
                  <a:pt x="89" y="98"/>
                </a:cubicBezTo>
                <a:cubicBezTo>
                  <a:pt x="88" y="99"/>
                  <a:pt x="89" y="97"/>
                  <a:pt x="88" y="99"/>
                </a:cubicBezTo>
                <a:cubicBezTo>
                  <a:pt x="89" y="100"/>
                  <a:pt x="90" y="99"/>
                  <a:pt x="92" y="98"/>
                </a:cubicBezTo>
                <a:cubicBezTo>
                  <a:pt x="89" y="98"/>
                  <a:pt x="91" y="95"/>
                  <a:pt x="88" y="96"/>
                </a:cubicBezTo>
                <a:cubicBezTo>
                  <a:pt x="90" y="95"/>
                  <a:pt x="88" y="96"/>
                  <a:pt x="87" y="96"/>
                </a:cubicBezTo>
                <a:cubicBezTo>
                  <a:pt x="89" y="94"/>
                  <a:pt x="87" y="94"/>
                  <a:pt x="89" y="93"/>
                </a:cubicBezTo>
                <a:cubicBezTo>
                  <a:pt x="91" y="95"/>
                  <a:pt x="94" y="98"/>
                  <a:pt x="97" y="100"/>
                </a:cubicBezTo>
                <a:cubicBezTo>
                  <a:pt x="101" y="102"/>
                  <a:pt x="104" y="105"/>
                  <a:pt x="106" y="108"/>
                </a:cubicBezTo>
                <a:cubicBezTo>
                  <a:pt x="108" y="106"/>
                  <a:pt x="107" y="109"/>
                  <a:pt x="110" y="108"/>
                </a:cubicBezTo>
                <a:cubicBezTo>
                  <a:pt x="109" y="109"/>
                  <a:pt x="109" y="109"/>
                  <a:pt x="109" y="110"/>
                </a:cubicBezTo>
                <a:cubicBezTo>
                  <a:pt x="108" y="110"/>
                  <a:pt x="108" y="109"/>
                  <a:pt x="108" y="110"/>
                </a:cubicBezTo>
                <a:cubicBezTo>
                  <a:pt x="109" y="111"/>
                  <a:pt x="108" y="111"/>
                  <a:pt x="108" y="114"/>
                </a:cubicBezTo>
                <a:cubicBezTo>
                  <a:pt x="109" y="112"/>
                  <a:pt x="109" y="112"/>
                  <a:pt x="109" y="111"/>
                </a:cubicBezTo>
                <a:cubicBezTo>
                  <a:pt x="109" y="111"/>
                  <a:pt x="110" y="111"/>
                  <a:pt x="110" y="111"/>
                </a:cubicBezTo>
                <a:cubicBezTo>
                  <a:pt x="110" y="112"/>
                  <a:pt x="112" y="113"/>
                  <a:pt x="115" y="112"/>
                </a:cubicBezTo>
                <a:cubicBezTo>
                  <a:pt x="115" y="112"/>
                  <a:pt x="115" y="112"/>
                  <a:pt x="115" y="113"/>
                </a:cubicBezTo>
                <a:cubicBezTo>
                  <a:pt x="115" y="113"/>
                  <a:pt x="114" y="113"/>
                  <a:pt x="114" y="113"/>
                </a:cubicBezTo>
                <a:cubicBezTo>
                  <a:pt x="115" y="114"/>
                  <a:pt x="116" y="111"/>
                  <a:pt x="116" y="111"/>
                </a:cubicBezTo>
                <a:cubicBezTo>
                  <a:pt x="117" y="113"/>
                  <a:pt x="114" y="114"/>
                  <a:pt x="115" y="114"/>
                </a:cubicBezTo>
                <a:cubicBezTo>
                  <a:pt x="116" y="114"/>
                  <a:pt x="117" y="112"/>
                  <a:pt x="117" y="112"/>
                </a:cubicBezTo>
                <a:cubicBezTo>
                  <a:pt x="116" y="114"/>
                  <a:pt x="117" y="115"/>
                  <a:pt x="117" y="117"/>
                </a:cubicBezTo>
                <a:cubicBezTo>
                  <a:pt x="119" y="115"/>
                  <a:pt x="117" y="119"/>
                  <a:pt x="119" y="116"/>
                </a:cubicBezTo>
                <a:cubicBezTo>
                  <a:pt x="120" y="119"/>
                  <a:pt x="121" y="118"/>
                  <a:pt x="122" y="117"/>
                </a:cubicBezTo>
                <a:cubicBezTo>
                  <a:pt x="123" y="116"/>
                  <a:pt x="124" y="114"/>
                  <a:pt x="125" y="115"/>
                </a:cubicBezTo>
                <a:cubicBezTo>
                  <a:pt x="124" y="118"/>
                  <a:pt x="124" y="115"/>
                  <a:pt x="123" y="116"/>
                </a:cubicBezTo>
                <a:cubicBezTo>
                  <a:pt x="124" y="118"/>
                  <a:pt x="125" y="117"/>
                  <a:pt x="126" y="116"/>
                </a:cubicBezTo>
                <a:cubicBezTo>
                  <a:pt x="126" y="117"/>
                  <a:pt x="126" y="118"/>
                  <a:pt x="126" y="118"/>
                </a:cubicBezTo>
                <a:cubicBezTo>
                  <a:pt x="128" y="117"/>
                  <a:pt x="129" y="120"/>
                  <a:pt x="130" y="116"/>
                </a:cubicBezTo>
                <a:cubicBezTo>
                  <a:pt x="130" y="116"/>
                  <a:pt x="131" y="117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2" y="117"/>
                  <a:pt x="131" y="118"/>
                </a:cubicBezTo>
                <a:cubicBezTo>
                  <a:pt x="133" y="118"/>
                  <a:pt x="133" y="119"/>
                  <a:pt x="134" y="118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3" y="117"/>
                  <a:pt x="134" y="116"/>
                </a:cubicBezTo>
                <a:cubicBezTo>
                  <a:pt x="133" y="116"/>
                  <a:pt x="133" y="117"/>
                  <a:pt x="132" y="118"/>
                </a:cubicBezTo>
                <a:cubicBezTo>
                  <a:pt x="133" y="117"/>
                  <a:pt x="132" y="116"/>
                  <a:pt x="133" y="116"/>
                </a:cubicBezTo>
                <a:cubicBezTo>
                  <a:pt x="134" y="117"/>
                  <a:pt x="135" y="113"/>
                  <a:pt x="136" y="117"/>
                </a:cubicBezTo>
                <a:cubicBezTo>
                  <a:pt x="136" y="114"/>
                  <a:pt x="138" y="113"/>
                  <a:pt x="136" y="113"/>
                </a:cubicBezTo>
                <a:cubicBezTo>
                  <a:pt x="136" y="116"/>
                  <a:pt x="136" y="112"/>
                  <a:pt x="136" y="114"/>
                </a:cubicBezTo>
                <a:cubicBezTo>
                  <a:pt x="136" y="114"/>
                  <a:pt x="136" y="115"/>
                  <a:pt x="136" y="115"/>
                </a:cubicBezTo>
                <a:cubicBezTo>
                  <a:pt x="135" y="114"/>
                  <a:pt x="135" y="114"/>
                  <a:pt x="134" y="113"/>
                </a:cubicBezTo>
                <a:cubicBezTo>
                  <a:pt x="136" y="112"/>
                  <a:pt x="136" y="112"/>
                  <a:pt x="137" y="112"/>
                </a:cubicBezTo>
                <a:cubicBezTo>
                  <a:pt x="138" y="112"/>
                  <a:pt x="139" y="111"/>
                  <a:pt x="140" y="111"/>
                </a:cubicBezTo>
                <a:cubicBezTo>
                  <a:pt x="140" y="113"/>
                  <a:pt x="141" y="113"/>
                  <a:pt x="141" y="113"/>
                </a:cubicBezTo>
                <a:cubicBezTo>
                  <a:pt x="142" y="113"/>
                  <a:pt x="142" y="112"/>
                  <a:pt x="143" y="113"/>
                </a:cubicBezTo>
                <a:cubicBezTo>
                  <a:pt x="143" y="114"/>
                  <a:pt x="142" y="114"/>
                  <a:pt x="142" y="115"/>
                </a:cubicBezTo>
                <a:cubicBezTo>
                  <a:pt x="143" y="115"/>
                  <a:pt x="143" y="115"/>
                  <a:pt x="143" y="116"/>
                </a:cubicBezTo>
                <a:cubicBezTo>
                  <a:pt x="144" y="116"/>
                  <a:pt x="144" y="116"/>
                  <a:pt x="144" y="115"/>
                </a:cubicBezTo>
                <a:cubicBezTo>
                  <a:pt x="143" y="115"/>
                  <a:pt x="143" y="114"/>
                  <a:pt x="143" y="114"/>
                </a:cubicBezTo>
                <a:cubicBezTo>
                  <a:pt x="143" y="113"/>
                  <a:pt x="144" y="112"/>
                  <a:pt x="143" y="111"/>
                </a:cubicBezTo>
                <a:cubicBezTo>
                  <a:pt x="145" y="112"/>
                  <a:pt x="144" y="111"/>
                  <a:pt x="144" y="109"/>
                </a:cubicBezTo>
                <a:cubicBezTo>
                  <a:pt x="146" y="112"/>
                  <a:pt x="145" y="108"/>
                  <a:pt x="147" y="110"/>
                </a:cubicBezTo>
                <a:cubicBezTo>
                  <a:pt x="146" y="110"/>
                  <a:pt x="145" y="111"/>
                  <a:pt x="145" y="112"/>
                </a:cubicBezTo>
                <a:cubicBezTo>
                  <a:pt x="147" y="112"/>
                  <a:pt x="148" y="110"/>
                  <a:pt x="147" y="108"/>
                </a:cubicBezTo>
                <a:cubicBezTo>
                  <a:pt x="148" y="109"/>
                  <a:pt x="148" y="110"/>
                  <a:pt x="149" y="110"/>
                </a:cubicBezTo>
                <a:cubicBezTo>
                  <a:pt x="149" y="109"/>
                  <a:pt x="149" y="108"/>
                  <a:pt x="150" y="107"/>
                </a:cubicBezTo>
                <a:cubicBezTo>
                  <a:pt x="151" y="106"/>
                  <a:pt x="152" y="106"/>
                  <a:pt x="152" y="105"/>
                </a:cubicBezTo>
                <a:cubicBezTo>
                  <a:pt x="152" y="105"/>
                  <a:pt x="150" y="103"/>
                  <a:pt x="150" y="103"/>
                </a:cubicBezTo>
                <a:cubicBezTo>
                  <a:pt x="151" y="103"/>
                  <a:pt x="151" y="103"/>
                  <a:pt x="152" y="103"/>
                </a:cubicBezTo>
                <a:cubicBezTo>
                  <a:pt x="151" y="103"/>
                  <a:pt x="150" y="103"/>
                  <a:pt x="152" y="104"/>
                </a:cubicBezTo>
                <a:cubicBezTo>
                  <a:pt x="151" y="103"/>
                  <a:pt x="155" y="105"/>
                  <a:pt x="154" y="104"/>
                </a:cubicBezTo>
                <a:cubicBezTo>
                  <a:pt x="152" y="104"/>
                  <a:pt x="154" y="103"/>
                  <a:pt x="154" y="103"/>
                </a:cubicBezTo>
                <a:cubicBezTo>
                  <a:pt x="154" y="102"/>
                  <a:pt x="152" y="102"/>
                  <a:pt x="152" y="101"/>
                </a:cubicBezTo>
                <a:cubicBezTo>
                  <a:pt x="154" y="103"/>
                  <a:pt x="152" y="101"/>
                  <a:pt x="153" y="101"/>
                </a:cubicBezTo>
                <a:cubicBezTo>
                  <a:pt x="153" y="101"/>
                  <a:pt x="154" y="101"/>
                  <a:pt x="155" y="101"/>
                </a:cubicBezTo>
                <a:cubicBezTo>
                  <a:pt x="153" y="100"/>
                  <a:pt x="155" y="100"/>
                  <a:pt x="155" y="100"/>
                </a:cubicBezTo>
                <a:cubicBezTo>
                  <a:pt x="153" y="99"/>
                  <a:pt x="156" y="99"/>
                  <a:pt x="154" y="98"/>
                </a:cubicBezTo>
                <a:cubicBezTo>
                  <a:pt x="154" y="98"/>
                  <a:pt x="153" y="98"/>
                  <a:pt x="153" y="98"/>
                </a:cubicBezTo>
                <a:cubicBezTo>
                  <a:pt x="154" y="97"/>
                  <a:pt x="157" y="100"/>
                  <a:pt x="157" y="99"/>
                </a:cubicBezTo>
                <a:cubicBezTo>
                  <a:pt x="157" y="98"/>
                  <a:pt x="158" y="98"/>
                  <a:pt x="158" y="97"/>
                </a:cubicBezTo>
                <a:cubicBezTo>
                  <a:pt x="158" y="97"/>
                  <a:pt x="159" y="98"/>
                  <a:pt x="159" y="98"/>
                </a:cubicBezTo>
                <a:cubicBezTo>
                  <a:pt x="159" y="97"/>
                  <a:pt x="159" y="97"/>
                  <a:pt x="159" y="96"/>
                </a:cubicBezTo>
                <a:cubicBezTo>
                  <a:pt x="159" y="96"/>
                  <a:pt x="159" y="96"/>
                  <a:pt x="159" y="96"/>
                </a:cubicBezTo>
                <a:cubicBezTo>
                  <a:pt x="159" y="95"/>
                  <a:pt x="159" y="96"/>
                  <a:pt x="159" y="95"/>
                </a:cubicBezTo>
                <a:cubicBezTo>
                  <a:pt x="159" y="95"/>
                  <a:pt x="159" y="95"/>
                  <a:pt x="159" y="95"/>
                </a:cubicBezTo>
                <a:cubicBezTo>
                  <a:pt x="159" y="95"/>
                  <a:pt x="159" y="94"/>
                  <a:pt x="159" y="94"/>
                </a:cubicBezTo>
                <a:cubicBezTo>
                  <a:pt x="160" y="93"/>
                  <a:pt x="161" y="93"/>
                  <a:pt x="162" y="91"/>
                </a:cubicBezTo>
                <a:cubicBezTo>
                  <a:pt x="160" y="91"/>
                  <a:pt x="161" y="89"/>
                  <a:pt x="162" y="88"/>
                </a:cubicBezTo>
                <a:cubicBezTo>
                  <a:pt x="162" y="87"/>
                  <a:pt x="163" y="85"/>
                  <a:pt x="161" y="85"/>
                </a:cubicBezTo>
                <a:cubicBezTo>
                  <a:pt x="161" y="84"/>
                  <a:pt x="163" y="84"/>
                  <a:pt x="164" y="83"/>
                </a:cubicBezTo>
                <a:cubicBezTo>
                  <a:pt x="163" y="83"/>
                  <a:pt x="162" y="83"/>
                  <a:pt x="162" y="83"/>
                </a:cubicBezTo>
                <a:cubicBezTo>
                  <a:pt x="165" y="83"/>
                  <a:pt x="160" y="81"/>
                  <a:pt x="163" y="81"/>
                </a:cubicBezTo>
                <a:cubicBezTo>
                  <a:pt x="160" y="81"/>
                  <a:pt x="162" y="80"/>
                  <a:pt x="159" y="81"/>
                </a:cubicBezTo>
                <a:cubicBezTo>
                  <a:pt x="160" y="80"/>
                  <a:pt x="160" y="80"/>
                  <a:pt x="159" y="80"/>
                </a:cubicBezTo>
                <a:cubicBezTo>
                  <a:pt x="161" y="79"/>
                  <a:pt x="162" y="80"/>
                  <a:pt x="162" y="79"/>
                </a:cubicBezTo>
                <a:cubicBezTo>
                  <a:pt x="160" y="80"/>
                  <a:pt x="163" y="78"/>
                  <a:pt x="161" y="78"/>
                </a:cubicBezTo>
                <a:cubicBezTo>
                  <a:pt x="162" y="79"/>
                  <a:pt x="158" y="79"/>
                  <a:pt x="158" y="79"/>
                </a:cubicBezTo>
                <a:cubicBezTo>
                  <a:pt x="162" y="78"/>
                  <a:pt x="159" y="78"/>
                  <a:pt x="158" y="78"/>
                </a:cubicBezTo>
                <a:cubicBezTo>
                  <a:pt x="160" y="78"/>
                  <a:pt x="160" y="77"/>
                  <a:pt x="162" y="77"/>
                </a:cubicBezTo>
                <a:cubicBezTo>
                  <a:pt x="161" y="77"/>
                  <a:pt x="162" y="76"/>
                  <a:pt x="161" y="76"/>
                </a:cubicBezTo>
                <a:cubicBezTo>
                  <a:pt x="162" y="75"/>
                  <a:pt x="162" y="76"/>
                  <a:pt x="163" y="75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59" y="76"/>
                  <a:pt x="159" y="75"/>
                  <a:pt x="158" y="74"/>
                </a:cubicBezTo>
                <a:cubicBezTo>
                  <a:pt x="158" y="74"/>
                  <a:pt x="159" y="74"/>
                  <a:pt x="159" y="73"/>
                </a:cubicBezTo>
                <a:cubicBezTo>
                  <a:pt x="158" y="73"/>
                  <a:pt x="158" y="73"/>
                  <a:pt x="159" y="73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59" y="74"/>
                  <a:pt x="160" y="74"/>
                  <a:pt x="161" y="75"/>
                </a:cubicBezTo>
                <a:cubicBezTo>
                  <a:pt x="161" y="74"/>
                  <a:pt x="161" y="74"/>
                  <a:pt x="162" y="74"/>
                </a:cubicBezTo>
                <a:cubicBezTo>
                  <a:pt x="161" y="73"/>
                  <a:pt x="163" y="72"/>
                  <a:pt x="161" y="73"/>
                </a:cubicBezTo>
                <a:cubicBezTo>
                  <a:pt x="159" y="71"/>
                  <a:pt x="163" y="72"/>
                  <a:pt x="162" y="71"/>
                </a:cubicBezTo>
                <a:cubicBezTo>
                  <a:pt x="161" y="71"/>
                  <a:pt x="158" y="71"/>
                  <a:pt x="158" y="71"/>
                </a:cubicBezTo>
                <a:cubicBezTo>
                  <a:pt x="159" y="70"/>
                  <a:pt x="158" y="69"/>
                  <a:pt x="157" y="70"/>
                </a:cubicBezTo>
                <a:cubicBezTo>
                  <a:pt x="157" y="70"/>
                  <a:pt x="157" y="70"/>
                  <a:pt x="157" y="70"/>
                </a:cubicBezTo>
                <a:cubicBezTo>
                  <a:pt x="159" y="70"/>
                  <a:pt x="158" y="68"/>
                  <a:pt x="159" y="67"/>
                </a:cubicBezTo>
                <a:cubicBezTo>
                  <a:pt x="159" y="69"/>
                  <a:pt x="162" y="69"/>
                  <a:pt x="159" y="71"/>
                </a:cubicBezTo>
                <a:cubicBezTo>
                  <a:pt x="161" y="70"/>
                  <a:pt x="161" y="71"/>
                  <a:pt x="162" y="70"/>
                </a:cubicBezTo>
                <a:cubicBezTo>
                  <a:pt x="162" y="70"/>
                  <a:pt x="162" y="70"/>
                  <a:pt x="162" y="69"/>
                </a:cubicBezTo>
                <a:cubicBezTo>
                  <a:pt x="163" y="70"/>
                  <a:pt x="163" y="70"/>
                  <a:pt x="163" y="70"/>
                </a:cubicBezTo>
                <a:cubicBezTo>
                  <a:pt x="163" y="69"/>
                  <a:pt x="161" y="68"/>
                  <a:pt x="160" y="68"/>
                </a:cubicBezTo>
                <a:cubicBezTo>
                  <a:pt x="163" y="67"/>
                  <a:pt x="160" y="65"/>
                  <a:pt x="159" y="64"/>
                </a:cubicBezTo>
                <a:cubicBezTo>
                  <a:pt x="159" y="66"/>
                  <a:pt x="157" y="64"/>
                  <a:pt x="157" y="65"/>
                </a:cubicBezTo>
                <a:cubicBezTo>
                  <a:pt x="159" y="65"/>
                  <a:pt x="156" y="67"/>
                  <a:pt x="156" y="67"/>
                </a:cubicBezTo>
                <a:cubicBezTo>
                  <a:pt x="155" y="65"/>
                  <a:pt x="153" y="62"/>
                  <a:pt x="152" y="60"/>
                </a:cubicBezTo>
                <a:cubicBezTo>
                  <a:pt x="150" y="58"/>
                  <a:pt x="148" y="55"/>
                  <a:pt x="146" y="53"/>
                </a:cubicBezTo>
                <a:cubicBezTo>
                  <a:pt x="146" y="50"/>
                  <a:pt x="149" y="49"/>
                  <a:pt x="148" y="46"/>
                </a:cubicBezTo>
                <a:cubicBezTo>
                  <a:pt x="142" y="45"/>
                  <a:pt x="141" y="42"/>
                  <a:pt x="136" y="43"/>
                </a:cubicBezTo>
                <a:cubicBezTo>
                  <a:pt x="137" y="42"/>
                  <a:pt x="137" y="41"/>
                  <a:pt x="137" y="41"/>
                </a:cubicBezTo>
                <a:cubicBezTo>
                  <a:pt x="136" y="42"/>
                  <a:pt x="137" y="41"/>
                  <a:pt x="136" y="41"/>
                </a:cubicBezTo>
                <a:cubicBezTo>
                  <a:pt x="135" y="44"/>
                  <a:pt x="135" y="39"/>
                  <a:pt x="134" y="40"/>
                </a:cubicBezTo>
                <a:cubicBezTo>
                  <a:pt x="134" y="41"/>
                  <a:pt x="134" y="41"/>
                  <a:pt x="134" y="42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3" y="40"/>
                  <a:pt x="133" y="41"/>
                  <a:pt x="132" y="41"/>
                </a:cubicBezTo>
                <a:cubicBezTo>
                  <a:pt x="132" y="40"/>
                  <a:pt x="132" y="40"/>
                  <a:pt x="132" y="39"/>
                </a:cubicBezTo>
                <a:cubicBezTo>
                  <a:pt x="131" y="42"/>
                  <a:pt x="132" y="41"/>
                  <a:pt x="132" y="42"/>
                </a:cubicBezTo>
                <a:cubicBezTo>
                  <a:pt x="131" y="42"/>
                  <a:pt x="130" y="43"/>
                  <a:pt x="129" y="44"/>
                </a:cubicBezTo>
                <a:cubicBezTo>
                  <a:pt x="129" y="43"/>
                  <a:pt x="129" y="43"/>
                  <a:pt x="130" y="42"/>
                </a:cubicBezTo>
                <a:cubicBezTo>
                  <a:pt x="129" y="41"/>
                  <a:pt x="129" y="43"/>
                  <a:pt x="128" y="43"/>
                </a:cubicBezTo>
                <a:cubicBezTo>
                  <a:pt x="129" y="41"/>
                  <a:pt x="128" y="41"/>
                  <a:pt x="127" y="40"/>
                </a:cubicBezTo>
                <a:cubicBezTo>
                  <a:pt x="128" y="41"/>
                  <a:pt x="128" y="39"/>
                  <a:pt x="129" y="38"/>
                </a:cubicBezTo>
                <a:cubicBezTo>
                  <a:pt x="128" y="38"/>
                  <a:pt x="128" y="36"/>
                  <a:pt x="127" y="37"/>
                </a:cubicBezTo>
                <a:cubicBezTo>
                  <a:pt x="128" y="38"/>
                  <a:pt x="127" y="40"/>
                  <a:pt x="126" y="41"/>
                </a:cubicBezTo>
                <a:cubicBezTo>
                  <a:pt x="126" y="39"/>
                  <a:pt x="126" y="40"/>
                  <a:pt x="127" y="38"/>
                </a:cubicBezTo>
                <a:cubicBezTo>
                  <a:pt x="127" y="37"/>
                  <a:pt x="126" y="37"/>
                  <a:pt x="126" y="36"/>
                </a:cubicBezTo>
                <a:cubicBezTo>
                  <a:pt x="125" y="39"/>
                  <a:pt x="126" y="36"/>
                  <a:pt x="124" y="37"/>
                </a:cubicBezTo>
                <a:cubicBezTo>
                  <a:pt x="124" y="37"/>
                  <a:pt x="125" y="39"/>
                  <a:pt x="124" y="40"/>
                </a:cubicBezTo>
                <a:cubicBezTo>
                  <a:pt x="125" y="37"/>
                  <a:pt x="124" y="36"/>
                  <a:pt x="123" y="36"/>
                </a:cubicBezTo>
                <a:cubicBezTo>
                  <a:pt x="125" y="34"/>
                  <a:pt x="124" y="35"/>
                  <a:pt x="125" y="32"/>
                </a:cubicBezTo>
                <a:cubicBezTo>
                  <a:pt x="124" y="33"/>
                  <a:pt x="123" y="32"/>
                  <a:pt x="123" y="34"/>
                </a:cubicBezTo>
                <a:cubicBezTo>
                  <a:pt x="123" y="34"/>
                  <a:pt x="124" y="34"/>
                  <a:pt x="124" y="35"/>
                </a:cubicBezTo>
                <a:cubicBezTo>
                  <a:pt x="122" y="35"/>
                  <a:pt x="122" y="33"/>
                  <a:pt x="123" y="32"/>
                </a:cubicBezTo>
                <a:cubicBezTo>
                  <a:pt x="122" y="31"/>
                  <a:pt x="122" y="31"/>
                  <a:pt x="122" y="31"/>
                </a:cubicBezTo>
                <a:cubicBezTo>
                  <a:pt x="121" y="35"/>
                  <a:pt x="120" y="31"/>
                  <a:pt x="118" y="33"/>
                </a:cubicBezTo>
                <a:cubicBezTo>
                  <a:pt x="119" y="30"/>
                  <a:pt x="118" y="33"/>
                  <a:pt x="117" y="33"/>
                </a:cubicBezTo>
                <a:cubicBezTo>
                  <a:pt x="118" y="32"/>
                  <a:pt x="117" y="31"/>
                  <a:pt x="118" y="30"/>
                </a:cubicBezTo>
                <a:cubicBezTo>
                  <a:pt x="117" y="30"/>
                  <a:pt x="116" y="30"/>
                  <a:pt x="115" y="31"/>
                </a:cubicBezTo>
                <a:cubicBezTo>
                  <a:pt x="115" y="33"/>
                  <a:pt x="116" y="31"/>
                  <a:pt x="116" y="32"/>
                </a:cubicBezTo>
                <a:cubicBezTo>
                  <a:pt x="116" y="33"/>
                  <a:pt x="115" y="33"/>
                  <a:pt x="115" y="33"/>
                </a:cubicBezTo>
                <a:cubicBezTo>
                  <a:pt x="115" y="31"/>
                  <a:pt x="116" y="29"/>
                  <a:pt x="115" y="30"/>
                </a:cubicBezTo>
                <a:cubicBezTo>
                  <a:pt x="114" y="30"/>
                  <a:pt x="115" y="34"/>
                  <a:pt x="114" y="33"/>
                </a:cubicBezTo>
                <a:cubicBezTo>
                  <a:pt x="114" y="32"/>
                  <a:pt x="114" y="32"/>
                  <a:pt x="113" y="31"/>
                </a:cubicBezTo>
                <a:cubicBezTo>
                  <a:pt x="114" y="31"/>
                  <a:pt x="115" y="31"/>
                  <a:pt x="115" y="30"/>
                </a:cubicBezTo>
                <a:cubicBezTo>
                  <a:pt x="113" y="30"/>
                  <a:pt x="111" y="32"/>
                  <a:pt x="111" y="30"/>
                </a:cubicBezTo>
                <a:cubicBezTo>
                  <a:pt x="110" y="30"/>
                  <a:pt x="110" y="34"/>
                  <a:pt x="109" y="34"/>
                </a:cubicBezTo>
                <a:cubicBezTo>
                  <a:pt x="109" y="34"/>
                  <a:pt x="109" y="33"/>
                  <a:pt x="109" y="33"/>
                </a:cubicBezTo>
                <a:cubicBezTo>
                  <a:pt x="109" y="31"/>
                  <a:pt x="109" y="34"/>
                  <a:pt x="110" y="32"/>
                </a:cubicBezTo>
                <a:cubicBezTo>
                  <a:pt x="110" y="32"/>
                  <a:pt x="110" y="31"/>
                  <a:pt x="110" y="31"/>
                </a:cubicBezTo>
                <a:cubicBezTo>
                  <a:pt x="109" y="31"/>
                  <a:pt x="109" y="31"/>
                  <a:pt x="109" y="30"/>
                </a:cubicBezTo>
                <a:cubicBezTo>
                  <a:pt x="109" y="31"/>
                  <a:pt x="108" y="31"/>
                  <a:pt x="108" y="32"/>
                </a:cubicBezTo>
                <a:cubicBezTo>
                  <a:pt x="108" y="31"/>
                  <a:pt x="108" y="30"/>
                  <a:pt x="109" y="30"/>
                </a:cubicBezTo>
                <a:cubicBezTo>
                  <a:pt x="107" y="30"/>
                  <a:pt x="105" y="31"/>
                  <a:pt x="106" y="29"/>
                </a:cubicBezTo>
                <a:cubicBezTo>
                  <a:pt x="104" y="31"/>
                  <a:pt x="102" y="28"/>
                  <a:pt x="101" y="31"/>
                </a:cubicBezTo>
                <a:cubicBezTo>
                  <a:pt x="101" y="31"/>
                  <a:pt x="101" y="31"/>
                  <a:pt x="101" y="32"/>
                </a:cubicBezTo>
                <a:cubicBezTo>
                  <a:pt x="101" y="33"/>
                  <a:pt x="100" y="33"/>
                  <a:pt x="100" y="34"/>
                </a:cubicBezTo>
                <a:cubicBezTo>
                  <a:pt x="99" y="33"/>
                  <a:pt x="100" y="31"/>
                  <a:pt x="100" y="30"/>
                </a:cubicBezTo>
                <a:cubicBezTo>
                  <a:pt x="99" y="33"/>
                  <a:pt x="99" y="31"/>
                  <a:pt x="99" y="30"/>
                </a:cubicBezTo>
                <a:cubicBezTo>
                  <a:pt x="98" y="31"/>
                  <a:pt x="97" y="31"/>
                  <a:pt x="96" y="33"/>
                </a:cubicBezTo>
                <a:cubicBezTo>
                  <a:pt x="96" y="32"/>
                  <a:pt x="95" y="31"/>
                  <a:pt x="94" y="31"/>
                </a:cubicBezTo>
                <a:cubicBezTo>
                  <a:pt x="95" y="31"/>
                  <a:pt x="95" y="31"/>
                  <a:pt x="96" y="31"/>
                </a:cubicBezTo>
                <a:cubicBezTo>
                  <a:pt x="95" y="29"/>
                  <a:pt x="98" y="24"/>
                  <a:pt x="98" y="25"/>
                </a:cubicBezTo>
                <a:cubicBezTo>
                  <a:pt x="99" y="25"/>
                  <a:pt x="98" y="24"/>
                  <a:pt x="98" y="24"/>
                </a:cubicBezTo>
                <a:cubicBezTo>
                  <a:pt x="101" y="24"/>
                  <a:pt x="98" y="19"/>
                  <a:pt x="102" y="20"/>
                </a:cubicBezTo>
                <a:cubicBezTo>
                  <a:pt x="100" y="17"/>
                  <a:pt x="100" y="17"/>
                  <a:pt x="100" y="15"/>
                </a:cubicBezTo>
                <a:cubicBezTo>
                  <a:pt x="101" y="17"/>
                  <a:pt x="101" y="14"/>
                  <a:pt x="103" y="17"/>
                </a:cubicBezTo>
                <a:cubicBezTo>
                  <a:pt x="102" y="15"/>
                  <a:pt x="104" y="13"/>
                  <a:pt x="104" y="12"/>
                </a:cubicBezTo>
                <a:cubicBezTo>
                  <a:pt x="105" y="12"/>
                  <a:pt x="106" y="12"/>
                  <a:pt x="106" y="11"/>
                </a:cubicBezTo>
                <a:cubicBezTo>
                  <a:pt x="105" y="10"/>
                  <a:pt x="105" y="9"/>
                  <a:pt x="106" y="7"/>
                </a:cubicBezTo>
                <a:cubicBezTo>
                  <a:pt x="106" y="8"/>
                  <a:pt x="106" y="8"/>
                  <a:pt x="106" y="8"/>
                </a:cubicBezTo>
                <a:cubicBezTo>
                  <a:pt x="107" y="8"/>
                  <a:pt x="108" y="7"/>
                  <a:pt x="108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08" y="7"/>
                  <a:pt x="108" y="7"/>
                  <a:pt x="108" y="8"/>
                </a:cubicBezTo>
                <a:cubicBezTo>
                  <a:pt x="108" y="7"/>
                  <a:pt x="109" y="7"/>
                  <a:pt x="109" y="7"/>
                </a:cubicBezTo>
                <a:cubicBezTo>
                  <a:pt x="109" y="8"/>
                  <a:pt x="109" y="8"/>
                  <a:pt x="109" y="8"/>
                </a:cubicBezTo>
                <a:cubicBezTo>
                  <a:pt x="109" y="8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10" y="7"/>
                  <a:pt x="110" y="7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7"/>
                  <a:pt x="110" y="7"/>
                  <a:pt x="111" y="7"/>
                </a:cubicBezTo>
                <a:cubicBezTo>
                  <a:pt x="111" y="7"/>
                  <a:pt x="111" y="7"/>
                  <a:pt x="112" y="7"/>
                </a:cubicBezTo>
                <a:cubicBezTo>
                  <a:pt x="112" y="7"/>
                  <a:pt x="112" y="8"/>
                  <a:pt x="112" y="8"/>
                </a:cubicBezTo>
                <a:cubicBezTo>
                  <a:pt x="112" y="9"/>
                  <a:pt x="112" y="9"/>
                  <a:pt x="111" y="10"/>
                </a:cubicBezTo>
                <a:cubicBezTo>
                  <a:pt x="111" y="10"/>
                  <a:pt x="110" y="11"/>
                  <a:pt x="110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08" y="11"/>
                  <a:pt x="108" y="11"/>
                  <a:pt x="108" y="12"/>
                </a:cubicBezTo>
                <a:cubicBezTo>
                  <a:pt x="109" y="12"/>
                  <a:pt x="110" y="12"/>
                  <a:pt x="111" y="12"/>
                </a:cubicBezTo>
                <a:cubicBezTo>
                  <a:pt x="113" y="11"/>
                  <a:pt x="111" y="10"/>
                  <a:pt x="112" y="10"/>
                </a:cubicBezTo>
                <a:cubicBezTo>
                  <a:pt x="112" y="11"/>
                  <a:pt x="113" y="12"/>
                  <a:pt x="113" y="13"/>
                </a:cubicBezTo>
                <a:cubicBezTo>
                  <a:pt x="115" y="12"/>
                  <a:pt x="118" y="12"/>
                  <a:pt x="120" y="11"/>
                </a:cubicBezTo>
                <a:cubicBezTo>
                  <a:pt x="119" y="13"/>
                  <a:pt x="120" y="14"/>
                  <a:pt x="122" y="14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23" y="15"/>
                  <a:pt x="126" y="14"/>
                  <a:pt x="125" y="13"/>
                </a:cubicBezTo>
                <a:cubicBezTo>
                  <a:pt x="127" y="13"/>
                  <a:pt x="126" y="14"/>
                  <a:pt x="129" y="14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9" y="17"/>
                  <a:pt x="132" y="18"/>
                  <a:pt x="134" y="19"/>
                </a:cubicBezTo>
                <a:cubicBezTo>
                  <a:pt x="137" y="21"/>
                  <a:pt x="140" y="22"/>
                  <a:pt x="143" y="24"/>
                </a:cubicBezTo>
                <a:cubicBezTo>
                  <a:pt x="146" y="25"/>
                  <a:pt x="148" y="27"/>
                  <a:pt x="151" y="28"/>
                </a:cubicBezTo>
                <a:cubicBezTo>
                  <a:pt x="154" y="29"/>
                  <a:pt x="156" y="30"/>
                  <a:pt x="158" y="30"/>
                </a:cubicBezTo>
                <a:cubicBezTo>
                  <a:pt x="157" y="31"/>
                  <a:pt x="159" y="34"/>
                  <a:pt x="161" y="35"/>
                </a:cubicBezTo>
                <a:cubicBezTo>
                  <a:pt x="163" y="37"/>
                  <a:pt x="166" y="39"/>
                  <a:pt x="167" y="39"/>
                </a:cubicBezTo>
                <a:cubicBezTo>
                  <a:pt x="169" y="42"/>
                  <a:pt x="172" y="46"/>
                  <a:pt x="175" y="51"/>
                </a:cubicBezTo>
                <a:cubicBezTo>
                  <a:pt x="178" y="55"/>
                  <a:pt x="180" y="60"/>
                  <a:pt x="181" y="63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1" y="66"/>
                  <a:pt x="182" y="65"/>
                  <a:pt x="182" y="70"/>
                </a:cubicBezTo>
                <a:cubicBezTo>
                  <a:pt x="182" y="69"/>
                  <a:pt x="182" y="68"/>
                  <a:pt x="181" y="68"/>
                </a:cubicBezTo>
                <a:cubicBezTo>
                  <a:pt x="181" y="69"/>
                  <a:pt x="182" y="76"/>
                  <a:pt x="183" y="71"/>
                </a:cubicBezTo>
                <a:cubicBezTo>
                  <a:pt x="183" y="77"/>
                  <a:pt x="184" y="80"/>
                  <a:pt x="186" y="84"/>
                </a:cubicBezTo>
                <a:cubicBezTo>
                  <a:pt x="185" y="84"/>
                  <a:pt x="185" y="83"/>
                  <a:pt x="184" y="83"/>
                </a:cubicBezTo>
                <a:cubicBezTo>
                  <a:pt x="184" y="85"/>
                  <a:pt x="185" y="84"/>
                  <a:pt x="185" y="85"/>
                </a:cubicBezTo>
                <a:cubicBezTo>
                  <a:pt x="183" y="88"/>
                  <a:pt x="185" y="91"/>
                  <a:pt x="184" y="94"/>
                </a:cubicBezTo>
                <a:cubicBezTo>
                  <a:pt x="185" y="94"/>
                  <a:pt x="186" y="93"/>
                  <a:pt x="186" y="94"/>
                </a:cubicBezTo>
                <a:cubicBezTo>
                  <a:pt x="186" y="95"/>
                  <a:pt x="184" y="94"/>
                  <a:pt x="184" y="95"/>
                </a:cubicBezTo>
                <a:cubicBezTo>
                  <a:pt x="185" y="101"/>
                  <a:pt x="183" y="106"/>
                  <a:pt x="181" y="110"/>
                </a:cubicBezTo>
                <a:cubicBezTo>
                  <a:pt x="179" y="113"/>
                  <a:pt x="177" y="116"/>
                  <a:pt x="177" y="119"/>
                </a:cubicBezTo>
                <a:cubicBezTo>
                  <a:pt x="174" y="120"/>
                  <a:pt x="172" y="123"/>
                  <a:pt x="169" y="126"/>
                </a:cubicBezTo>
                <a:cubicBezTo>
                  <a:pt x="165" y="129"/>
                  <a:pt x="161" y="131"/>
                  <a:pt x="158" y="129"/>
                </a:cubicBezTo>
                <a:cubicBezTo>
                  <a:pt x="159" y="131"/>
                  <a:pt x="156" y="132"/>
                  <a:pt x="154" y="132"/>
                </a:cubicBezTo>
                <a:cubicBezTo>
                  <a:pt x="152" y="133"/>
                  <a:pt x="151" y="133"/>
                  <a:pt x="153" y="135"/>
                </a:cubicBezTo>
                <a:cubicBezTo>
                  <a:pt x="152" y="135"/>
                  <a:pt x="151" y="135"/>
                  <a:pt x="150" y="134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46"/>
                  <a:pt x="150" y="148"/>
                  <a:pt x="152" y="147"/>
                </a:cubicBezTo>
                <a:cubicBezTo>
                  <a:pt x="151" y="148"/>
                  <a:pt x="149" y="149"/>
                  <a:pt x="151" y="149"/>
                </a:cubicBezTo>
                <a:cubicBezTo>
                  <a:pt x="152" y="151"/>
                  <a:pt x="151" y="147"/>
                  <a:pt x="152" y="148"/>
                </a:cubicBezTo>
                <a:cubicBezTo>
                  <a:pt x="152" y="149"/>
                  <a:pt x="153" y="149"/>
                  <a:pt x="154" y="149"/>
                </a:cubicBezTo>
                <a:cubicBezTo>
                  <a:pt x="152" y="150"/>
                  <a:pt x="156" y="151"/>
                  <a:pt x="155" y="153"/>
                </a:cubicBezTo>
                <a:cubicBezTo>
                  <a:pt x="156" y="153"/>
                  <a:pt x="156" y="151"/>
                  <a:pt x="157" y="152"/>
                </a:cubicBezTo>
                <a:cubicBezTo>
                  <a:pt x="158" y="153"/>
                  <a:pt x="157" y="156"/>
                  <a:pt x="159" y="155"/>
                </a:cubicBezTo>
                <a:cubicBezTo>
                  <a:pt x="159" y="158"/>
                  <a:pt x="159" y="159"/>
                  <a:pt x="160" y="160"/>
                </a:cubicBezTo>
                <a:cubicBezTo>
                  <a:pt x="160" y="161"/>
                  <a:pt x="161" y="162"/>
                  <a:pt x="163" y="162"/>
                </a:cubicBezTo>
                <a:cubicBezTo>
                  <a:pt x="162" y="163"/>
                  <a:pt x="161" y="163"/>
                  <a:pt x="161" y="164"/>
                </a:cubicBezTo>
                <a:cubicBezTo>
                  <a:pt x="163" y="164"/>
                  <a:pt x="163" y="166"/>
                  <a:pt x="163" y="167"/>
                </a:cubicBezTo>
                <a:cubicBezTo>
                  <a:pt x="163" y="168"/>
                  <a:pt x="162" y="170"/>
                  <a:pt x="163" y="170"/>
                </a:cubicBezTo>
                <a:cubicBezTo>
                  <a:pt x="164" y="170"/>
                  <a:pt x="163" y="169"/>
                  <a:pt x="164" y="169"/>
                </a:cubicBezTo>
                <a:cubicBezTo>
                  <a:pt x="164" y="170"/>
                  <a:pt x="165" y="171"/>
                  <a:pt x="166" y="172"/>
                </a:cubicBezTo>
                <a:cubicBezTo>
                  <a:pt x="165" y="173"/>
                  <a:pt x="164" y="172"/>
                  <a:pt x="163" y="172"/>
                </a:cubicBezTo>
                <a:cubicBezTo>
                  <a:pt x="163" y="176"/>
                  <a:pt x="168" y="172"/>
                  <a:pt x="165" y="175"/>
                </a:cubicBezTo>
                <a:cubicBezTo>
                  <a:pt x="165" y="176"/>
                  <a:pt x="166" y="176"/>
                  <a:pt x="166" y="177"/>
                </a:cubicBezTo>
                <a:cubicBezTo>
                  <a:pt x="167" y="177"/>
                  <a:pt x="169" y="176"/>
                  <a:pt x="170" y="177"/>
                </a:cubicBezTo>
                <a:cubicBezTo>
                  <a:pt x="169" y="177"/>
                  <a:pt x="169" y="178"/>
                  <a:pt x="169" y="178"/>
                </a:cubicBezTo>
                <a:cubicBezTo>
                  <a:pt x="167" y="178"/>
                  <a:pt x="166" y="178"/>
                  <a:pt x="165" y="179"/>
                </a:cubicBezTo>
                <a:cubicBezTo>
                  <a:pt x="166" y="179"/>
                  <a:pt x="167" y="179"/>
                  <a:pt x="167" y="180"/>
                </a:cubicBezTo>
                <a:cubicBezTo>
                  <a:pt x="165" y="180"/>
                  <a:pt x="165" y="182"/>
                  <a:pt x="165" y="183"/>
                </a:cubicBezTo>
                <a:cubicBezTo>
                  <a:pt x="166" y="185"/>
                  <a:pt x="167" y="182"/>
                  <a:pt x="168" y="183"/>
                </a:cubicBezTo>
                <a:cubicBezTo>
                  <a:pt x="167" y="184"/>
                  <a:pt x="167" y="186"/>
                  <a:pt x="166" y="185"/>
                </a:cubicBezTo>
                <a:cubicBezTo>
                  <a:pt x="167" y="187"/>
                  <a:pt x="166" y="187"/>
                  <a:pt x="167" y="189"/>
                </a:cubicBezTo>
                <a:cubicBezTo>
                  <a:pt x="165" y="190"/>
                  <a:pt x="168" y="193"/>
                  <a:pt x="165" y="193"/>
                </a:cubicBezTo>
                <a:cubicBezTo>
                  <a:pt x="168" y="195"/>
                  <a:pt x="164" y="196"/>
                  <a:pt x="167" y="198"/>
                </a:cubicBezTo>
                <a:cubicBezTo>
                  <a:pt x="166" y="197"/>
                  <a:pt x="165" y="197"/>
                  <a:pt x="165" y="198"/>
                </a:cubicBezTo>
                <a:cubicBezTo>
                  <a:pt x="165" y="198"/>
                  <a:pt x="166" y="198"/>
                  <a:pt x="166" y="199"/>
                </a:cubicBezTo>
                <a:cubicBezTo>
                  <a:pt x="165" y="199"/>
                  <a:pt x="164" y="199"/>
                  <a:pt x="164" y="200"/>
                </a:cubicBezTo>
                <a:cubicBezTo>
                  <a:pt x="165" y="200"/>
                  <a:pt x="164" y="200"/>
                  <a:pt x="164" y="201"/>
                </a:cubicBezTo>
                <a:cubicBezTo>
                  <a:pt x="168" y="203"/>
                  <a:pt x="163" y="204"/>
                  <a:pt x="163" y="207"/>
                </a:cubicBezTo>
                <a:cubicBezTo>
                  <a:pt x="164" y="207"/>
                  <a:pt x="165" y="207"/>
                  <a:pt x="164" y="208"/>
                </a:cubicBezTo>
                <a:cubicBezTo>
                  <a:pt x="162" y="207"/>
                  <a:pt x="163" y="209"/>
                  <a:pt x="164" y="210"/>
                </a:cubicBezTo>
                <a:cubicBezTo>
                  <a:pt x="163" y="210"/>
                  <a:pt x="162" y="212"/>
                  <a:pt x="161" y="212"/>
                </a:cubicBezTo>
                <a:cubicBezTo>
                  <a:pt x="161" y="214"/>
                  <a:pt x="161" y="215"/>
                  <a:pt x="161" y="216"/>
                </a:cubicBezTo>
                <a:cubicBezTo>
                  <a:pt x="161" y="217"/>
                  <a:pt x="160" y="217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ubicBezTo>
                  <a:pt x="160" y="219"/>
                  <a:pt x="160" y="219"/>
                  <a:pt x="160" y="219"/>
                </a:cubicBezTo>
                <a:cubicBezTo>
                  <a:pt x="160" y="219"/>
                  <a:pt x="160" y="219"/>
                  <a:pt x="160" y="219"/>
                </a:cubicBezTo>
                <a:cubicBezTo>
                  <a:pt x="159" y="219"/>
                  <a:pt x="159" y="219"/>
                  <a:pt x="159" y="219"/>
                </a:cubicBezTo>
                <a:cubicBezTo>
                  <a:pt x="159" y="220"/>
                  <a:pt x="158" y="221"/>
                  <a:pt x="158" y="223"/>
                </a:cubicBezTo>
                <a:cubicBezTo>
                  <a:pt x="157" y="224"/>
                  <a:pt x="157" y="225"/>
                  <a:pt x="157" y="226"/>
                </a:cubicBezTo>
                <a:cubicBezTo>
                  <a:pt x="155" y="225"/>
                  <a:pt x="155" y="225"/>
                  <a:pt x="155" y="225"/>
                </a:cubicBezTo>
                <a:cubicBezTo>
                  <a:pt x="155" y="227"/>
                  <a:pt x="153" y="227"/>
                  <a:pt x="154" y="230"/>
                </a:cubicBezTo>
                <a:cubicBezTo>
                  <a:pt x="152" y="228"/>
                  <a:pt x="151" y="230"/>
                  <a:pt x="151" y="231"/>
                </a:cubicBezTo>
                <a:cubicBezTo>
                  <a:pt x="150" y="232"/>
                  <a:pt x="150" y="234"/>
                  <a:pt x="149" y="232"/>
                </a:cubicBezTo>
                <a:cubicBezTo>
                  <a:pt x="147" y="233"/>
                  <a:pt x="151" y="234"/>
                  <a:pt x="149" y="235"/>
                </a:cubicBezTo>
                <a:cubicBezTo>
                  <a:pt x="149" y="235"/>
                  <a:pt x="149" y="234"/>
                  <a:pt x="149" y="233"/>
                </a:cubicBezTo>
                <a:cubicBezTo>
                  <a:pt x="141" y="238"/>
                  <a:pt x="140" y="241"/>
                  <a:pt x="135" y="240"/>
                </a:cubicBezTo>
                <a:cubicBezTo>
                  <a:pt x="134" y="242"/>
                  <a:pt x="133" y="242"/>
                  <a:pt x="132" y="243"/>
                </a:cubicBezTo>
                <a:cubicBezTo>
                  <a:pt x="130" y="244"/>
                  <a:pt x="128" y="244"/>
                  <a:pt x="128" y="245"/>
                </a:cubicBezTo>
                <a:cubicBezTo>
                  <a:pt x="129" y="244"/>
                  <a:pt x="127" y="244"/>
                  <a:pt x="125" y="244"/>
                </a:cubicBezTo>
                <a:cubicBezTo>
                  <a:pt x="124" y="246"/>
                  <a:pt x="125" y="247"/>
                  <a:pt x="124" y="249"/>
                </a:cubicBezTo>
                <a:cubicBezTo>
                  <a:pt x="123" y="246"/>
                  <a:pt x="125" y="246"/>
                  <a:pt x="124" y="244"/>
                </a:cubicBezTo>
                <a:cubicBezTo>
                  <a:pt x="120" y="245"/>
                  <a:pt x="121" y="244"/>
                  <a:pt x="119" y="243"/>
                </a:cubicBezTo>
                <a:cubicBezTo>
                  <a:pt x="119" y="244"/>
                  <a:pt x="118" y="244"/>
                  <a:pt x="117" y="244"/>
                </a:cubicBezTo>
                <a:cubicBezTo>
                  <a:pt x="116" y="245"/>
                  <a:pt x="118" y="246"/>
                  <a:pt x="117" y="246"/>
                </a:cubicBezTo>
                <a:cubicBezTo>
                  <a:pt x="117" y="244"/>
                  <a:pt x="115" y="248"/>
                  <a:pt x="115" y="246"/>
                </a:cubicBezTo>
                <a:cubicBezTo>
                  <a:pt x="116" y="246"/>
                  <a:pt x="116" y="245"/>
                  <a:pt x="116" y="244"/>
                </a:cubicBezTo>
                <a:cubicBezTo>
                  <a:pt x="115" y="246"/>
                  <a:pt x="115" y="244"/>
                  <a:pt x="114" y="244"/>
                </a:cubicBezTo>
                <a:cubicBezTo>
                  <a:pt x="114" y="246"/>
                  <a:pt x="115" y="246"/>
                  <a:pt x="114" y="246"/>
                </a:cubicBezTo>
                <a:cubicBezTo>
                  <a:pt x="113" y="246"/>
                  <a:pt x="112" y="247"/>
                  <a:pt x="113" y="245"/>
                </a:cubicBezTo>
                <a:cubicBezTo>
                  <a:pt x="111" y="244"/>
                  <a:pt x="109" y="245"/>
                  <a:pt x="108" y="246"/>
                </a:cubicBezTo>
                <a:cubicBezTo>
                  <a:pt x="107" y="246"/>
                  <a:pt x="108" y="245"/>
                  <a:pt x="107" y="244"/>
                </a:cubicBezTo>
                <a:cubicBezTo>
                  <a:pt x="106" y="244"/>
                  <a:pt x="104" y="244"/>
                  <a:pt x="103" y="245"/>
                </a:cubicBezTo>
                <a:cubicBezTo>
                  <a:pt x="101" y="245"/>
                  <a:pt x="100" y="245"/>
                  <a:pt x="100" y="244"/>
                </a:cubicBezTo>
                <a:cubicBezTo>
                  <a:pt x="98" y="243"/>
                  <a:pt x="99" y="245"/>
                  <a:pt x="98" y="245"/>
                </a:cubicBezTo>
                <a:cubicBezTo>
                  <a:pt x="97" y="244"/>
                  <a:pt x="89" y="240"/>
                  <a:pt x="90" y="243"/>
                </a:cubicBezTo>
                <a:cubicBezTo>
                  <a:pt x="87" y="244"/>
                  <a:pt x="88" y="240"/>
                  <a:pt x="86" y="242"/>
                </a:cubicBezTo>
                <a:cubicBezTo>
                  <a:pt x="88" y="242"/>
                  <a:pt x="85" y="242"/>
                  <a:pt x="86" y="244"/>
                </a:cubicBezTo>
                <a:cubicBezTo>
                  <a:pt x="86" y="243"/>
                  <a:pt x="83" y="245"/>
                  <a:pt x="84" y="244"/>
                </a:cubicBezTo>
                <a:cubicBezTo>
                  <a:pt x="87" y="244"/>
                  <a:pt x="85" y="242"/>
                  <a:pt x="87" y="240"/>
                </a:cubicBezTo>
                <a:cubicBezTo>
                  <a:pt x="83" y="241"/>
                  <a:pt x="81" y="239"/>
                  <a:pt x="79" y="240"/>
                </a:cubicBezTo>
                <a:cubicBezTo>
                  <a:pt x="77" y="238"/>
                  <a:pt x="76" y="238"/>
                  <a:pt x="73" y="235"/>
                </a:cubicBezTo>
                <a:cubicBezTo>
                  <a:pt x="72" y="235"/>
                  <a:pt x="73" y="237"/>
                  <a:pt x="72" y="237"/>
                </a:cubicBezTo>
                <a:cubicBezTo>
                  <a:pt x="70" y="236"/>
                  <a:pt x="72" y="235"/>
                  <a:pt x="71" y="234"/>
                </a:cubicBezTo>
                <a:cubicBezTo>
                  <a:pt x="70" y="234"/>
                  <a:pt x="69" y="233"/>
                  <a:pt x="68" y="232"/>
                </a:cubicBezTo>
                <a:cubicBezTo>
                  <a:pt x="67" y="235"/>
                  <a:pt x="70" y="233"/>
                  <a:pt x="69" y="234"/>
                </a:cubicBezTo>
                <a:cubicBezTo>
                  <a:pt x="67" y="234"/>
                  <a:pt x="66" y="229"/>
                  <a:pt x="62" y="230"/>
                </a:cubicBezTo>
                <a:cubicBezTo>
                  <a:pt x="59" y="226"/>
                  <a:pt x="55" y="225"/>
                  <a:pt x="49" y="222"/>
                </a:cubicBezTo>
                <a:cubicBezTo>
                  <a:pt x="49" y="221"/>
                  <a:pt x="52" y="222"/>
                  <a:pt x="51" y="221"/>
                </a:cubicBezTo>
                <a:cubicBezTo>
                  <a:pt x="49" y="221"/>
                  <a:pt x="49" y="221"/>
                  <a:pt x="48" y="221"/>
                </a:cubicBezTo>
                <a:cubicBezTo>
                  <a:pt x="48" y="220"/>
                  <a:pt x="47" y="220"/>
                  <a:pt x="48" y="219"/>
                </a:cubicBezTo>
                <a:cubicBezTo>
                  <a:pt x="46" y="218"/>
                  <a:pt x="45" y="217"/>
                  <a:pt x="43" y="217"/>
                </a:cubicBezTo>
                <a:cubicBezTo>
                  <a:pt x="43" y="215"/>
                  <a:pt x="40" y="215"/>
                  <a:pt x="37" y="214"/>
                </a:cubicBezTo>
                <a:cubicBezTo>
                  <a:pt x="39" y="211"/>
                  <a:pt x="36" y="211"/>
                  <a:pt x="33" y="210"/>
                </a:cubicBezTo>
                <a:cubicBezTo>
                  <a:pt x="34" y="208"/>
                  <a:pt x="32" y="209"/>
                  <a:pt x="33" y="207"/>
                </a:cubicBezTo>
                <a:cubicBezTo>
                  <a:pt x="30" y="209"/>
                  <a:pt x="30" y="204"/>
                  <a:pt x="28" y="203"/>
                </a:cubicBezTo>
                <a:cubicBezTo>
                  <a:pt x="27" y="204"/>
                  <a:pt x="23" y="203"/>
                  <a:pt x="26" y="202"/>
                </a:cubicBezTo>
                <a:cubicBezTo>
                  <a:pt x="25" y="201"/>
                  <a:pt x="25" y="201"/>
                  <a:pt x="24" y="200"/>
                </a:cubicBezTo>
                <a:cubicBezTo>
                  <a:pt x="23" y="199"/>
                  <a:pt x="22" y="199"/>
                  <a:pt x="22" y="198"/>
                </a:cubicBezTo>
                <a:cubicBezTo>
                  <a:pt x="20" y="197"/>
                  <a:pt x="19" y="197"/>
                  <a:pt x="17" y="198"/>
                </a:cubicBezTo>
                <a:cubicBezTo>
                  <a:pt x="21" y="195"/>
                  <a:pt x="14" y="195"/>
                  <a:pt x="15" y="193"/>
                </a:cubicBezTo>
                <a:cubicBezTo>
                  <a:pt x="14" y="194"/>
                  <a:pt x="13" y="193"/>
                  <a:pt x="12" y="192"/>
                </a:cubicBezTo>
                <a:cubicBezTo>
                  <a:pt x="11" y="191"/>
                  <a:pt x="11" y="190"/>
                  <a:pt x="11" y="190"/>
                </a:cubicBezTo>
                <a:cubicBezTo>
                  <a:pt x="10" y="189"/>
                  <a:pt x="10" y="188"/>
                  <a:pt x="10" y="187"/>
                </a:cubicBezTo>
                <a:cubicBezTo>
                  <a:pt x="9" y="188"/>
                  <a:pt x="8" y="188"/>
                  <a:pt x="8" y="187"/>
                </a:cubicBezTo>
                <a:cubicBezTo>
                  <a:pt x="8" y="187"/>
                  <a:pt x="9" y="187"/>
                  <a:pt x="9" y="187"/>
                </a:cubicBezTo>
                <a:cubicBezTo>
                  <a:pt x="9" y="185"/>
                  <a:pt x="9" y="184"/>
                  <a:pt x="10" y="182"/>
                </a:cubicBezTo>
                <a:cubicBezTo>
                  <a:pt x="11" y="181"/>
                  <a:pt x="12" y="179"/>
                  <a:pt x="14" y="177"/>
                </a:cubicBezTo>
                <a:cubicBezTo>
                  <a:pt x="15" y="176"/>
                  <a:pt x="15" y="176"/>
                  <a:pt x="16" y="175"/>
                </a:cubicBezTo>
                <a:cubicBezTo>
                  <a:pt x="17" y="176"/>
                  <a:pt x="17" y="177"/>
                  <a:pt x="18" y="178"/>
                </a:cubicBezTo>
                <a:cubicBezTo>
                  <a:pt x="19" y="179"/>
                  <a:pt x="19" y="181"/>
                  <a:pt x="21" y="182"/>
                </a:cubicBezTo>
                <a:cubicBezTo>
                  <a:pt x="17" y="185"/>
                  <a:pt x="22" y="185"/>
                  <a:pt x="22" y="187"/>
                </a:cubicBezTo>
                <a:cubicBezTo>
                  <a:pt x="23" y="186"/>
                  <a:pt x="24" y="186"/>
                  <a:pt x="24" y="186"/>
                </a:cubicBezTo>
                <a:cubicBezTo>
                  <a:pt x="25" y="187"/>
                  <a:pt x="24" y="187"/>
                  <a:pt x="24" y="189"/>
                </a:cubicBezTo>
                <a:cubicBezTo>
                  <a:pt x="23" y="189"/>
                  <a:pt x="23" y="190"/>
                  <a:pt x="23" y="190"/>
                </a:cubicBezTo>
                <a:cubicBezTo>
                  <a:pt x="23" y="190"/>
                  <a:pt x="24" y="191"/>
                  <a:pt x="24" y="191"/>
                </a:cubicBezTo>
                <a:cubicBezTo>
                  <a:pt x="23" y="190"/>
                  <a:pt x="26" y="188"/>
                  <a:pt x="26" y="189"/>
                </a:cubicBezTo>
                <a:cubicBezTo>
                  <a:pt x="24" y="189"/>
                  <a:pt x="25" y="191"/>
                  <a:pt x="24" y="192"/>
                </a:cubicBezTo>
                <a:cubicBezTo>
                  <a:pt x="25" y="191"/>
                  <a:pt x="24" y="193"/>
                  <a:pt x="25" y="194"/>
                </a:cubicBezTo>
                <a:cubicBezTo>
                  <a:pt x="26" y="192"/>
                  <a:pt x="28" y="193"/>
                  <a:pt x="27" y="194"/>
                </a:cubicBezTo>
                <a:cubicBezTo>
                  <a:pt x="26" y="195"/>
                  <a:pt x="28" y="193"/>
                  <a:pt x="26" y="194"/>
                </a:cubicBezTo>
                <a:cubicBezTo>
                  <a:pt x="27" y="196"/>
                  <a:pt x="28" y="195"/>
                  <a:pt x="30" y="194"/>
                </a:cubicBezTo>
                <a:cubicBezTo>
                  <a:pt x="27" y="194"/>
                  <a:pt x="29" y="192"/>
                  <a:pt x="26" y="192"/>
                </a:cubicBezTo>
                <a:cubicBezTo>
                  <a:pt x="29" y="191"/>
                  <a:pt x="26" y="191"/>
                  <a:pt x="25" y="191"/>
                </a:cubicBezTo>
                <a:cubicBezTo>
                  <a:pt x="27" y="190"/>
                  <a:pt x="25" y="190"/>
                  <a:pt x="27" y="189"/>
                </a:cubicBezTo>
                <a:cubicBezTo>
                  <a:pt x="29" y="191"/>
                  <a:pt x="33" y="195"/>
                  <a:pt x="36" y="198"/>
                </a:cubicBezTo>
                <a:cubicBezTo>
                  <a:pt x="40" y="201"/>
                  <a:pt x="43" y="204"/>
                  <a:pt x="45" y="208"/>
                </a:cubicBezTo>
                <a:cubicBezTo>
                  <a:pt x="48" y="206"/>
                  <a:pt x="47" y="209"/>
                  <a:pt x="49" y="208"/>
                </a:cubicBezTo>
                <a:cubicBezTo>
                  <a:pt x="49" y="209"/>
                  <a:pt x="49" y="210"/>
                  <a:pt x="48" y="211"/>
                </a:cubicBezTo>
                <a:cubicBezTo>
                  <a:pt x="48" y="210"/>
                  <a:pt x="48" y="209"/>
                  <a:pt x="47" y="210"/>
                </a:cubicBezTo>
                <a:cubicBezTo>
                  <a:pt x="49" y="211"/>
                  <a:pt x="47" y="212"/>
                  <a:pt x="48" y="214"/>
                </a:cubicBezTo>
                <a:cubicBezTo>
                  <a:pt x="49" y="213"/>
                  <a:pt x="48" y="213"/>
                  <a:pt x="49" y="212"/>
                </a:cubicBezTo>
                <a:cubicBezTo>
                  <a:pt x="49" y="212"/>
                  <a:pt x="50" y="212"/>
                  <a:pt x="50" y="212"/>
                </a:cubicBezTo>
                <a:cubicBezTo>
                  <a:pt x="50" y="213"/>
                  <a:pt x="52" y="214"/>
                  <a:pt x="56" y="213"/>
                </a:cubicBezTo>
                <a:cubicBezTo>
                  <a:pt x="55" y="214"/>
                  <a:pt x="56" y="214"/>
                  <a:pt x="55" y="215"/>
                </a:cubicBezTo>
                <a:cubicBezTo>
                  <a:pt x="55" y="215"/>
                  <a:pt x="55" y="214"/>
                  <a:pt x="54" y="215"/>
                </a:cubicBezTo>
                <a:cubicBezTo>
                  <a:pt x="56" y="216"/>
                  <a:pt x="56" y="213"/>
                  <a:pt x="57" y="213"/>
                </a:cubicBezTo>
                <a:cubicBezTo>
                  <a:pt x="57" y="215"/>
                  <a:pt x="55" y="215"/>
                  <a:pt x="55" y="216"/>
                </a:cubicBezTo>
                <a:cubicBezTo>
                  <a:pt x="56" y="216"/>
                  <a:pt x="57" y="214"/>
                  <a:pt x="58" y="214"/>
                </a:cubicBezTo>
                <a:cubicBezTo>
                  <a:pt x="57" y="216"/>
                  <a:pt x="57" y="217"/>
                  <a:pt x="58" y="219"/>
                </a:cubicBezTo>
                <a:cubicBezTo>
                  <a:pt x="59" y="218"/>
                  <a:pt x="58" y="221"/>
                  <a:pt x="59" y="219"/>
                </a:cubicBezTo>
                <a:cubicBezTo>
                  <a:pt x="61" y="223"/>
                  <a:pt x="65" y="216"/>
                  <a:pt x="66" y="219"/>
                </a:cubicBezTo>
                <a:cubicBezTo>
                  <a:pt x="65" y="221"/>
                  <a:pt x="65" y="218"/>
                  <a:pt x="64" y="220"/>
                </a:cubicBezTo>
                <a:cubicBezTo>
                  <a:pt x="65" y="221"/>
                  <a:pt x="66" y="221"/>
                  <a:pt x="67" y="220"/>
                </a:cubicBezTo>
                <a:cubicBezTo>
                  <a:pt x="67" y="221"/>
                  <a:pt x="67" y="222"/>
                  <a:pt x="67" y="222"/>
                </a:cubicBezTo>
                <a:cubicBezTo>
                  <a:pt x="69" y="221"/>
                  <a:pt x="70" y="224"/>
                  <a:pt x="72" y="221"/>
                </a:cubicBezTo>
                <a:cubicBezTo>
                  <a:pt x="72" y="221"/>
                  <a:pt x="72" y="222"/>
                  <a:pt x="73" y="221"/>
                </a:cubicBezTo>
                <a:cubicBezTo>
                  <a:pt x="73" y="221"/>
                  <a:pt x="73" y="221"/>
                  <a:pt x="73" y="221"/>
                </a:cubicBezTo>
                <a:cubicBezTo>
                  <a:pt x="73" y="221"/>
                  <a:pt x="73" y="222"/>
                  <a:pt x="73" y="223"/>
                </a:cubicBezTo>
                <a:cubicBezTo>
                  <a:pt x="74" y="223"/>
                  <a:pt x="75" y="225"/>
                  <a:pt x="76" y="224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6" y="222"/>
                  <a:pt x="75" y="222"/>
                  <a:pt x="76" y="222"/>
                </a:cubicBezTo>
                <a:cubicBezTo>
                  <a:pt x="75" y="221"/>
                  <a:pt x="75" y="222"/>
                  <a:pt x="74" y="223"/>
                </a:cubicBezTo>
                <a:cubicBezTo>
                  <a:pt x="74" y="222"/>
                  <a:pt x="75" y="221"/>
                  <a:pt x="75" y="221"/>
                </a:cubicBezTo>
                <a:cubicBezTo>
                  <a:pt x="76" y="223"/>
                  <a:pt x="78" y="219"/>
                  <a:pt x="79" y="223"/>
                </a:cubicBezTo>
                <a:cubicBezTo>
                  <a:pt x="79" y="221"/>
                  <a:pt x="81" y="220"/>
                  <a:pt x="79" y="219"/>
                </a:cubicBezTo>
                <a:cubicBezTo>
                  <a:pt x="78" y="222"/>
                  <a:pt x="80" y="219"/>
                  <a:pt x="79" y="221"/>
                </a:cubicBezTo>
                <a:cubicBezTo>
                  <a:pt x="79" y="220"/>
                  <a:pt x="79" y="221"/>
                  <a:pt x="79" y="221"/>
                </a:cubicBezTo>
                <a:cubicBezTo>
                  <a:pt x="78" y="220"/>
                  <a:pt x="78" y="220"/>
                  <a:pt x="77" y="219"/>
                </a:cubicBezTo>
                <a:cubicBezTo>
                  <a:pt x="80" y="218"/>
                  <a:pt x="82" y="219"/>
                  <a:pt x="85" y="219"/>
                </a:cubicBezTo>
                <a:cubicBezTo>
                  <a:pt x="84" y="223"/>
                  <a:pt x="87" y="220"/>
                  <a:pt x="87" y="222"/>
                </a:cubicBezTo>
                <a:cubicBezTo>
                  <a:pt x="86" y="222"/>
                  <a:pt x="86" y="223"/>
                  <a:pt x="85" y="223"/>
                </a:cubicBezTo>
                <a:cubicBezTo>
                  <a:pt x="86" y="223"/>
                  <a:pt x="86" y="224"/>
                  <a:pt x="86" y="225"/>
                </a:cubicBezTo>
                <a:cubicBezTo>
                  <a:pt x="86" y="224"/>
                  <a:pt x="87" y="225"/>
                  <a:pt x="87" y="224"/>
                </a:cubicBezTo>
                <a:cubicBezTo>
                  <a:pt x="84" y="223"/>
                  <a:pt x="89" y="221"/>
                  <a:pt x="88" y="220"/>
                </a:cubicBezTo>
                <a:cubicBezTo>
                  <a:pt x="90" y="222"/>
                  <a:pt x="89" y="221"/>
                  <a:pt x="90" y="219"/>
                </a:cubicBezTo>
                <a:cubicBezTo>
                  <a:pt x="91" y="222"/>
                  <a:pt x="92" y="218"/>
                  <a:pt x="92" y="221"/>
                </a:cubicBezTo>
                <a:cubicBezTo>
                  <a:pt x="92" y="220"/>
                  <a:pt x="91" y="220"/>
                  <a:pt x="90" y="221"/>
                </a:cubicBezTo>
                <a:cubicBezTo>
                  <a:pt x="92" y="223"/>
                  <a:pt x="94" y="221"/>
                  <a:pt x="94" y="219"/>
                </a:cubicBezTo>
                <a:cubicBezTo>
                  <a:pt x="95" y="220"/>
                  <a:pt x="93" y="221"/>
                  <a:pt x="94" y="222"/>
                </a:cubicBezTo>
                <a:cubicBezTo>
                  <a:pt x="96" y="219"/>
                  <a:pt x="98" y="219"/>
                  <a:pt x="101" y="219"/>
                </a:cubicBezTo>
                <a:cubicBezTo>
                  <a:pt x="101" y="218"/>
                  <a:pt x="100" y="216"/>
                  <a:pt x="101" y="216"/>
                </a:cubicBezTo>
                <a:cubicBezTo>
                  <a:pt x="101" y="216"/>
                  <a:pt x="101" y="216"/>
                  <a:pt x="101" y="217"/>
                </a:cubicBezTo>
                <a:cubicBezTo>
                  <a:pt x="101" y="217"/>
                  <a:pt x="100" y="216"/>
                  <a:pt x="101" y="218"/>
                </a:cubicBezTo>
                <a:cubicBezTo>
                  <a:pt x="101" y="217"/>
                  <a:pt x="103" y="220"/>
                  <a:pt x="103" y="219"/>
                </a:cubicBezTo>
                <a:cubicBezTo>
                  <a:pt x="102" y="218"/>
                  <a:pt x="104" y="218"/>
                  <a:pt x="104" y="218"/>
                </a:cubicBezTo>
                <a:cubicBezTo>
                  <a:pt x="104" y="217"/>
                  <a:pt x="103" y="216"/>
                  <a:pt x="104" y="215"/>
                </a:cubicBezTo>
                <a:cubicBezTo>
                  <a:pt x="105" y="218"/>
                  <a:pt x="104" y="215"/>
                  <a:pt x="104" y="215"/>
                </a:cubicBezTo>
                <a:cubicBezTo>
                  <a:pt x="105" y="216"/>
                  <a:pt x="105" y="216"/>
                  <a:pt x="106" y="217"/>
                </a:cubicBezTo>
                <a:cubicBezTo>
                  <a:pt x="105" y="215"/>
                  <a:pt x="107" y="216"/>
                  <a:pt x="107" y="216"/>
                </a:cubicBezTo>
                <a:cubicBezTo>
                  <a:pt x="105" y="214"/>
                  <a:pt x="108" y="215"/>
                  <a:pt x="107" y="214"/>
                </a:cubicBezTo>
                <a:cubicBezTo>
                  <a:pt x="107" y="214"/>
                  <a:pt x="106" y="213"/>
                  <a:pt x="107" y="212"/>
                </a:cubicBezTo>
                <a:cubicBezTo>
                  <a:pt x="108" y="213"/>
                  <a:pt x="109" y="217"/>
                  <a:pt x="110" y="216"/>
                </a:cubicBezTo>
                <a:cubicBezTo>
                  <a:pt x="110" y="215"/>
                  <a:pt x="110" y="216"/>
                  <a:pt x="111" y="214"/>
                </a:cubicBezTo>
                <a:cubicBezTo>
                  <a:pt x="112" y="215"/>
                  <a:pt x="112" y="216"/>
                  <a:pt x="112" y="216"/>
                </a:cubicBezTo>
                <a:cubicBezTo>
                  <a:pt x="113" y="215"/>
                  <a:pt x="114" y="214"/>
                  <a:pt x="114" y="212"/>
                </a:cubicBezTo>
                <a:cubicBezTo>
                  <a:pt x="116" y="212"/>
                  <a:pt x="118" y="212"/>
                  <a:pt x="119" y="211"/>
                </a:cubicBezTo>
                <a:cubicBezTo>
                  <a:pt x="118" y="210"/>
                  <a:pt x="119" y="209"/>
                  <a:pt x="121" y="208"/>
                </a:cubicBezTo>
                <a:cubicBezTo>
                  <a:pt x="123" y="207"/>
                  <a:pt x="124" y="206"/>
                  <a:pt x="123" y="205"/>
                </a:cubicBezTo>
                <a:cubicBezTo>
                  <a:pt x="123" y="204"/>
                  <a:pt x="124" y="204"/>
                  <a:pt x="124" y="205"/>
                </a:cubicBezTo>
                <a:cubicBezTo>
                  <a:pt x="124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6" y="205"/>
                  <a:pt x="126" y="205"/>
                  <a:pt x="126" y="205"/>
                </a:cubicBezTo>
                <a:cubicBezTo>
                  <a:pt x="125" y="204"/>
                  <a:pt x="125" y="204"/>
                  <a:pt x="125" y="203"/>
                </a:cubicBezTo>
                <a:cubicBezTo>
                  <a:pt x="127" y="205"/>
                  <a:pt x="124" y="201"/>
                  <a:pt x="127" y="203"/>
                </a:cubicBezTo>
                <a:cubicBezTo>
                  <a:pt x="124" y="201"/>
                  <a:pt x="127" y="201"/>
                  <a:pt x="124" y="200"/>
                </a:cubicBezTo>
                <a:cubicBezTo>
                  <a:pt x="124" y="199"/>
                  <a:pt x="125" y="199"/>
                  <a:pt x="124" y="199"/>
                </a:cubicBezTo>
                <a:cubicBezTo>
                  <a:pt x="126" y="199"/>
                  <a:pt x="126" y="201"/>
                  <a:pt x="127" y="200"/>
                </a:cubicBezTo>
                <a:cubicBezTo>
                  <a:pt x="125" y="199"/>
                  <a:pt x="129" y="200"/>
                  <a:pt x="127" y="199"/>
                </a:cubicBezTo>
                <a:cubicBezTo>
                  <a:pt x="127" y="200"/>
                  <a:pt x="124" y="198"/>
                  <a:pt x="125" y="197"/>
                </a:cubicBezTo>
                <a:cubicBezTo>
                  <a:pt x="128" y="199"/>
                  <a:pt x="125" y="197"/>
                  <a:pt x="125" y="196"/>
                </a:cubicBezTo>
                <a:cubicBezTo>
                  <a:pt x="126" y="198"/>
                  <a:pt x="127" y="196"/>
                  <a:pt x="128" y="197"/>
                </a:cubicBezTo>
                <a:cubicBezTo>
                  <a:pt x="128" y="197"/>
                  <a:pt x="129" y="197"/>
                  <a:pt x="128" y="196"/>
                </a:cubicBezTo>
                <a:cubicBezTo>
                  <a:pt x="129" y="196"/>
                  <a:pt x="130" y="197"/>
                  <a:pt x="130" y="197"/>
                </a:cubicBezTo>
                <a:cubicBezTo>
                  <a:pt x="129" y="196"/>
                  <a:pt x="130" y="196"/>
                  <a:pt x="131" y="196"/>
                </a:cubicBezTo>
                <a:cubicBezTo>
                  <a:pt x="127" y="195"/>
                  <a:pt x="128" y="194"/>
                  <a:pt x="127" y="192"/>
                </a:cubicBezTo>
                <a:cubicBezTo>
                  <a:pt x="128" y="192"/>
                  <a:pt x="128" y="193"/>
                  <a:pt x="129" y="192"/>
                </a:cubicBezTo>
                <a:cubicBezTo>
                  <a:pt x="128" y="192"/>
                  <a:pt x="128" y="192"/>
                  <a:pt x="129" y="192"/>
                </a:cubicBezTo>
                <a:cubicBezTo>
                  <a:pt x="130" y="193"/>
                  <a:pt x="130" y="193"/>
                  <a:pt x="130" y="193"/>
                </a:cubicBezTo>
                <a:cubicBezTo>
                  <a:pt x="129" y="193"/>
                  <a:pt x="129" y="194"/>
                  <a:pt x="130" y="195"/>
                </a:cubicBezTo>
                <a:cubicBezTo>
                  <a:pt x="130" y="194"/>
                  <a:pt x="130" y="195"/>
                  <a:pt x="131" y="195"/>
                </a:cubicBezTo>
                <a:cubicBezTo>
                  <a:pt x="130" y="194"/>
                  <a:pt x="132" y="194"/>
                  <a:pt x="130" y="194"/>
                </a:cubicBezTo>
                <a:cubicBezTo>
                  <a:pt x="130" y="191"/>
                  <a:pt x="132" y="194"/>
                  <a:pt x="133" y="193"/>
                </a:cubicBezTo>
                <a:cubicBezTo>
                  <a:pt x="132" y="192"/>
                  <a:pt x="129" y="190"/>
                  <a:pt x="129" y="190"/>
                </a:cubicBezTo>
                <a:cubicBezTo>
                  <a:pt x="131" y="190"/>
                  <a:pt x="131" y="188"/>
                  <a:pt x="130" y="188"/>
                </a:cubicBezTo>
                <a:cubicBezTo>
                  <a:pt x="130" y="187"/>
                  <a:pt x="130" y="187"/>
                  <a:pt x="130" y="187"/>
                </a:cubicBezTo>
                <a:cubicBezTo>
                  <a:pt x="131" y="189"/>
                  <a:pt x="131" y="187"/>
                  <a:pt x="133" y="187"/>
                </a:cubicBezTo>
                <a:cubicBezTo>
                  <a:pt x="131" y="189"/>
                  <a:pt x="134" y="190"/>
                  <a:pt x="131" y="190"/>
                </a:cubicBezTo>
                <a:cubicBezTo>
                  <a:pt x="133" y="191"/>
                  <a:pt x="132" y="191"/>
                  <a:pt x="133" y="192"/>
                </a:cubicBezTo>
                <a:cubicBezTo>
                  <a:pt x="133" y="192"/>
                  <a:pt x="133" y="191"/>
                  <a:pt x="134" y="191"/>
                </a:cubicBezTo>
                <a:cubicBezTo>
                  <a:pt x="134" y="192"/>
                  <a:pt x="134" y="192"/>
                  <a:pt x="134" y="192"/>
                </a:cubicBezTo>
                <a:cubicBezTo>
                  <a:pt x="135" y="191"/>
                  <a:pt x="134" y="190"/>
                  <a:pt x="133" y="188"/>
                </a:cubicBezTo>
                <a:cubicBezTo>
                  <a:pt x="136" y="189"/>
                  <a:pt x="135" y="185"/>
                  <a:pt x="135" y="184"/>
                </a:cubicBezTo>
                <a:cubicBezTo>
                  <a:pt x="134" y="186"/>
                  <a:pt x="134" y="182"/>
                  <a:pt x="133" y="184"/>
                </a:cubicBezTo>
                <a:cubicBezTo>
                  <a:pt x="135" y="184"/>
                  <a:pt x="131" y="184"/>
                  <a:pt x="131" y="185"/>
                </a:cubicBezTo>
                <a:cubicBezTo>
                  <a:pt x="131" y="183"/>
                  <a:pt x="132" y="182"/>
                  <a:pt x="132" y="180"/>
                </a:cubicBezTo>
                <a:cubicBezTo>
                  <a:pt x="132" y="179"/>
                  <a:pt x="132" y="178"/>
                  <a:pt x="132" y="178"/>
                </a:cubicBezTo>
                <a:cubicBezTo>
                  <a:pt x="132" y="177"/>
                  <a:pt x="132" y="176"/>
                  <a:pt x="132" y="175"/>
                </a:cubicBezTo>
                <a:cubicBezTo>
                  <a:pt x="132" y="173"/>
                  <a:pt x="132" y="172"/>
                  <a:pt x="131" y="170"/>
                </a:cubicBezTo>
                <a:cubicBezTo>
                  <a:pt x="131" y="168"/>
                  <a:pt x="130" y="166"/>
                  <a:pt x="129" y="165"/>
                </a:cubicBezTo>
                <a:cubicBezTo>
                  <a:pt x="131" y="162"/>
                  <a:pt x="134" y="162"/>
                  <a:pt x="134" y="159"/>
                </a:cubicBezTo>
                <a:cubicBezTo>
                  <a:pt x="131" y="157"/>
                  <a:pt x="129" y="155"/>
                  <a:pt x="128" y="153"/>
                </a:cubicBezTo>
                <a:cubicBezTo>
                  <a:pt x="127" y="152"/>
                  <a:pt x="125" y="150"/>
                  <a:pt x="123" y="150"/>
                </a:cubicBezTo>
                <a:cubicBezTo>
                  <a:pt x="123" y="149"/>
                  <a:pt x="124" y="149"/>
                  <a:pt x="124" y="148"/>
                </a:cubicBezTo>
                <a:cubicBezTo>
                  <a:pt x="123" y="149"/>
                  <a:pt x="124" y="148"/>
                  <a:pt x="123" y="147"/>
                </a:cubicBezTo>
                <a:cubicBezTo>
                  <a:pt x="121" y="150"/>
                  <a:pt x="122" y="145"/>
                  <a:pt x="121" y="146"/>
                </a:cubicBezTo>
                <a:cubicBezTo>
                  <a:pt x="121" y="147"/>
                  <a:pt x="121" y="147"/>
                  <a:pt x="120" y="147"/>
                </a:cubicBezTo>
                <a:cubicBezTo>
                  <a:pt x="120" y="147"/>
                  <a:pt x="120" y="148"/>
                  <a:pt x="119" y="147"/>
                </a:cubicBezTo>
                <a:cubicBezTo>
                  <a:pt x="120" y="146"/>
                  <a:pt x="119" y="146"/>
                  <a:pt x="119" y="146"/>
                </a:cubicBezTo>
                <a:cubicBezTo>
                  <a:pt x="119" y="145"/>
                  <a:pt x="120" y="145"/>
                  <a:pt x="119" y="145"/>
                </a:cubicBezTo>
                <a:cubicBezTo>
                  <a:pt x="117" y="147"/>
                  <a:pt x="119" y="147"/>
                  <a:pt x="118" y="147"/>
                </a:cubicBezTo>
                <a:cubicBezTo>
                  <a:pt x="117" y="147"/>
                  <a:pt x="116" y="147"/>
                  <a:pt x="115" y="148"/>
                </a:cubicBezTo>
                <a:cubicBezTo>
                  <a:pt x="115" y="147"/>
                  <a:pt x="116" y="147"/>
                  <a:pt x="116" y="146"/>
                </a:cubicBezTo>
                <a:cubicBezTo>
                  <a:pt x="116" y="145"/>
                  <a:pt x="114" y="147"/>
                  <a:pt x="114" y="146"/>
                </a:cubicBezTo>
                <a:cubicBezTo>
                  <a:pt x="115" y="145"/>
                  <a:pt x="114" y="145"/>
                  <a:pt x="114" y="143"/>
                </a:cubicBezTo>
                <a:cubicBezTo>
                  <a:pt x="114" y="145"/>
                  <a:pt x="115" y="143"/>
                  <a:pt x="116" y="142"/>
                </a:cubicBezTo>
                <a:cubicBezTo>
                  <a:pt x="116" y="141"/>
                  <a:pt x="116" y="139"/>
                  <a:pt x="115" y="140"/>
                </a:cubicBezTo>
                <a:cubicBezTo>
                  <a:pt x="115" y="142"/>
                  <a:pt x="114" y="143"/>
                  <a:pt x="112" y="144"/>
                </a:cubicBezTo>
                <a:cubicBezTo>
                  <a:pt x="113" y="142"/>
                  <a:pt x="113" y="143"/>
                  <a:pt x="114" y="141"/>
                </a:cubicBezTo>
                <a:cubicBezTo>
                  <a:pt x="114" y="140"/>
                  <a:pt x="114" y="140"/>
                  <a:pt x="114" y="139"/>
                </a:cubicBezTo>
                <a:cubicBezTo>
                  <a:pt x="112" y="141"/>
                  <a:pt x="114" y="138"/>
                  <a:pt x="111" y="139"/>
                </a:cubicBezTo>
                <a:cubicBezTo>
                  <a:pt x="112" y="139"/>
                  <a:pt x="112" y="142"/>
                  <a:pt x="110" y="141"/>
                </a:cubicBezTo>
                <a:cubicBezTo>
                  <a:pt x="112" y="139"/>
                  <a:pt x="111" y="138"/>
                  <a:pt x="111" y="138"/>
                </a:cubicBezTo>
                <a:cubicBezTo>
                  <a:pt x="112" y="136"/>
                  <a:pt x="112" y="137"/>
                  <a:pt x="113" y="135"/>
                </a:cubicBezTo>
                <a:cubicBezTo>
                  <a:pt x="112" y="135"/>
                  <a:pt x="112" y="133"/>
                  <a:pt x="111" y="135"/>
                </a:cubicBezTo>
                <a:cubicBezTo>
                  <a:pt x="111" y="135"/>
                  <a:pt x="112" y="136"/>
                  <a:pt x="111" y="136"/>
                </a:cubicBezTo>
                <a:cubicBezTo>
                  <a:pt x="110" y="136"/>
                  <a:pt x="110" y="134"/>
                  <a:pt x="112" y="133"/>
                </a:cubicBezTo>
                <a:cubicBezTo>
                  <a:pt x="110" y="132"/>
                  <a:pt x="110" y="132"/>
                  <a:pt x="110" y="132"/>
                </a:cubicBezTo>
                <a:cubicBezTo>
                  <a:pt x="108" y="136"/>
                  <a:pt x="109" y="131"/>
                  <a:pt x="106" y="133"/>
                </a:cubicBezTo>
                <a:cubicBezTo>
                  <a:pt x="108" y="130"/>
                  <a:pt x="106" y="132"/>
                  <a:pt x="105" y="132"/>
                </a:cubicBezTo>
                <a:cubicBezTo>
                  <a:pt x="106" y="131"/>
                  <a:pt x="106" y="131"/>
                  <a:pt x="107" y="130"/>
                </a:cubicBezTo>
                <a:cubicBezTo>
                  <a:pt x="106" y="130"/>
                  <a:pt x="105" y="129"/>
                  <a:pt x="104" y="130"/>
                </a:cubicBezTo>
                <a:cubicBezTo>
                  <a:pt x="103" y="132"/>
                  <a:pt x="105" y="130"/>
                  <a:pt x="104" y="131"/>
                </a:cubicBezTo>
                <a:cubicBezTo>
                  <a:pt x="104" y="132"/>
                  <a:pt x="103" y="131"/>
                  <a:pt x="103" y="131"/>
                </a:cubicBezTo>
                <a:cubicBezTo>
                  <a:pt x="103" y="130"/>
                  <a:pt x="106" y="128"/>
                  <a:pt x="104" y="129"/>
                </a:cubicBezTo>
                <a:cubicBezTo>
                  <a:pt x="103" y="128"/>
                  <a:pt x="103" y="132"/>
                  <a:pt x="102" y="131"/>
                </a:cubicBezTo>
                <a:cubicBezTo>
                  <a:pt x="102" y="130"/>
                  <a:pt x="102" y="130"/>
                  <a:pt x="102" y="129"/>
                </a:cubicBezTo>
                <a:cubicBezTo>
                  <a:pt x="102" y="129"/>
                  <a:pt x="103" y="130"/>
                  <a:pt x="103" y="128"/>
                </a:cubicBezTo>
                <a:cubicBezTo>
                  <a:pt x="102" y="127"/>
                  <a:pt x="99" y="129"/>
                  <a:pt x="100" y="127"/>
                </a:cubicBezTo>
                <a:cubicBezTo>
                  <a:pt x="99" y="127"/>
                  <a:pt x="97" y="130"/>
                  <a:pt x="96" y="130"/>
                </a:cubicBezTo>
                <a:cubicBezTo>
                  <a:pt x="96" y="130"/>
                  <a:pt x="96" y="129"/>
                  <a:pt x="96" y="128"/>
                </a:cubicBezTo>
                <a:cubicBezTo>
                  <a:pt x="98" y="127"/>
                  <a:pt x="97" y="130"/>
                  <a:pt x="98" y="128"/>
                </a:cubicBezTo>
                <a:cubicBezTo>
                  <a:pt x="98" y="128"/>
                  <a:pt x="98" y="128"/>
                  <a:pt x="99" y="127"/>
                </a:cubicBezTo>
                <a:cubicBezTo>
                  <a:pt x="97" y="127"/>
                  <a:pt x="98" y="127"/>
                  <a:pt x="97" y="126"/>
                </a:cubicBezTo>
                <a:cubicBezTo>
                  <a:pt x="97" y="126"/>
                  <a:pt x="96" y="127"/>
                  <a:pt x="96" y="127"/>
                </a:cubicBezTo>
                <a:cubicBezTo>
                  <a:pt x="96" y="126"/>
                  <a:pt x="97" y="126"/>
                  <a:pt x="97" y="126"/>
                </a:cubicBezTo>
                <a:cubicBezTo>
                  <a:pt x="95" y="124"/>
                  <a:pt x="94" y="125"/>
                  <a:pt x="95" y="123"/>
                </a:cubicBezTo>
                <a:cubicBezTo>
                  <a:pt x="92" y="124"/>
                  <a:pt x="91" y="120"/>
                  <a:pt x="88" y="123"/>
                </a:cubicBezTo>
                <a:cubicBezTo>
                  <a:pt x="89" y="123"/>
                  <a:pt x="89" y="123"/>
                  <a:pt x="89" y="124"/>
                </a:cubicBezTo>
                <a:cubicBezTo>
                  <a:pt x="88" y="125"/>
                  <a:pt x="87" y="125"/>
                  <a:pt x="87" y="125"/>
                </a:cubicBezTo>
                <a:cubicBezTo>
                  <a:pt x="86" y="124"/>
                  <a:pt x="88" y="122"/>
                  <a:pt x="88" y="122"/>
                </a:cubicBezTo>
                <a:cubicBezTo>
                  <a:pt x="86" y="124"/>
                  <a:pt x="87" y="122"/>
                  <a:pt x="87" y="121"/>
                </a:cubicBezTo>
                <a:cubicBezTo>
                  <a:pt x="86" y="122"/>
                  <a:pt x="85" y="120"/>
                  <a:pt x="83" y="122"/>
                </a:cubicBezTo>
                <a:cubicBezTo>
                  <a:pt x="83" y="118"/>
                  <a:pt x="80" y="118"/>
                  <a:pt x="83" y="114"/>
                </a:cubicBezTo>
                <a:cubicBezTo>
                  <a:pt x="80" y="112"/>
                  <a:pt x="76" y="114"/>
                  <a:pt x="75" y="110"/>
                </a:cubicBezTo>
                <a:cubicBezTo>
                  <a:pt x="74" y="112"/>
                  <a:pt x="75" y="110"/>
                  <a:pt x="75" y="110"/>
                </a:cubicBezTo>
                <a:cubicBezTo>
                  <a:pt x="74" y="110"/>
                  <a:pt x="74" y="111"/>
                  <a:pt x="73" y="111"/>
                </a:cubicBezTo>
                <a:cubicBezTo>
                  <a:pt x="73" y="110"/>
                  <a:pt x="73" y="109"/>
                  <a:pt x="73" y="108"/>
                </a:cubicBezTo>
                <a:cubicBezTo>
                  <a:pt x="72" y="109"/>
                  <a:pt x="71" y="108"/>
                  <a:pt x="69" y="107"/>
                </a:cubicBezTo>
                <a:cubicBezTo>
                  <a:pt x="68" y="106"/>
                  <a:pt x="67" y="105"/>
                  <a:pt x="68" y="105"/>
                </a:cubicBezTo>
                <a:cubicBezTo>
                  <a:pt x="67" y="104"/>
                  <a:pt x="66" y="105"/>
                  <a:pt x="66" y="105"/>
                </a:cubicBezTo>
                <a:cubicBezTo>
                  <a:pt x="66" y="104"/>
                  <a:pt x="65" y="103"/>
                  <a:pt x="64" y="103"/>
                </a:cubicBezTo>
                <a:cubicBezTo>
                  <a:pt x="64" y="103"/>
                  <a:pt x="63" y="102"/>
                  <a:pt x="63" y="102"/>
                </a:cubicBezTo>
                <a:cubicBezTo>
                  <a:pt x="64" y="101"/>
                  <a:pt x="66" y="100"/>
                  <a:pt x="66" y="99"/>
                </a:cubicBezTo>
                <a:cubicBezTo>
                  <a:pt x="67" y="99"/>
                  <a:pt x="68" y="100"/>
                  <a:pt x="68" y="100"/>
                </a:cubicBezTo>
                <a:cubicBezTo>
                  <a:pt x="68" y="97"/>
                  <a:pt x="69" y="96"/>
                  <a:pt x="71" y="95"/>
                </a:cubicBezTo>
                <a:cubicBezTo>
                  <a:pt x="73" y="94"/>
                  <a:pt x="74" y="92"/>
                  <a:pt x="72" y="91"/>
                </a:cubicBezTo>
                <a:cubicBezTo>
                  <a:pt x="72" y="90"/>
                  <a:pt x="74" y="92"/>
                  <a:pt x="74" y="92"/>
                </a:cubicBezTo>
                <a:cubicBezTo>
                  <a:pt x="74" y="91"/>
                  <a:pt x="74" y="90"/>
                  <a:pt x="74" y="89"/>
                </a:cubicBezTo>
                <a:cubicBezTo>
                  <a:pt x="72" y="87"/>
                  <a:pt x="72" y="88"/>
                  <a:pt x="71" y="88"/>
                </a:cubicBezTo>
                <a:cubicBezTo>
                  <a:pt x="71" y="87"/>
                  <a:pt x="72" y="88"/>
                  <a:pt x="72" y="87"/>
                </a:cubicBezTo>
                <a:cubicBezTo>
                  <a:pt x="71" y="87"/>
                  <a:pt x="71" y="86"/>
                  <a:pt x="70" y="86"/>
                </a:cubicBezTo>
                <a:cubicBezTo>
                  <a:pt x="72" y="88"/>
                  <a:pt x="68" y="85"/>
                  <a:pt x="68" y="86"/>
                </a:cubicBezTo>
                <a:cubicBezTo>
                  <a:pt x="69" y="87"/>
                  <a:pt x="67" y="88"/>
                  <a:pt x="67" y="88"/>
                </a:cubicBezTo>
                <a:cubicBezTo>
                  <a:pt x="67" y="90"/>
                  <a:pt x="68" y="89"/>
                  <a:pt x="68" y="90"/>
                </a:cubicBezTo>
                <a:cubicBezTo>
                  <a:pt x="67" y="90"/>
                  <a:pt x="67" y="89"/>
                  <a:pt x="66" y="89"/>
                </a:cubicBezTo>
                <a:cubicBezTo>
                  <a:pt x="66" y="90"/>
                  <a:pt x="66" y="92"/>
                  <a:pt x="66" y="93"/>
                </a:cubicBezTo>
                <a:cubicBezTo>
                  <a:pt x="65" y="92"/>
                  <a:pt x="64" y="92"/>
                  <a:pt x="63" y="93"/>
                </a:cubicBezTo>
                <a:cubicBezTo>
                  <a:pt x="63" y="93"/>
                  <a:pt x="62" y="94"/>
                  <a:pt x="64" y="95"/>
                </a:cubicBezTo>
                <a:cubicBezTo>
                  <a:pt x="63" y="95"/>
                  <a:pt x="63" y="95"/>
                  <a:pt x="62" y="96"/>
                </a:cubicBezTo>
                <a:cubicBezTo>
                  <a:pt x="61" y="94"/>
                  <a:pt x="61" y="94"/>
                  <a:pt x="61" y="94"/>
                </a:cubicBezTo>
                <a:cubicBezTo>
                  <a:pt x="60" y="95"/>
                  <a:pt x="58" y="95"/>
                  <a:pt x="55" y="96"/>
                </a:cubicBezTo>
                <a:cubicBezTo>
                  <a:pt x="50" y="98"/>
                  <a:pt x="50" y="98"/>
                  <a:pt x="50" y="98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6" y="110"/>
                  <a:pt x="61" y="115"/>
                  <a:pt x="65" y="114"/>
                </a:cubicBezTo>
                <a:cubicBezTo>
                  <a:pt x="63" y="116"/>
                  <a:pt x="69" y="120"/>
                  <a:pt x="71" y="119"/>
                </a:cubicBezTo>
                <a:cubicBezTo>
                  <a:pt x="74" y="122"/>
                  <a:pt x="82" y="126"/>
                  <a:pt x="84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5" y="131"/>
                  <a:pt x="86" y="130"/>
                  <a:pt x="87" y="132"/>
                </a:cubicBezTo>
                <a:cubicBezTo>
                  <a:pt x="86" y="132"/>
                  <a:pt x="86" y="131"/>
                  <a:pt x="85" y="132"/>
                </a:cubicBezTo>
                <a:cubicBezTo>
                  <a:pt x="86" y="133"/>
                  <a:pt x="88" y="136"/>
                  <a:pt x="88" y="133"/>
                </a:cubicBezTo>
                <a:cubicBezTo>
                  <a:pt x="90" y="136"/>
                  <a:pt x="91" y="137"/>
                  <a:pt x="94" y="137"/>
                </a:cubicBezTo>
                <a:cubicBezTo>
                  <a:pt x="93" y="138"/>
                  <a:pt x="93" y="137"/>
                  <a:pt x="92" y="138"/>
                </a:cubicBezTo>
                <a:cubicBezTo>
                  <a:pt x="93" y="139"/>
                  <a:pt x="94" y="138"/>
                  <a:pt x="94" y="138"/>
                </a:cubicBezTo>
                <a:cubicBezTo>
                  <a:pt x="94" y="141"/>
                  <a:pt x="97" y="140"/>
                  <a:pt x="97" y="143"/>
                </a:cubicBezTo>
                <a:cubicBezTo>
                  <a:pt x="98" y="142"/>
                  <a:pt x="98" y="141"/>
                  <a:pt x="99" y="141"/>
                </a:cubicBezTo>
                <a:cubicBezTo>
                  <a:pt x="99" y="141"/>
                  <a:pt x="98" y="143"/>
                  <a:pt x="98" y="143"/>
                </a:cubicBezTo>
                <a:cubicBezTo>
                  <a:pt x="102" y="144"/>
                  <a:pt x="104" y="146"/>
                  <a:pt x="106" y="148"/>
                </a:cubicBezTo>
                <a:cubicBezTo>
                  <a:pt x="108" y="150"/>
                  <a:pt x="109" y="152"/>
                  <a:pt x="112" y="151"/>
                </a:cubicBezTo>
                <a:cubicBezTo>
                  <a:pt x="112" y="153"/>
                  <a:pt x="114" y="155"/>
                  <a:pt x="116" y="156"/>
                </a:cubicBezTo>
                <a:cubicBezTo>
                  <a:pt x="118" y="158"/>
                  <a:pt x="120" y="160"/>
                  <a:pt x="119" y="162"/>
                </a:cubicBezTo>
                <a:cubicBezTo>
                  <a:pt x="120" y="161"/>
                  <a:pt x="121" y="162"/>
                  <a:pt x="121" y="163"/>
                </a:cubicBezTo>
                <a:cubicBezTo>
                  <a:pt x="122" y="164"/>
                  <a:pt x="122" y="165"/>
                  <a:pt x="123" y="163"/>
                </a:cubicBezTo>
                <a:cubicBezTo>
                  <a:pt x="124" y="164"/>
                  <a:pt x="122" y="167"/>
                  <a:pt x="124" y="166"/>
                </a:cubicBezTo>
                <a:cubicBezTo>
                  <a:pt x="123" y="167"/>
                  <a:pt x="121" y="167"/>
                  <a:pt x="122" y="168"/>
                </a:cubicBezTo>
                <a:cubicBezTo>
                  <a:pt x="122" y="169"/>
                  <a:pt x="124" y="166"/>
                  <a:pt x="124" y="167"/>
                </a:cubicBezTo>
                <a:cubicBezTo>
                  <a:pt x="123" y="168"/>
                  <a:pt x="125" y="168"/>
                  <a:pt x="125" y="168"/>
                </a:cubicBezTo>
                <a:cubicBezTo>
                  <a:pt x="123" y="168"/>
                  <a:pt x="125" y="169"/>
                  <a:pt x="124" y="170"/>
                </a:cubicBezTo>
                <a:cubicBezTo>
                  <a:pt x="125" y="170"/>
                  <a:pt x="125" y="169"/>
                  <a:pt x="126" y="170"/>
                </a:cubicBezTo>
                <a:cubicBezTo>
                  <a:pt x="126" y="170"/>
                  <a:pt x="124" y="172"/>
                  <a:pt x="127" y="172"/>
                </a:cubicBezTo>
                <a:cubicBezTo>
                  <a:pt x="124" y="175"/>
                  <a:pt x="125" y="175"/>
                  <a:pt x="127" y="176"/>
                </a:cubicBezTo>
                <a:cubicBezTo>
                  <a:pt x="126" y="176"/>
                  <a:pt x="125" y="176"/>
                  <a:pt x="125" y="177"/>
                </a:cubicBezTo>
                <a:cubicBezTo>
                  <a:pt x="127" y="177"/>
                  <a:pt x="123" y="179"/>
                  <a:pt x="124" y="179"/>
                </a:cubicBezTo>
                <a:cubicBezTo>
                  <a:pt x="125" y="180"/>
                  <a:pt x="125" y="179"/>
                  <a:pt x="126" y="179"/>
                </a:cubicBezTo>
                <a:cubicBezTo>
                  <a:pt x="125" y="180"/>
                  <a:pt x="126" y="180"/>
                  <a:pt x="126" y="181"/>
                </a:cubicBezTo>
                <a:cubicBezTo>
                  <a:pt x="125" y="181"/>
                  <a:pt x="125" y="181"/>
                  <a:pt x="124" y="181"/>
                </a:cubicBezTo>
                <a:cubicBezTo>
                  <a:pt x="122" y="182"/>
                  <a:pt x="128" y="182"/>
                  <a:pt x="124" y="182"/>
                </a:cubicBezTo>
                <a:cubicBezTo>
                  <a:pt x="124" y="182"/>
                  <a:pt x="125" y="183"/>
                  <a:pt x="125" y="183"/>
                </a:cubicBezTo>
                <a:cubicBezTo>
                  <a:pt x="126" y="184"/>
                  <a:pt x="128" y="184"/>
                  <a:pt x="129" y="184"/>
                </a:cubicBezTo>
                <a:cubicBezTo>
                  <a:pt x="128" y="184"/>
                  <a:pt x="128" y="185"/>
                  <a:pt x="127" y="185"/>
                </a:cubicBezTo>
                <a:cubicBezTo>
                  <a:pt x="126" y="184"/>
                  <a:pt x="125" y="184"/>
                  <a:pt x="124" y="184"/>
                </a:cubicBezTo>
                <a:cubicBezTo>
                  <a:pt x="125" y="184"/>
                  <a:pt x="126" y="184"/>
                  <a:pt x="126" y="185"/>
                </a:cubicBezTo>
                <a:cubicBezTo>
                  <a:pt x="123" y="184"/>
                  <a:pt x="123" y="185"/>
                  <a:pt x="122" y="185"/>
                </a:cubicBezTo>
                <a:cubicBezTo>
                  <a:pt x="123" y="186"/>
                  <a:pt x="125" y="186"/>
                  <a:pt x="125" y="187"/>
                </a:cubicBezTo>
                <a:cubicBezTo>
                  <a:pt x="124" y="187"/>
                  <a:pt x="124" y="188"/>
                  <a:pt x="123" y="187"/>
                </a:cubicBezTo>
                <a:cubicBezTo>
                  <a:pt x="123" y="188"/>
                  <a:pt x="122" y="188"/>
                  <a:pt x="124" y="189"/>
                </a:cubicBezTo>
                <a:cubicBezTo>
                  <a:pt x="121" y="189"/>
                  <a:pt x="123" y="191"/>
                  <a:pt x="121" y="190"/>
                </a:cubicBezTo>
                <a:cubicBezTo>
                  <a:pt x="123" y="192"/>
                  <a:pt x="119" y="191"/>
                  <a:pt x="122" y="193"/>
                </a:cubicBezTo>
                <a:cubicBezTo>
                  <a:pt x="121" y="192"/>
                  <a:pt x="120" y="192"/>
                  <a:pt x="120" y="193"/>
                </a:cubicBezTo>
                <a:cubicBezTo>
                  <a:pt x="120" y="193"/>
                  <a:pt x="121" y="193"/>
                  <a:pt x="121" y="193"/>
                </a:cubicBezTo>
                <a:cubicBezTo>
                  <a:pt x="120" y="193"/>
                  <a:pt x="119" y="193"/>
                  <a:pt x="119" y="193"/>
                </a:cubicBezTo>
                <a:cubicBezTo>
                  <a:pt x="119" y="194"/>
                  <a:pt x="119" y="194"/>
                  <a:pt x="118" y="194"/>
                </a:cubicBezTo>
                <a:cubicBezTo>
                  <a:pt x="122" y="196"/>
                  <a:pt x="117" y="195"/>
                  <a:pt x="117" y="196"/>
                </a:cubicBezTo>
                <a:cubicBezTo>
                  <a:pt x="117" y="197"/>
                  <a:pt x="118" y="198"/>
                  <a:pt x="118" y="198"/>
                </a:cubicBezTo>
                <a:cubicBezTo>
                  <a:pt x="116" y="196"/>
                  <a:pt x="117" y="198"/>
                  <a:pt x="117" y="199"/>
                </a:cubicBezTo>
                <a:cubicBezTo>
                  <a:pt x="117" y="199"/>
                  <a:pt x="117" y="199"/>
                  <a:pt x="117" y="199"/>
                </a:cubicBezTo>
                <a:cubicBezTo>
                  <a:pt x="117" y="199"/>
                  <a:pt x="117" y="199"/>
                  <a:pt x="117" y="199"/>
                </a:cubicBezTo>
                <a:cubicBezTo>
                  <a:pt x="117" y="199"/>
                  <a:pt x="117" y="199"/>
                  <a:pt x="117" y="199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6" y="199"/>
                  <a:pt x="116" y="199"/>
                  <a:pt x="116" y="199"/>
                </a:cubicBezTo>
                <a:cubicBezTo>
                  <a:pt x="116" y="199"/>
                  <a:pt x="115" y="199"/>
                  <a:pt x="115" y="199"/>
                </a:cubicBezTo>
                <a:cubicBezTo>
                  <a:pt x="115" y="200"/>
                  <a:pt x="115" y="201"/>
                  <a:pt x="114" y="201"/>
                </a:cubicBezTo>
                <a:cubicBezTo>
                  <a:pt x="114" y="202"/>
                  <a:pt x="114" y="202"/>
                  <a:pt x="113" y="203"/>
                </a:cubicBezTo>
                <a:cubicBezTo>
                  <a:pt x="113" y="204"/>
                  <a:pt x="112" y="205"/>
                  <a:pt x="112" y="207"/>
                </a:cubicBezTo>
                <a:cubicBezTo>
                  <a:pt x="111" y="205"/>
                  <a:pt x="111" y="205"/>
                  <a:pt x="111" y="205"/>
                </a:cubicBezTo>
                <a:cubicBezTo>
                  <a:pt x="110" y="206"/>
                  <a:pt x="109" y="206"/>
                  <a:pt x="110" y="208"/>
                </a:cubicBezTo>
                <a:cubicBezTo>
                  <a:pt x="109" y="207"/>
                  <a:pt x="108" y="208"/>
                  <a:pt x="108" y="208"/>
                </a:cubicBezTo>
                <a:cubicBezTo>
                  <a:pt x="108" y="209"/>
                  <a:pt x="107" y="210"/>
                  <a:pt x="107" y="209"/>
                </a:cubicBezTo>
                <a:cubicBezTo>
                  <a:pt x="106" y="209"/>
                  <a:pt x="108" y="211"/>
                  <a:pt x="107" y="211"/>
                </a:cubicBezTo>
                <a:cubicBezTo>
                  <a:pt x="107" y="211"/>
                  <a:pt x="107" y="210"/>
                  <a:pt x="107" y="210"/>
                </a:cubicBezTo>
                <a:cubicBezTo>
                  <a:pt x="106" y="210"/>
                  <a:pt x="105" y="210"/>
                  <a:pt x="104" y="211"/>
                </a:cubicBezTo>
                <a:cubicBezTo>
                  <a:pt x="104" y="211"/>
                  <a:pt x="103" y="212"/>
                  <a:pt x="102" y="212"/>
                </a:cubicBezTo>
                <a:cubicBezTo>
                  <a:pt x="101" y="213"/>
                  <a:pt x="100" y="213"/>
                  <a:pt x="99" y="212"/>
                </a:cubicBezTo>
                <a:cubicBezTo>
                  <a:pt x="99" y="214"/>
                  <a:pt x="96" y="214"/>
                  <a:pt x="95" y="216"/>
                </a:cubicBezTo>
                <a:cubicBezTo>
                  <a:pt x="96" y="214"/>
                  <a:pt x="95" y="214"/>
                  <a:pt x="94" y="214"/>
                </a:cubicBezTo>
                <a:cubicBezTo>
                  <a:pt x="93" y="216"/>
                  <a:pt x="94" y="217"/>
                  <a:pt x="93" y="219"/>
                </a:cubicBezTo>
                <a:cubicBezTo>
                  <a:pt x="93" y="216"/>
                  <a:pt x="94" y="216"/>
                  <a:pt x="94" y="214"/>
                </a:cubicBezTo>
                <a:cubicBezTo>
                  <a:pt x="91" y="214"/>
                  <a:pt x="92" y="214"/>
                  <a:pt x="91" y="213"/>
                </a:cubicBezTo>
                <a:cubicBezTo>
                  <a:pt x="91" y="213"/>
                  <a:pt x="90" y="214"/>
                  <a:pt x="90" y="213"/>
                </a:cubicBezTo>
                <a:cubicBezTo>
                  <a:pt x="89" y="214"/>
                  <a:pt x="90" y="215"/>
                  <a:pt x="90" y="215"/>
                </a:cubicBezTo>
                <a:cubicBezTo>
                  <a:pt x="90" y="213"/>
                  <a:pt x="89" y="217"/>
                  <a:pt x="89" y="215"/>
                </a:cubicBezTo>
                <a:cubicBezTo>
                  <a:pt x="89" y="215"/>
                  <a:pt x="89" y="214"/>
                  <a:pt x="89" y="213"/>
                </a:cubicBezTo>
                <a:cubicBezTo>
                  <a:pt x="89" y="215"/>
                  <a:pt x="89" y="213"/>
                  <a:pt x="88" y="213"/>
                </a:cubicBezTo>
                <a:cubicBezTo>
                  <a:pt x="88" y="215"/>
                  <a:pt x="88" y="215"/>
                  <a:pt x="88" y="215"/>
                </a:cubicBezTo>
                <a:cubicBezTo>
                  <a:pt x="88" y="215"/>
                  <a:pt x="87" y="216"/>
                  <a:pt x="88" y="213"/>
                </a:cubicBezTo>
                <a:cubicBezTo>
                  <a:pt x="86" y="213"/>
                  <a:pt x="86" y="214"/>
                  <a:pt x="85" y="215"/>
                </a:cubicBezTo>
                <a:cubicBezTo>
                  <a:pt x="84" y="214"/>
                  <a:pt x="85" y="214"/>
                  <a:pt x="84" y="213"/>
                </a:cubicBezTo>
                <a:cubicBezTo>
                  <a:pt x="84" y="212"/>
                  <a:pt x="80" y="215"/>
                  <a:pt x="81" y="213"/>
                </a:cubicBezTo>
                <a:cubicBezTo>
                  <a:pt x="79" y="212"/>
                  <a:pt x="80" y="214"/>
                  <a:pt x="79" y="215"/>
                </a:cubicBezTo>
                <a:cubicBezTo>
                  <a:pt x="79" y="213"/>
                  <a:pt x="75" y="210"/>
                  <a:pt x="75" y="214"/>
                </a:cubicBezTo>
                <a:cubicBezTo>
                  <a:pt x="74" y="214"/>
                  <a:pt x="75" y="210"/>
                  <a:pt x="73" y="212"/>
                </a:cubicBezTo>
                <a:cubicBezTo>
                  <a:pt x="74" y="213"/>
                  <a:pt x="73" y="213"/>
                  <a:pt x="73" y="214"/>
                </a:cubicBezTo>
                <a:cubicBezTo>
                  <a:pt x="73" y="214"/>
                  <a:pt x="71" y="216"/>
                  <a:pt x="71" y="215"/>
                </a:cubicBezTo>
                <a:cubicBezTo>
                  <a:pt x="73" y="214"/>
                  <a:pt x="72" y="213"/>
                  <a:pt x="74" y="211"/>
                </a:cubicBezTo>
                <a:cubicBezTo>
                  <a:pt x="72" y="212"/>
                  <a:pt x="71" y="211"/>
                  <a:pt x="69" y="212"/>
                </a:cubicBezTo>
                <a:cubicBezTo>
                  <a:pt x="68" y="211"/>
                  <a:pt x="68" y="210"/>
                  <a:pt x="66" y="208"/>
                </a:cubicBezTo>
                <a:cubicBezTo>
                  <a:pt x="65" y="209"/>
                  <a:pt x="66" y="210"/>
                  <a:pt x="65" y="210"/>
                </a:cubicBezTo>
                <a:cubicBezTo>
                  <a:pt x="64" y="210"/>
                  <a:pt x="65" y="208"/>
                  <a:pt x="65" y="208"/>
                </a:cubicBezTo>
                <a:cubicBezTo>
                  <a:pt x="64" y="208"/>
                  <a:pt x="64" y="207"/>
                  <a:pt x="63" y="207"/>
                </a:cubicBezTo>
                <a:cubicBezTo>
                  <a:pt x="62" y="210"/>
                  <a:pt x="64" y="207"/>
                  <a:pt x="63" y="209"/>
                </a:cubicBezTo>
                <a:cubicBezTo>
                  <a:pt x="62" y="208"/>
                  <a:pt x="62" y="205"/>
                  <a:pt x="60" y="207"/>
                </a:cubicBezTo>
                <a:cubicBezTo>
                  <a:pt x="58" y="204"/>
                  <a:pt x="56" y="204"/>
                  <a:pt x="52" y="203"/>
                </a:cubicBezTo>
                <a:cubicBezTo>
                  <a:pt x="52" y="202"/>
                  <a:pt x="54" y="202"/>
                  <a:pt x="53" y="201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2" y="202"/>
                  <a:pt x="51" y="201"/>
                  <a:pt x="52" y="200"/>
                </a:cubicBezTo>
                <a:cubicBezTo>
                  <a:pt x="51" y="200"/>
                  <a:pt x="50" y="200"/>
                  <a:pt x="49" y="201"/>
                </a:cubicBezTo>
                <a:cubicBezTo>
                  <a:pt x="50" y="198"/>
                  <a:pt x="47" y="199"/>
                  <a:pt x="46" y="199"/>
                </a:cubicBezTo>
                <a:cubicBezTo>
                  <a:pt x="47" y="196"/>
                  <a:pt x="45" y="197"/>
                  <a:pt x="43" y="197"/>
                </a:cubicBezTo>
                <a:cubicBezTo>
                  <a:pt x="45" y="195"/>
                  <a:pt x="43" y="196"/>
                  <a:pt x="44" y="195"/>
                </a:cubicBezTo>
                <a:cubicBezTo>
                  <a:pt x="42" y="196"/>
                  <a:pt x="42" y="193"/>
                  <a:pt x="41" y="192"/>
                </a:cubicBezTo>
                <a:cubicBezTo>
                  <a:pt x="40" y="193"/>
                  <a:pt x="38" y="193"/>
                  <a:pt x="41" y="192"/>
                </a:cubicBezTo>
                <a:cubicBezTo>
                  <a:pt x="39" y="190"/>
                  <a:pt x="38" y="188"/>
                  <a:pt x="35" y="190"/>
                </a:cubicBezTo>
                <a:cubicBezTo>
                  <a:pt x="39" y="187"/>
                  <a:pt x="34" y="188"/>
                  <a:pt x="35" y="187"/>
                </a:cubicBezTo>
                <a:cubicBezTo>
                  <a:pt x="32" y="188"/>
                  <a:pt x="32" y="185"/>
                  <a:pt x="31" y="183"/>
                </a:cubicBezTo>
                <a:cubicBezTo>
                  <a:pt x="30" y="184"/>
                  <a:pt x="30" y="184"/>
                  <a:pt x="29" y="184"/>
                </a:cubicBezTo>
                <a:cubicBezTo>
                  <a:pt x="30" y="183"/>
                  <a:pt x="30" y="184"/>
                  <a:pt x="30" y="183"/>
                </a:cubicBezTo>
                <a:cubicBezTo>
                  <a:pt x="27" y="178"/>
                  <a:pt x="23" y="176"/>
                  <a:pt x="19" y="172"/>
                </a:cubicBezTo>
                <a:cubicBezTo>
                  <a:pt x="20" y="170"/>
                  <a:pt x="22" y="169"/>
                  <a:pt x="24" y="167"/>
                </a:cubicBezTo>
                <a:cubicBezTo>
                  <a:pt x="22" y="166"/>
                  <a:pt x="22" y="163"/>
                  <a:pt x="21" y="163"/>
                </a:cubicBezTo>
                <a:cubicBezTo>
                  <a:pt x="19" y="166"/>
                  <a:pt x="17" y="168"/>
                  <a:pt x="14" y="170"/>
                </a:cubicBezTo>
                <a:cubicBezTo>
                  <a:pt x="11" y="171"/>
                  <a:pt x="9" y="173"/>
                  <a:pt x="7" y="175"/>
                </a:cubicBezTo>
                <a:cubicBezTo>
                  <a:pt x="6" y="175"/>
                  <a:pt x="5" y="175"/>
                  <a:pt x="4" y="175"/>
                </a:cubicBezTo>
                <a:cubicBezTo>
                  <a:pt x="4" y="176"/>
                  <a:pt x="3" y="176"/>
                  <a:pt x="2" y="178"/>
                </a:cubicBezTo>
                <a:cubicBezTo>
                  <a:pt x="2" y="178"/>
                  <a:pt x="2" y="179"/>
                  <a:pt x="2" y="179"/>
                </a:cubicBezTo>
                <a:cubicBezTo>
                  <a:pt x="1" y="180"/>
                  <a:pt x="1" y="180"/>
                  <a:pt x="1" y="181"/>
                </a:cubicBezTo>
                <a:cubicBezTo>
                  <a:pt x="1" y="182"/>
                  <a:pt x="0" y="184"/>
                  <a:pt x="0" y="185"/>
                </a:cubicBezTo>
                <a:cubicBezTo>
                  <a:pt x="1" y="185"/>
                  <a:pt x="1" y="185"/>
                  <a:pt x="2" y="185"/>
                </a:cubicBezTo>
                <a:cubicBezTo>
                  <a:pt x="2" y="185"/>
                  <a:pt x="2" y="186"/>
                  <a:pt x="2" y="187"/>
                </a:cubicBezTo>
                <a:cubicBezTo>
                  <a:pt x="3" y="188"/>
                  <a:pt x="1" y="188"/>
                  <a:pt x="2" y="191"/>
                </a:cubicBezTo>
                <a:cubicBezTo>
                  <a:pt x="1" y="191"/>
                  <a:pt x="0" y="192"/>
                  <a:pt x="0" y="193"/>
                </a:cubicBezTo>
                <a:cubicBezTo>
                  <a:pt x="1" y="193"/>
                  <a:pt x="2" y="195"/>
                  <a:pt x="3" y="195"/>
                </a:cubicBezTo>
                <a:cubicBezTo>
                  <a:pt x="0" y="192"/>
                  <a:pt x="4" y="191"/>
                  <a:pt x="5" y="193"/>
                </a:cubicBezTo>
                <a:cubicBezTo>
                  <a:pt x="3" y="192"/>
                  <a:pt x="3" y="193"/>
                  <a:pt x="3" y="194"/>
                </a:cubicBezTo>
                <a:cubicBezTo>
                  <a:pt x="3" y="195"/>
                  <a:pt x="3" y="195"/>
                  <a:pt x="3" y="196"/>
                </a:cubicBezTo>
                <a:cubicBezTo>
                  <a:pt x="3" y="196"/>
                  <a:pt x="3" y="197"/>
                  <a:pt x="3" y="197"/>
                </a:cubicBezTo>
                <a:cubicBezTo>
                  <a:pt x="4" y="196"/>
                  <a:pt x="4" y="199"/>
                  <a:pt x="5" y="200"/>
                </a:cubicBezTo>
                <a:cubicBezTo>
                  <a:pt x="6" y="198"/>
                  <a:pt x="10" y="201"/>
                  <a:pt x="9" y="202"/>
                </a:cubicBezTo>
                <a:cubicBezTo>
                  <a:pt x="7" y="202"/>
                  <a:pt x="8" y="199"/>
                  <a:pt x="7" y="201"/>
                </a:cubicBezTo>
                <a:cubicBezTo>
                  <a:pt x="9" y="204"/>
                  <a:pt x="11" y="203"/>
                  <a:pt x="13" y="202"/>
                </a:cubicBezTo>
                <a:cubicBezTo>
                  <a:pt x="9" y="202"/>
                  <a:pt x="10" y="199"/>
                  <a:pt x="6" y="198"/>
                </a:cubicBezTo>
                <a:cubicBezTo>
                  <a:pt x="9" y="198"/>
                  <a:pt x="6" y="197"/>
                  <a:pt x="4" y="196"/>
                </a:cubicBezTo>
                <a:cubicBezTo>
                  <a:pt x="6" y="196"/>
                  <a:pt x="5" y="195"/>
                  <a:pt x="5" y="195"/>
                </a:cubicBezTo>
                <a:cubicBezTo>
                  <a:pt x="5" y="194"/>
                  <a:pt x="5" y="193"/>
                  <a:pt x="6" y="193"/>
                </a:cubicBezTo>
                <a:cubicBezTo>
                  <a:pt x="8" y="196"/>
                  <a:pt x="10" y="199"/>
                  <a:pt x="13" y="201"/>
                </a:cubicBezTo>
                <a:cubicBezTo>
                  <a:pt x="16" y="204"/>
                  <a:pt x="20" y="206"/>
                  <a:pt x="23" y="209"/>
                </a:cubicBezTo>
                <a:cubicBezTo>
                  <a:pt x="30" y="214"/>
                  <a:pt x="36" y="220"/>
                  <a:pt x="40" y="225"/>
                </a:cubicBezTo>
                <a:cubicBezTo>
                  <a:pt x="43" y="224"/>
                  <a:pt x="43" y="227"/>
                  <a:pt x="46" y="227"/>
                </a:cubicBezTo>
                <a:cubicBezTo>
                  <a:pt x="46" y="228"/>
                  <a:pt x="46" y="229"/>
                  <a:pt x="45" y="230"/>
                </a:cubicBezTo>
                <a:cubicBezTo>
                  <a:pt x="45" y="229"/>
                  <a:pt x="45" y="228"/>
                  <a:pt x="44" y="229"/>
                </a:cubicBezTo>
                <a:cubicBezTo>
                  <a:pt x="46" y="231"/>
                  <a:pt x="45" y="231"/>
                  <a:pt x="46" y="234"/>
                </a:cubicBezTo>
                <a:cubicBezTo>
                  <a:pt x="46" y="233"/>
                  <a:pt x="46" y="233"/>
                  <a:pt x="47" y="232"/>
                </a:cubicBezTo>
                <a:cubicBezTo>
                  <a:pt x="47" y="232"/>
                  <a:pt x="48" y="232"/>
                  <a:pt x="48" y="232"/>
                </a:cubicBezTo>
                <a:cubicBezTo>
                  <a:pt x="48" y="234"/>
                  <a:pt x="52" y="236"/>
                  <a:pt x="57" y="237"/>
                </a:cubicBezTo>
                <a:cubicBezTo>
                  <a:pt x="57" y="237"/>
                  <a:pt x="57" y="238"/>
                  <a:pt x="57" y="238"/>
                </a:cubicBezTo>
                <a:cubicBezTo>
                  <a:pt x="57" y="238"/>
                  <a:pt x="56" y="237"/>
                  <a:pt x="56" y="238"/>
                </a:cubicBezTo>
                <a:cubicBezTo>
                  <a:pt x="58" y="240"/>
                  <a:pt x="58" y="236"/>
                  <a:pt x="59" y="237"/>
                </a:cubicBezTo>
                <a:cubicBezTo>
                  <a:pt x="60" y="239"/>
                  <a:pt x="56" y="238"/>
                  <a:pt x="58" y="240"/>
                </a:cubicBezTo>
                <a:cubicBezTo>
                  <a:pt x="59" y="240"/>
                  <a:pt x="60" y="238"/>
                  <a:pt x="61" y="238"/>
                </a:cubicBezTo>
                <a:cubicBezTo>
                  <a:pt x="60" y="241"/>
                  <a:pt x="61" y="242"/>
                  <a:pt x="62" y="244"/>
                </a:cubicBezTo>
                <a:cubicBezTo>
                  <a:pt x="64" y="243"/>
                  <a:pt x="62" y="247"/>
                  <a:pt x="65" y="245"/>
                </a:cubicBezTo>
                <a:cubicBezTo>
                  <a:pt x="66" y="247"/>
                  <a:pt x="68" y="247"/>
                  <a:pt x="70" y="247"/>
                </a:cubicBezTo>
                <a:cubicBezTo>
                  <a:pt x="72" y="246"/>
                  <a:pt x="74" y="245"/>
                  <a:pt x="75" y="247"/>
                </a:cubicBezTo>
                <a:cubicBezTo>
                  <a:pt x="74" y="249"/>
                  <a:pt x="74" y="246"/>
                  <a:pt x="72" y="247"/>
                </a:cubicBezTo>
                <a:cubicBezTo>
                  <a:pt x="74" y="249"/>
                  <a:pt x="76" y="249"/>
                  <a:pt x="78" y="249"/>
                </a:cubicBezTo>
                <a:cubicBezTo>
                  <a:pt x="77" y="250"/>
                  <a:pt x="78" y="250"/>
                  <a:pt x="78" y="251"/>
                </a:cubicBezTo>
                <a:cubicBezTo>
                  <a:pt x="81" y="250"/>
                  <a:pt x="83" y="253"/>
                  <a:pt x="86" y="251"/>
                </a:cubicBezTo>
                <a:cubicBezTo>
                  <a:pt x="87" y="251"/>
                  <a:pt x="87" y="252"/>
                  <a:pt x="88" y="251"/>
                </a:cubicBezTo>
                <a:cubicBezTo>
                  <a:pt x="88" y="251"/>
                  <a:pt x="87" y="250"/>
                  <a:pt x="88" y="250"/>
                </a:cubicBezTo>
                <a:cubicBezTo>
                  <a:pt x="88" y="251"/>
                  <a:pt x="89" y="252"/>
                  <a:pt x="88" y="253"/>
                </a:cubicBezTo>
                <a:cubicBezTo>
                  <a:pt x="89" y="253"/>
                  <a:pt x="90" y="254"/>
                  <a:pt x="91" y="254"/>
                </a:cubicBezTo>
                <a:cubicBezTo>
                  <a:pt x="91" y="254"/>
                  <a:pt x="91" y="254"/>
                  <a:pt x="91" y="254"/>
                </a:cubicBezTo>
                <a:cubicBezTo>
                  <a:pt x="91" y="254"/>
                  <a:pt x="92" y="254"/>
                  <a:pt x="92" y="254"/>
                </a:cubicBezTo>
                <a:cubicBezTo>
                  <a:pt x="92" y="255"/>
                  <a:pt x="92" y="254"/>
                  <a:pt x="93" y="254"/>
                </a:cubicBezTo>
                <a:cubicBezTo>
                  <a:pt x="93" y="253"/>
                  <a:pt x="93" y="253"/>
                  <a:pt x="93" y="253"/>
                </a:cubicBezTo>
                <a:cubicBezTo>
                  <a:pt x="93" y="253"/>
                  <a:pt x="92" y="253"/>
                  <a:pt x="93" y="252"/>
                </a:cubicBezTo>
                <a:cubicBezTo>
                  <a:pt x="91" y="252"/>
                  <a:pt x="91" y="253"/>
                  <a:pt x="90" y="253"/>
                </a:cubicBezTo>
                <a:cubicBezTo>
                  <a:pt x="91" y="252"/>
                  <a:pt x="91" y="251"/>
                  <a:pt x="91" y="251"/>
                </a:cubicBezTo>
                <a:cubicBezTo>
                  <a:pt x="92" y="252"/>
                  <a:pt x="94" y="252"/>
                  <a:pt x="95" y="252"/>
                </a:cubicBezTo>
                <a:cubicBezTo>
                  <a:pt x="96" y="252"/>
                  <a:pt x="97" y="252"/>
                  <a:pt x="98" y="254"/>
                </a:cubicBezTo>
                <a:cubicBezTo>
                  <a:pt x="98" y="251"/>
                  <a:pt x="102" y="251"/>
                  <a:pt x="98" y="250"/>
                </a:cubicBezTo>
                <a:cubicBezTo>
                  <a:pt x="97" y="253"/>
                  <a:pt x="99" y="250"/>
                  <a:pt x="99" y="251"/>
                </a:cubicBezTo>
                <a:cubicBezTo>
                  <a:pt x="98" y="251"/>
                  <a:pt x="98" y="252"/>
                  <a:pt x="98" y="252"/>
                </a:cubicBezTo>
                <a:cubicBezTo>
                  <a:pt x="97" y="251"/>
                  <a:pt x="96" y="250"/>
                  <a:pt x="95" y="249"/>
                </a:cubicBezTo>
                <a:cubicBezTo>
                  <a:pt x="100" y="249"/>
                  <a:pt x="103" y="250"/>
                  <a:pt x="108" y="250"/>
                </a:cubicBezTo>
                <a:cubicBezTo>
                  <a:pt x="107" y="254"/>
                  <a:pt x="112" y="251"/>
                  <a:pt x="112" y="253"/>
                </a:cubicBezTo>
                <a:cubicBezTo>
                  <a:pt x="111" y="253"/>
                  <a:pt x="110" y="254"/>
                  <a:pt x="110" y="254"/>
                </a:cubicBezTo>
                <a:cubicBezTo>
                  <a:pt x="110" y="255"/>
                  <a:pt x="111" y="255"/>
                  <a:pt x="111" y="256"/>
                </a:cubicBezTo>
                <a:cubicBezTo>
                  <a:pt x="112" y="256"/>
                  <a:pt x="113" y="256"/>
                  <a:pt x="113" y="255"/>
                </a:cubicBezTo>
                <a:cubicBezTo>
                  <a:pt x="110" y="255"/>
                  <a:pt x="111" y="254"/>
                  <a:pt x="112" y="253"/>
                </a:cubicBezTo>
                <a:cubicBezTo>
                  <a:pt x="114" y="253"/>
                  <a:pt x="115" y="252"/>
                  <a:pt x="114" y="251"/>
                </a:cubicBezTo>
                <a:cubicBezTo>
                  <a:pt x="118" y="253"/>
                  <a:pt x="117" y="252"/>
                  <a:pt x="119" y="249"/>
                </a:cubicBezTo>
                <a:cubicBezTo>
                  <a:pt x="119" y="253"/>
                  <a:pt x="122" y="248"/>
                  <a:pt x="122" y="251"/>
                </a:cubicBezTo>
                <a:cubicBezTo>
                  <a:pt x="121" y="250"/>
                  <a:pt x="119" y="251"/>
                  <a:pt x="118" y="252"/>
                </a:cubicBezTo>
                <a:cubicBezTo>
                  <a:pt x="121" y="253"/>
                  <a:pt x="124" y="251"/>
                  <a:pt x="125" y="249"/>
                </a:cubicBezTo>
                <a:cubicBezTo>
                  <a:pt x="126" y="250"/>
                  <a:pt x="124" y="252"/>
                  <a:pt x="126" y="252"/>
                </a:cubicBezTo>
                <a:cubicBezTo>
                  <a:pt x="127" y="250"/>
                  <a:pt x="129" y="249"/>
                  <a:pt x="131" y="249"/>
                </a:cubicBezTo>
                <a:cubicBezTo>
                  <a:pt x="132" y="248"/>
                  <a:pt x="133" y="248"/>
                  <a:pt x="134" y="248"/>
                </a:cubicBezTo>
                <a:cubicBezTo>
                  <a:pt x="135" y="248"/>
                  <a:pt x="136" y="248"/>
                  <a:pt x="137" y="247"/>
                </a:cubicBezTo>
                <a:cubicBezTo>
                  <a:pt x="137" y="246"/>
                  <a:pt x="136" y="244"/>
                  <a:pt x="137" y="244"/>
                </a:cubicBezTo>
                <a:cubicBezTo>
                  <a:pt x="137" y="244"/>
                  <a:pt x="138" y="244"/>
                  <a:pt x="138" y="245"/>
                </a:cubicBezTo>
                <a:cubicBezTo>
                  <a:pt x="138" y="245"/>
                  <a:pt x="137" y="244"/>
                  <a:pt x="137" y="246"/>
                </a:cubicBezTo>
                <a:cubicBezTo>
                  <a:pt x="138" y="245"/>
                  <a:pt x="141" y="248"/>
                  <a:pt x="141" y="246"/>
                </a:cubicBezTo>
                <a:cubicBezTo>
                  <a:pt x="139" y="246"/>
                  <a:pt x="142" y="244"/>
                  <a:pt x="143" y="244"/>
                </a:cubicBezTo>
                <a:cubicBezTo>
                  <a:pt x="143" y="243"/>
                  <a:pt x="141" y="243"/>
                  <a:pt x="142" y="242"/>
                </a:cubicBezTo>
                <a:cubicBezTo>
                  <a:pt x="144" y="244"/>
                  <a:pt x="143" y="242"/>
                  <a:pt x="143" y="241"/>
                </a:cubicBezTo>
                <a:cubicBezTo>
                  <a:pt x="144" y="242"/>
                  <a:pt x="145" y="242"/>
                  <a:pt x="145" y="243"/>
                </a:cubicBezTo>
                <a:cubicBezTo>
                  <a:pt x="145" y="241"/>
                  <a:pt x="147" y="241"/>
                  <a:pt x="148" y="241"/>
                </a:cubicBezTo>
                <a:cubicBezTo>
                  <a:pt x="146" y="240"/>
                  <a:pt x="150" y="239"/>
                  <a:pt x="149" y="238"/>
                </a:cubicBezTo>
                <a:cubicBezTo>
                  <a:pt x="148" y="238"/>
                  <a:pt x="148" y="238"/>
                  <a:pt x="148" y="237"/>
                </a:cubicBezTo>
                <a:cubicBezTo>
                  <a:pt x="150" y="237"/>
                  <a:pt x="151" y="241"/>
                  <a:pt x="152" y="240"/>
                </a:cubicBezTo>
                <a:cubicBezTo>
                  <a:pt x="152" y="239"/>
                  <a:pt x="153" y="239"/>
                  <a:pt x="155" y="237"/>
                </a:cubicBezTo>
                <a:cubicBezTo>
                  <a:pt x="155" y="238"/>
                  <a:pt x="155" y="238"/>
                  <a:pt x="155" y="239"/>
                </a:cubicBezTo>
                <a:cubicBezTo>
                  <a:pt x="158" y="236"/>
                  <a:pt x="159" y="235"/>
                  <a:pt x="159" y="232"/>
                </a:cubicBezTo>
                <a:cubicBezTo>
                  <a:pt x="161" y="232"/>
                  <a:pt x="162" y="231"/>
                  <a:pt x="163" y="230"/>
                </a:cubicBezTo>
                <a:cubicBezTo>
                  <a:pt x="164" y="229"/>
                  <a:pt x="165" y="228"/>
                  <a:pt x="166" y="227"/>
                </a:cubicBezTo>
                <a:cubicBezTo>
                  <a:pt x="165" y="226"/>
                  <a:pt x="165" y="226"/>
                  <a:pt x="166" y="225"/>
                </a:cubicBezTo>
                <a:close/>
                <a:moveTo>
                  <a:pt x="131" y="111"/>
                </a:moveTo>
                <a:cubicBezTo>
                  <a:pt x="131" y="111"/>
                  <a:pt x="132" y="110"/>
                  <a:pt x="132" y="110"/>
                </a:cubicBezTo>
                <a:cubicBezTo>
                  <a:pt x="132" y="111"/>
                  <a:pt x="132" y="111"/>
                  <a:pt x="131" y="111"/>
                </a:cubicBezTo>
                <a:cubicBezTo>
                  <a:pt x="132" y="112"/>
                  <a:pt x="132" y="112"/>
                  <a:pt x="132" y="115"/>
                </a:cubicBezTo>
                <a:cubicBezTo>
                  <a:pt x="131" y="114"/>
                  <a:pt x="131" y="112"/>
                  <a:pt x="131" y="111"/>
                </a:cubicBezTo>
                <a:close/>
                <a:moveTo>
                  <a:pt x="147" y="108"/>
                </a:moveTo>
                <a:cubicBezTo>
                  <a:pt x="148" y="111"/>
                  <a:pt x="144" y="107"/>
                  <a:pt x="144" y="105"/>
                </a:cubicBezTo>
                <a:cubicBezTo>
                  <a:pt x="145" y="106"/>
                  <a:pt x="145" y="108"/>
                  <a:pt x="147" y="108"/>
                </a:cubicBezTo>
                <a:close/>
                <a:moveTo>
                  <a:pt x="153" y="92"/>
                </a:move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2"/>
                  <a:pt x="153" y="92"/>
                  <a:pt x="153" y="92"/>
                </a:cubicBezTo>
                <a:close/>
                <a:moveTo>
                  <a:pt x="124" y="42"/>
                </a:moveTo>
                <a:cubicBezTo>
                  <a:pt x="124" y="43"/>
                  <a:pt x="123" y="43"/>
                  <a:pt x="123" y="44"/>
                </a:cubicBezTo>
                <a:cubicBezTo>
                  <a:pt x="122" y="44"/>
                  <a:pt x="122" y="43"/>
                  <a:pt x="123" y="41"/>
                </a:cubicBezTo>
                <a:cubicBezTo>
                  <a:pt x="123" y="43"/>
                  <a:pt x="123" y="41"/>
                  <a:pt x="124" y="42"/>
                </a:cubicBezTo>
                <a:close/>
                <a:moveTo>
                  <a:pt x="122" y="38"/>
                </a:moveTo>
                <a:cubicBezTo>
                  <a:pt x="122" y="39"/>
                  <a:pt x="122" y="39"/>
                  <a:pt x="121" y="39"/>
                </a:cubicBezTo>
                <a:cubicBezTo>
                  <a:pt x="121" y="40"/>
                  <a:pt x="121" y="41"/>
                  <a:pt x="121" y="41"/>
                </a:cubicBezTo>
                <a:cubicBezTo>
                  <a:pt x="120" y="41"/>
                  <a:pt x="120" y="40"/>
                  <a:pt x="121" y="38"/>
                </a:cubicBezTo>
                <a:lnTo>
                  <a:pt x="122" y="38"/>
                </a:lnTo>
                <a:close/>
                <a:moveTo>
                  <a:pt x="118" y="38"/>
                </a:moveTo>
                <a:cubicBezTo>
                  <a:pt x="118" y="39"/>
                  <a:pt x="118" y="40"/>
                  <a:pt x="118" y="40"/>
                </a:cubicBezTo>
                <a:cubicBezTo>
                  <a:pt x="117" y="42"/>
                  <a:pt x="117" y="39"/>
                  <a:pt x="117" y="39"/>
                </a:cubicBezTo>
                <a:cubicBezTo>
                  <a:pt x="117" y="39"/>
                  <a:pt x="117" y="40"/>
                  <a:pt x="116" y="41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38"/>
                  <a:pt x="117" y="37"/>
                  <a:pt x="118" y="38"/>
                </a:cubicBezTo>
                <a:close/>
                <a:moveTo>
                  <a:pt x="94" y="27"/>
                </a:moveTo>
                <a:cubicBezTo>
                  <a:pt x="94" y="27"/>
                  <a:pt x="93" y="27"/>
                  <a:pt x="92" y="27"/>
                </a:cubicBezTo>
                <a:cubicBezTo>
                  <a:pt x="92" y="27"/>
                  <a:pt x="92" y="27"/>
                  <a:pt x="92" y="27"/>
                </a:cubicBezTo>
                <a:cubicBezTo>
                  <a:pt x="93" y="27"/>
                  <a:pt x="94" y="27"/>
                  <a:pt x="94" y="27"/>
                </a:cubicBezTo>
                <a:close/>
                <a:moveTo>
                  <a:pt x="110" y="6"/>
                </a:move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1" y="6"/>
                  <a:pt x="111" y="6"/>
                </a:cubicBezTo>
                <a:cubicBezTo>
                  <a:pt x="110" y="6"/>
                  <a:pt x="110" y="6"/>
                  <a:pt x="110" y="6"/>
                </a:cubicBezTo>
                <a:close/>
                <a:moveTo>
                  <a:pt x="192" y="105"/>
                </a:moveTo>
                <a:cubicBezTo>
                  <a:pt x="192" y="106"/>
                  <a:pt x="191" y="107"/>
                  <a:pt x="191" y="108"/>
                </a:cubicBezTo>
                <a:cubicBezTo>
                  <a:pt x="190" y="108"/>
                  <a:pt x="190" y="107"/>
                  <a:pt x="190" y="106"/>
                </a:cubicBezTo>
                <a:cubicBezTo>
                  <a:pt x="190" y="107"/>
                  <a:pt x="189" y="107"/>
                  <a:pt x="188" y="107"/>
                </a:cubicBezTo>
                <a:cubicBezTo>
                  <a:pt x="188" y="104"/>
                  <a:pt x="190" y="105"/>
                  <a:pt x="192" y="105"/>
                </a:cubicBezTo>
                <a:close/>
                <a:moveTo>
                  <a:pt x="188" y="110"/>
                </a:moveTo>
                <a:cubicBezTo>
                  <a:pt x="186" y="111"/>
                  <a:pt x="188" y="111"/>
                  <a:pt x="187" y="113"/>
                </a:cubicBezTo>
                <a:cubicBezTo>
                  <a:pt x="185" y="112"/>
                  <a:pt x="186" y="112"/>
                  <a:pt x="184" y="111"/>
                </a:cubicBezTo>
                <a:cubicBezTo>
                  <a:pt x="185" y="110"/>
                  <a:pt x="186" y="109"/>
                  <a:pt x="188" y="110"/>
                </a:cubicBezTo>
                <a:close/>
                <a:moveTo>
                  <a:pt x="189" y="100"/>
                </a:moveTo>
                <a:cubicBezTo>
                  <a:pt x="188" y="100"/>
                  <a:pt x="191" y="98"/>
                  <a:pt x="191" y="98"/>
                </a:cubicBezTo>
                <a:cubicBezTo>
                  <a:pt x="191" y="97"/>
                  <a:pt x="190" y="98"/>
                  <a:pt x="189" y="98"/>
                </a:cubicBezTo>
                <a:cubicBezTo>
                  <a:pt x="189" y="97"/>
                  <a:pt x="190" y="97"/>
                  <a:pt x="190" y="96"/>
                </a:cubicBezTo>
                <a:cubicBezTo>
                  <a:pt x="191" y="96"/>
                  <a:pt x="192" y="97"/>
                  <a:pt x="192" y="99"/>
                </a:cubicBezTo>
                <a:cubicBezTo>
                  <a:pt x="191" y="100"/>
                  <a:pt x="190" y="99"/>
                  <a:pt x="189" y="100"/>
                </a:cubicBezTo>
                <a:close/>
                <a:moveTo>
                  <a:pt x="160" y="218"/>
                </a:moveTo>
                <a:cubicBezTo>
                  <a:pt x="160" y="218"/>
                  <a:pt x="160" y="218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lose/>
                <a:moveTo>
                  <a:pt x="160" y="219"/>
                </a:moveTo>
                <a:cubicBezTo>
                  <a:pt x="160" y="219"/>
                  <a:pt x="160" y="219"/>
                  <a:pt x="160" y="219"/>
                </a:cubicBezTo>
                <a:cubicBezTo>
                  <a:pt x="160" y="219"/>
                  <a:pt x="160" y="219"/>
                  <a:pt x="160" y="219"/>
                </a:cubicBezTo>
                <a:close/>
                <a:moveTo>
                  <a:pt x="60" y="101"/>
                </a:moveTo>
                <a:cubicBezTo>
                  <a:pt x="60" y="101"/>
                  <a:pt x="60" y="101"/>
                  <a:pt x="60" y="101"/>
                </a:cubicBezTo>
                <a:cubicBezTo>
                  <a:pt x="60" y="101"/>
                  <a:pt x="60" y="100"/>
                  <a:pt x="60" y="100"/>
                </a:cubicBezTo>
                <a:cubicBezTo>
                  <a:pt x="60" y="100"/>
                  <a:pt x="60" y="100"/>
                  <a:pt x="60" y="101"/>
                </a:cubicBezTo>
                <a:close/>
                <a:moveTo>
                  <a:pt x="60" y="101"/>
                </a:moveTo>
                <a:cubicBezTo>
                  <a:pt x="59" y="103"/>
                  <a:pt x="59" y="103"/>
                  <a:pt x="59" y="103"/>
                </a:cubicBezTo>
                <a:cubicBezTo>
                  <a:pt x="59" y="102"/>
                  <a:pt x="59" y="102"/>
                  <a:pt x="60" y="101"/>
                </a:cubicBezTo>
                <a:close/>
                <a:moveTo>
                  <a:pt x="103" y="138"/>
                </a:moveTo>
                <a:cubicBezTo>
                  <a:pt x="103" y="138"/>
                  <a:pt x="103" y="139"/>
                  <a:pt x="102" y="139"/>
                </a:cubicBezTo>
                <a:cubicBezTo>
                  <a:pt x="102" y="139"/>
                  <a:pt x="102" y="139"/>
                  <a:pt x="102" y="138"/>
                </a:cubicBezTo>
                <a:cubicBezTo>
                  <a:pt x="103" y="137"/>
                  <a:pt x="104" y="137"/>
                  <a:pt x="105" y="137"/>
                </a:cubicBezTo>
                <a:cubicBezTo>
                  <a:pt x="105" y="139"/>
                  <a:pt x="104" y="139"/>
                  <a:pt x="104" y="140"/>
                </a:cubicBezTo>
                <a:cubicBezTo>
                  <a:pt x="102" y="141"/>
                  <a:pt x="103" y="138"/>
                  <a:pt x="103" y="138"/>
                </a:cubicBezTo>
                <a:close/>
                <a:moveTo>
                  <a:pt x="108" y="140"/>
                </a:moveTo>
                <a:cubicBezTo>
                  <a:pt x="107" y="141"/>
                  <a:pt x="107" y="141"/>
                  <a:pt x="107" y="142"/>
                </a:cubicBezTo>
                <a:cubicBezTo>
                  <a:pt x="106" y="142"/>
                  <a:pt x="107" y="140"/>
                  <a:pt x="108" y="139"/>
                </a:cubicBezTo>
                <a:cubicBezTo>
                  <a:pt x="109" y="140"/>
                  <a:pt x="109" y="140"/>
                  <a:pt x="109" y="140"/>
                </a:cubicBezTo>
                <a:cubicBezTo>
                  <a:pt x="108" y="141"/>
                  <a:pt x="108" y="140"/>
                  <a:pt x="108" y="140"/>
                </a:cubicBezTo>
                <a:close/>
                <a:moveTo>
                  <a:pt x="108" y="146"/>
                </a:moveTo>
                <a:cubicBezTo>
                  <a:pt x="107" y="145"/>
                  <a:pt x="108" y="144"/>
                  <a:pt x="109" y="143"/>
                </a:cubicBezTo>
                <a:cubicBezTo>
                  <a:pt x="108" y="144"/>
                  <a:pt x="109" y="143"/>
                  <a:pt x="110" y="144"/>
                </a:cubicBezTo>
                <a:cubicBezTo>
                  <a:pt x="109" y="145"/>
                  <a:pt x="109" y="145"/>
                  <a:pt x="108" y="146"/>
                </a:cubicBezTo>
                <a:close/>
                <a:moveTo>
                  <a:pt x="93" y="219"/>
                </a:moveTo>
                <a:cubicBezTo>
                  <a:pt x="93" y="222"/>
                  <a:pt x="92" y="216"/>
                  <a:pt x="92" y="215"/>
                </a:cubicBezTo>
                <a:cubicBezTo>
                  <a:pt x="93" y="216"/>
                  <a:pt x="92" y="218"/>
                  <a:pt x="93" y="219"/>
                </a:cubicBezTo>
                <a:close/>
                <a:moveTo>
                  <a:pt x="75" y="216"/>
                </a:moveTo>
                <a:cubicBezTo>
                  <a:pt x="75" y="216"/>
                  <a:pt x="75" y="216"/>
                  <a:pt x="74" y="216"/>
                </a:cubicBezTo>
                <a:cubicBezTo>
                  <a:pt x="75" y="218"/>
                  <a:pt x="75" y="217"/>
                  <a:pt x="74" y="220"/>
                </a:cubicBezTo>
                <a:cubicBezTo>
                  <a:pt x="73" y="219"/>
                  <a:pt x="74" y="217"/>
                  <a:pt x="74" y="216"/>
                </a:cubicBezTo>
                <a:cubicBezTo>
                  <a:pt x="74" y="216"/>
                  <a:pt x="75" y="215"/>
                  <a:pt x="75" y="216"/>
                </a:cubicBezTo>
                <a:close/>
                <a:moveTo>
                  <a:pt x="88" y="246"/>
                </a:moveTo>
                <a:cubicBezTo>
                  <a:pt x="89" y="246"/>
                  <a:pt x="89" y="245"/>
                  <a:pt x="91" y="246"/>
                </a:cubicBezTo>
                <a:cubicBezTo>
                  <a:pt x="91" y="246"/>
                  <a:pt x="90" y="246"/>
                  <a:pt x="89" y="246"/>
                </a:cubicBezTo>
                <a:cubicBezTo>
                  <a:pt x="90" y="248"/>
                  <a:pt x="90" y="247"/>
                  <a:pt x="90" y="250"/>
                </a:cubicBezTo>
                <a:cubicBezTo>
                  <a:pt x="88" y="249"/>
                  <a:pt x="88" y="247"/>
                  <a:pt x="88" y="246"/>
                </a:cubicBezTo>
                <a:close/>
                <a:moveTo>
                  <a:pt x="122" y="246"/>
                </a:moveTo>
                <a:cubicBezTo>
                  <a:pt x="124" y="246"/>
                  <a:pt x="121" y="249"/>
                  <a:pt x="124" y="249"/>
                </a:cubicBezTo>
                <a:cubicBezTo>
                  <a:pt x="123" y="252"/>
                  <a:pt x="121" y="247"/>
                  <a:pt x="122" y="246"/>
                </a:cubicBezTo>
                <a:close/>
              </a:path>
            </a:pathLst>
          </a:custGeom>
          <a:solidFill>
            <a:srgbClr val="AEBD7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文本框 9"/>
          <p:cNvSpPr txBox="1"/>
          <p:nvPr/>
        </p:nvSpPr>
        <p:spPr>
          <a:xfrm>
            <a:off x="1012824" y="4184004"/>
            <a:ext cx="27772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 smtClean="0">
                <a:solidFill>
                  <a:srgbClr val="FF5E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000" b="1" spc="600" dirty="0">
              <a:solidFill>
                <a:srgbClr val="FF5E7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文本框 10"/>
          <p:cNvSpPr txBox="1"/>
          <p:nvPr/>
        </p:nvSpPr>
        <p:spPr>
          <a:xfrm>
            <a:off x="1012824" y="4592454"/>
            <a:ext cx="2777219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1" name="文本框 12"/>
          <p:cNvSpPr txBox="1"/>
          <p:nvPr/>
        </p:nvSpPr>
        <p:spPr>
          <a:xfrm>
            <a:off x="8476378" y="4184004"/>
            <a:ext cx="28675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 smtClean="0">
                <a:solidFill>
                  <a:srgbClr val="AEBD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000" b="1" spc="600" dirty="0">
              <a:solidFill>
                <a:srgbClr val="AEBD7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文本框 13"/>
          <p:cNvSpPr txBox="1"/>
          <p:nvPr/>
        </p:nvSpPr>
        <p:spPr>
          <a:xfrm>
            <a:off x="8476380" y="4592454"/>
            <a:ext cx="2867594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3" name="文本框 15"/>
          <p:cNvSpPr txBox="1"/>
          <p:nvPr/>
        </p:nvSpPr>
        <p:spPr>
          <a:xfrm>
            <a:off x="4651052" y="4199354"/>
            <a:ext cx="28498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 smtClean="0">
                <a:solidFill>
                  <a:srgbClr val="FFAE4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000" b="1" spc="600" dirty="0">
              <a:solidFill>
                <a:srgbClr val="FFAE4C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文本框 16"/>
          <p:cNvSpPr txBox="1"/>
          <p:nvPr/>
        </p:nvSpPr>
        <p:spPr>
          <a:xfrm>
            <a:off x="4651053" y="4600857"/>
            <a:ext cx="2964316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pic>
        <p:nvPicPr>
          <p:cNvPr id="15" name="图片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33921" y="2075989"/>
            <a:ext cx="9498391" cy="1786283"/>
          </a:xfrm>
          <a:prstGeom prst="rect">
            <a:avLst/>
          </a:prstGeom>
        </p:spPr>
      </p:pic>
      <p:sp>
        <p:nvSpPr>
          <p:cNvPr id="16" name="Freeform 211"/>
          <p:cNvSpPr>
            <a:spLocks noEditPoints="1"/>
          </p:cNvSpPr>
          <p:nvPr/>
        </p:nvSpPr>
        <p:spPr bwMode="auto">
          <a:xfrm rot="17740591">
            <a:off x="1279661" y="1930036"/>
            <a:ext cx="1225311" cy="540711"/>
          </a:xfrm>
          <a:custGeom>
            <a:avLst/>
            <a:gdLst>
              <a:gd name="T0" fmla="*/ 116 w 303"/>
              <a:gd name="T1" fmla="*/ 99 h 133"/>
              <a:gd name="T2" fmla="*/ 171 w 303"/>
              <a:gd name="T3" fmla="*/ 115 h 133"/>
              <a:gd name="T4" fmla="*/ 248 w 303"/>
              <a:gd name="T5" fmla="*/ 129 h 133"/>
              <a:gd name="T6" fmla="*/ 292 w 303"/>
              <a:gd name="T7" fmla="*/ 91 h 133"/>
              <a:gd name="T8" fmla="*/ 263 w 303"/>
              <a:gd name="T9" fmla="*/ 36 h 133"/>
              <a:gd name="T10" fmla="*/ 235 w 303"/>
              <a:gd name="T11" fmla="*/ 31 h 133"/>
              <a:gd name="T12" fmla="*/ 150 w 303"/>
              <a:gd name="T13" fmla="*/ 16 h 133"/>
              <a:gd name="T14" fmla="*/ 35 w 303"/>
              <a:gd name="T15" fmla="*/ 17 h 133"/>
              <a:gd name="T16" fmla="*/ 29 w 303"/>
              <a:gd name="T17" fmla="*/ 61 h 133"/>
              <a:gd name="T18" fmla="*/ 71 w 303"/>
              <a:gd name="T19" fmla="*/ 91 h 133"/>
              <a:gd name="T20" fmla="*/ 277 w 303"/>
              <a:gd name="T21" fmla="*/ 54 h 133"/>
              <a:gd name="T22" fmla="*/ 266 w 303"/>
              <a:gd name="T23" fmla="*/ 114 h 133"/>
              <a:gd name="T24" fmla="*/ 236 w 303"/>
              <a:gd name="T25" fmla="*/ 100 h 133"/>
              <a:gd name="T26" fmla="*/ 242 w 303"/>
              <a:gd name="T27" fmla="*/ 72 h 133"/>
              <a:gd name="T28" fmla="*/ 251 w 303"/>
              <a:gd name="T29" fmla="*/ 44 h 133"/>
              <a:gd name="T30" fmla="*/ 241 w 303"/>
              <a:gd name="T31" fmla="*/ 44 h 133"/>
              <a:gd name="T32" fmla="*/ 242 w 303"/>
              <a:gd name="T33" fmla="*/ 44 h 133"/>
              <a:gd name="T34" fmla="*/ 240 w 303"/>
              <a:gd name="T35" fmla="*/ 43 h 133"/>
              <a:gd name="T36" fmla="*/ 231 w 303"/>
              <a:gd name="T37" fmla="*/ 71 h 133"/>
              <a:gd name="T38" fmla="*/ 228 w 303"/>
              <a:gd name="T39" fmla="*/ 107 h 133"/>
              <a:gd name="T40" fmla="*/ 136 w 303"/>
              <a:gd name="T41" fmla="*/ 94 h 133"/>
              <a:gd name="T42" fmla="*/ 80 w 303"/>
              <a:gd name="T43" fmla="*/ 77 h 133"/>
              <a:gd name="T44" fmla="*/ 119 w 303"/>
              <a:gd name="T45" fmla="*/ 77 h 133"/>
              <a:gd name="T46" fmla="*/ 171 w 303"/>
              <a:gd name="T47" fmla="*/ 81 h 133"/>
              <a:gd name="T48" fmla="*/ 211 w 303"/>
              <a:gd name="T49" fmla="*/ 101 h 133"/>
              <a:gd name="T50" fmla="*/ 218 w 303"/>
              <a:gd name="T51" fmla="*/ 82 h 133"/>
              <a:gd name="T52" fmla="*/ 231 w 303"/>
              <a:gd name="T53" fmla="*/ 58 h 133"/>
              <a:gd name="T54" fmla="*/ 235 w 303"/>
              <a:gd name="T55" fmla="*/ 40 h 133"/>
              <a:gd name="T56" fmla="*/ 212 w 303"/>
              <a:gd name="T57" fmla="*/ 85 h 133"/>
              <a:gd name="T58" fmla="*/ 187 w 303"/>
              <a:gd name="T59" fmla="*/ 31 h 133"/>
              <a:gd name="T60" fmla="*/ 30 w 303"/>
              <a:gd name="T61" fmla="*/ 26 h 133"/>
              <a:gd name="T62" fmla="*/ 25 w 303"/>
              <a:gd name="T63" fmla="*/ 37 h 133"/>
              <a:gd name="T64" fmla="*/ 27 w 303"/>
              <a:gd name="T65" fmla="*/ 29 h 133"/>
              <a:gd name="T66" fmla="*/ 25 w 303"/>
              <a:gd name="T67" fmla="*/ 42 h 133"/>
              <a:gd name="T68" fmla="*/ 26 w 303"/>
              <a:gd name="T69" fmla="*/ 40 h 133"/>
              <a:gd name="T70" fmla="*/ 26 w 303"/>
              <a:gd name="T71" fmla="*/ 37 h 133"/>
              <a:gd name="T72" fmla="*/ 25 w 303"/>
              <a:gd name="T73" fmla="*/ 41 h 133"/>
              <a:gd name="T74" fmla="*/ 26 w 303"/>
              <a:gd name="T75" fmla="*/ 42 h 133"/>
              <a:gd name="T76" fmla="*/ 25 w 303"/>
              <a:gd name="T77" fmla="*/ 41 h 133"/>
              <a:gd name="T78" fmla="*/ 26 w 303"/>
              <a:gd name="T79" fmla="*/ 42 h 133"/>
              <a:gd name="T80" fmla="*/ 26 w 303"/>
              <a:gd name="T81" fmla="*/ 36 h 133"/>
              <a:gd name="T82" fmla="*/ 24 w 303"/>
              <a:gd name="T83" fmla="*/ 40 h 133"/>
              <a:gd name="T84" fmla="*/ 28 w 303"/>
              <a:gd name="T85" fmla="*/ 41 h 133"/>
              <a:gd name="T86" fmla="*/ 19 w 303"/>
              <a:gd name="T87" fmla="*/ 31 h 133"/>
              <a:gd name="T88" fmla="*/ 21 w 303"/>
              <a:gd name="T89" fmla="*/ 37 h 133"/>
              <a:gd name="T90" fmla="*/ 24 w 303"/>
              <a:gd name="T91" fmla="*/ 41 h 133"/>
              <a:gd name="T92" fmla="*/ 38 w 303"/>
              <a:gd name="T93" fmla="*/ 62 h 133"/>
              <a:gd name="T94" fmla="*/ 26 w 303"/>
              <a:gd name="T95" fmla="*/ 50 h 133"/>
              <a:gd name="T96" fmla="*/ 33 w 303"/>
              <a:gd name="T97" fmla="*/ 39 h 133"/>
              <a:gd name="T98" fmla="*/ 37 w 303"/>
              <a:gd name="T99" fmla="*/ 31 h 133"/>
              <a:gd name="T100" fmla="*/ 97 w 303"/>
              <a:gd name="T101" fmla="*/ 15 h 133"/>
              <a:gd name="T102" fmla="*/ 148 w 303"/>
              <a:gd name="T103" fmla="*/ 23 h 133"/>
              <a:gd name="T104" fmla="*/ 202 w 303"/>
              <a:gd name="T105" fmla="*/ 36 h 133"/>
              <a:gd name="T106" fmla="*/ 219 w 303"/>
              <a:gd name="T107" fmla="*/ 67 h 133"/>
              <a:gd name="T108" fmla="*/ 154 w 303"/>
              <a:gd name="T109" fmla="*/ 71 h 133"/>
              <a:gd name="T110" fmla="*/ 89 w 303"/>
              <a:gd name="T111" fmla="*/ 61 h 133"/>
              <a:gd name="T112" fmla="*/ 115 w 303"/>
              <a:gd name="T113" fmla="*/ 47 h 133"/>
              <a:gd name="T114" fmla="*/ 150 w 303"/>
              <a:gd name="T115" fmla="*/ 52 h 133"/>
              <a:gd name="T116" fmla="*/ 211 w 303"/>
              <a:gd name="T117" fmla="*/ 55 h 133"/>
              <a:gd name="T118" fmla="*/ 126 w 303"/>
              <a:gd name="T119" fmla="*/ 39 h 133"/>
              <a:gd name="T120" fmla="*/ 80 w 303"/>
              <a:gd name="T121" fmla="*/ 20 h 133"/>
              <a:gd name="T122" fmla="*/ 77 w 303"/>
              <a:gd name="T123" fmla="*/ 64 h 133"/>
              <a:gd name="T124" fmla="*/ 93 w 303"/>
              <a:gd name="T125" fmla="*/ 45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3" h="133">
                <a:moveTo>
                  <a:pt x="65" y="94"/>
                </a:moveTo>
                <a:cubicBezTo>
                  <a:pt x="66" y="94"/>
                  <a:pt x="66" y="94"/>
                  <a:pt x="66" y="93"/>
                </a:cubicBezTo>
                <a:cubicBezTo>
                  <a:pt x="67" y="94"/>
                  <a:pt x="67" y="94"/>
                  <a:pt x="67" y="93"/>
                </a:cubicBezTo>
                <a:cubicBezTo>
                  <a:pt x="68" y="94"/>
                  <a:pt x="68" y="94"/>
                  <a:pt x="68" y="93"/>
                </a:cubicBezTo>
                <a:cubicBezTo>
                  <a:pt x="68" y="94"/>
                  <a:pt x="68" y="94"/>
                  <a:pt x="68" y="94"/>
                </a:cubicBezTo>
                <a:cubicBezTo>
                  <a:pt x="68" y="93"/>
                  <a:pt x="68" y="93"/>
                  <a:pt x="69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2"/>
                  <a:pt x="69" y="92"/>
                  <a:pt x="69" y="92"/>
                </a:cubicBezTo>
                <a:cubicBezTo>
                  <a:pt x="69" y="92"/>
                  <a:pt x="70" y="93"/>
                  <a:pt x="70" y="93"/>
                </a:cubicBezTo>
                <a:cubicBezTo>
                  <a:pt x="70" y="94"/>
                  <a:pt x="70" y="95"/>
                  <a:pt x="70" y="95"/>
                </a:cubicBezTo>
                <a:cubicBezTo>
                  <a:pt x="70" y="94"/>
                  <a:pt x="70" y="95"/>
                  <a:pt x="71" y="94"/>
                </a:cubicBezTo>
                <a:cubicBezTo>
                  <a:pt x="70" y="95"/>
                  <a:pt x="70" y="94"/>
                  <a:pt x="70" y="93"/>
                </a:cubicBezTo>
                <a:cubicBezTo>
                  <a:pt x="70" y="93"/>
                  <a:pt x="70" y="94"/>
                  <a:pt x="71" y="94"/>
                </a:cubicBezTo>
                <a:cubicBezTo>
                  <a:pt x="71" y="94"/>
                  <a:pt x="71" y="95"/>
                  <a:pt x="71" y="96"/>
                </a:cubicBezTo>
                <a:cubicBezTo>
                  <a:pt x="71" y="94"/>
                  <a:pt x="71" y="96"/>
                  <a:pt x="72" y="96"/>
                </a:cubicBezTo>
                <a:cubicBezTo>
                  <a:pt x="72" y="94"/>
                  <a:pt x="73" y="93"/>
                  <a:pt x="73" y="95"/>
                </a:cubicBezTo>
                <a:cubicBezTo>
                  <a:pt x="72" y="96"/>
                  <a:pt x="73" y="93"/>
                  <a:pt x="72" y="96"/>
                </a:cubicBezTo>
                <a:cubicBezTo>
                  <a:pt x="73" y="96"/>
                  <a:pt x="74" y="95"/>
                  <a:pt x="74" y="93"/>
                </a:cubicBezTo>
                <a:cubicBezTo>
                  <a:pt x="73" y="95"/>
                  <a:pt x="73" y="91"/>
                  <a:pt x="72" y="94"/>
                </a:cubicBezTo>
                <a:cubicBezTo>
                  <a:pt x="73" y="92"/>
                  <a:pt x="72" y="93"/>
                  <a:pt x="71" y="94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3"/>
                  <a:pt x="72" y="93"/>
                  <a:pt x="72" y="93"/>
                </a:cubicBezTo>
                <a:cubicBezTo>
                  <a:pt x="71" y="93"/>
                  <a:pt x="71" y="93"/>
                  <a:pt x="7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92"/>
                  <a:pt x="71" y="92"/>
                  <a:pt x="72" y="93"/>
                </a:cubicBezTo>
                <a:cubicBezTo>
                  <a:pt x="72" y="92"/>
                  <a:pt x="72" y="92"/>
                  <a:pt x="71" y="91"/>
                </a:cubicBezTo>
                <a:cubicBezTo>
                  <a:pt x="75" y="92"/>
                  <a:pt x="82" y="91"/>
                  <a:pt x="84" y="95"/>
                </a:cubicBezTo>
                <a:cubicBezTo>
                  <a:pt x="86" y="92"/>
                  <a:pt x="85" y="95"/>
                  <a:pt x="87" y="93"/>
                </a:cubicBezTo>
                <a:cubicBezTo>
                  <a:pt x="87" y="95"/>
                  <a:pt x="87" y="95"/>
                  <a:pt x="87" y="96"/>
                </a:cubicBezTo>
                <a:cubicBezTo>
                  <a:pt x="86" y="96"/>
                  <a:pt x="86" y="95"/>
                  <a:pt x="86" y="96"/>
                </a:cubicBezTo>
                <a:cubicBezTo>
                  <a:pt x="87" y="97"/>
                  <a:pt x="86" y="98"/>
                  <a:pt x="87" y="99"/>
                </a:cubicBezTo>
                <a:cubicBezTo>
                  <a:pt x="87" y="98"/>
                  <a:pt x="87" y="98"/>
                  <a:pt x="87" y="97"/>
                </a:cubicBezTo>
                <a:cubicBezTo>
                  <a:pt x="87" y="97"/>
                  <a:pt x="87" y="96"/>
                  <a:pt x="87" y="96"/>
                </a:cubicBezTo>
                <a:cubicBezTo>
                  <a:pt x="88" y="98"/>
                  <a:pt x="89" y="97"/>
                  <a:pt x="91" y="96"/>
                </a:cubicBezTo>
                <a:cubicBezTo>
                  <a:pt x="91" y="96"/>
                  <a:pt x="91" y="96"/>
                  <a:pt x="91" y="97"/>
                </a:cubicBezTo>
                <a:cubicBezTo>
                  <a:pt x="90" y="97"/>
                  <a:pt x="90" y="97"/>
                  <a:pt x="90" y="97"/>
                </a:cubicBezTo>
                <a:cubicBezTo>
                  <a:pt x="91" y="98"/>
                  <a:pt x="91" y="95"/>
                  <a:pt x="91" y="95"/>
                </a:cubicBezTo>
                <a:cubicBezTo>
                  <a:pt x="92" y="96"/>
                  <a:pt x="90" y="97"/>
                  <a:pt x="91" y="98"/>
                </a:cubicBezTo>
                <a:cubicBezTo>
                  <a:pt x="91" y="97"/>
                  <a:pt x="92" y="96"/>
                  <a:pt x="92" y="95"/>
                </a:cubicBezTo>
                <a:cubicBezTo>
                  <a:pt x="92" y="98"/>
                  <a:pt x="92" y="98"/>
                  <a:pt x="92" y="100"/>
                </a:cubicBezTo>
                <a:cubicBezTo>
                  <a:pt x="93" y="98"/>
                  <a:pt x="92" y="102"/>
                  <a:pt x="93" y="99"/>
                </a:cubicBezTo>
                <a:cubicBezTo>
                  <a:pt x="94" y="103"/>
                  <a:pt x="96" y="95"/>
                  <a:pt x="97" y="97"/>
                </a:cubicBezTo>
                <a:cubicBezTo>
                  <a:pt x="96" y="100"/>
                  <a:pt x="96" y="97"/>
                  <a:pt x="95" y="98"/>
                </a:cubicBezTo>
                <a:cubicBezTo>
                  <a:pt x="96" y="100"/>
                  <a:pt x="97" y="99"/>
                  <a:pt x="97" y="98"/>
                </a:cubicBezTo>
                <a:cubicBezTo>
                  <a:pt x="97" y="99"/>
                  <a:pt x="97" y="100"/>
                  <a:pt x="97" y="100"/>
                </a:cubicBezTo>
                <a:cubicBezTo>
                  <a:pt x="98" y="98"/>
                  <a:pt x="98" y="101"/>
                  <a:pt x="100" y="98"/>
                </a:cubicBezTo>
                <a:cubicBezTo>
                  <a:pt x="100" y="98"/>
                  <a:pt x="100" y="99"/>
                  <a:pt x="100" y="98"/>
                </a:cubicBezTo>
                <a:cubicBezTo>
                  <a:pt x="100" y="98"/>
                  <a:pt x="100" y="97"/>
                  <a:pt x="100" y="97"/>
                </a:cubicBezTo>
                <a:cubicBezTo>
                  <a:pt x="100" y="98"/>
                  <a:pt x="100" y="99"/>
                  <a:pt x="100" y="100"/>
                </a:cubicBezTo>
                <a:cubicBezTo>
                  <a:pt x="101" y="100"/>
                  <a:pt x="101" y="101"/>
                  <a:pt x="102" y="100"/>
                </a:cubicBezTo>
                <a:cubicBezTo>
                  <a:pt x="102" y="100"/>
                  <a:pt x="102" y="99"/>
                  <a:pt x="102" y="99"/>
                </a:cubicBezTo>
                <a:cubicBezTo>
                  <a:pt x="102" y="99"/>
                  <a:pt x="102" y="99"/>
                  <a:pt x="102" y="98"/>
                </a:cubicBezTo>
                <a:cubicBezTo>
                  <a:pt x="101" y="98"/>
                  <a:pt x="101" y="99"/>
                  <a:pt x="101" y="99"/>
                </a:cubicBezTo>
                <a:cubicBezTo>
                  <a:pt x="101" y="99"/>
                  <a:pt x="101" y="98"/>
                  <a:pt x="101" y="98"/>
                </a:cubicBezTo>
                <a:cubicBezTo>
                  <a:pt x="102" y="99"/>
                  <a:pt x="103" y="95"/>
                  <a:pt x="103" y="99"/>
                </a:cubicBezTo>
                <a:cubicBezTo>
                  <a:pt x="103" y="97"/>
                  <a:pt x="105" y="96"/>
                  <a:pt x="104" y="95"/>
                </a:cubicBezTo>
                <a:cubicBezTo>
                  <a:pt x="103" y="98"/>
                  <a:pt x="104" y="95"/>
                  <a:pt x="104" y="97"/>
                </a:cubicBezTo>
                <a:cubicBezTo>
                  <a:pt x="104" y="97"/>
                  <a:pt x="104" y="97"/>
                  <a:pt x="103" y="97"/>
                </a:cubicBezTo>
                <a:cubicBezTo>
                  <a:pt x="103" y="97"/>
                  <a:pt x="103" y="96"/>
                  <a:pt x="103" y="95"/>
                </a:cubicBezTo>
                <a:cubicBezTo>
                  <a:pt x="105" y="94"/>
                  <a:pt x="105" y="95"/>
                  <a:pt x="107" y="95"/>
                </a:cubicBezTo>
                <a:cubicBezTo>
                  <a:pt x="106" y="99"/>
                  <a:pt x="108" y="96"/>
                  <a:pt x="108" y="98"/>
                </a:cubicBezTo>
                <a:cubicBezTo>
                  <a:pt x="107" y="98"/>
                  <a:pt x="107" y="99"/>
                  <a:pt x="107" y="99"/>
                </a:cubicBezTo>
                <a:cubicBezTo>
                  <a:pt x="107" y="99"/>
                  <a:pt x="107" y="100"/>
                  <a:pt x="107" y="101"/>
                </a:cubicBezTo>
                <a:cubicBezTo>
                  <a:pt x="107" y="101"/>
                  <a:pt x="107" y="101"/>
                  <a:pt x="108" y="100"/>
                </a:cubicBezTo>
                <a:cubicBezTo>
                  <a:pt x="106" y="99"/>
                  <a:pt x="109" y="98"/>
                  <a:pt x="108" y="96"/>
                </a:cubicBezTo>
                <a:cubicBezTo>
                  <a:pt x="109" y="98"/>
                  <a:pt x="109" y="97"/>
                  <a:pt x="110" y="95"/>
                </a:cubicBezTo>
                <a:cubicBezTo>
                  <a:pt x="109" y="99"/>
                  <a:pt x="111" y="95"/>
                  <a:pt x="111" y="97"/>
                </a:cubicBezTo>
                <a:cubicBezTo>
                  <a:pt x="111" y="97"/>
                  <a:pt x="110" y="97"/>
                  <a:pt x="109" y="98"/>
                </a:cubicBezTo>
                <a:cubicBezTo>
                  <a:pt x="110" y="99"/>
                  <a:pt x="111" y="98"/>
                  <a:pt x="112" y="96"/>
                </a:cubicBezTo>
                <a:cubicBezTo>
                  <a:pt x="112" y="98"/>
                  <a:pt x="111" y="98"/>
                  <a:pt x="111" y="99"/>
                </a:cubicBezTo>
                <a:cubicBezTo>
                  <a:pt x="113" y="97"/>
                  <a:pt x="114" y="98"/>
                  <a:pt x="115" y="98"/>
                </a:cubicBezTo>
                <a:cubicBezTo>
                  <a:pt x="116" y="97"/>
                  <a:pt x="116" y="95"/>
                  <a:pt x="116" y="95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5"/>
                  <a:pt x="116" y="97"/>
                </a:cubicBezTo>
                <a:cubicBezTo>
                  <a:pt x="116" y="96"/>
                  <a:pt x="116" y="100"/>
                  <a:pt x="116" y="99"/>
                </a:cubicBezTo>
                <a:cubicBezTo>
                  <a:pt x="116" y="97"/>
                  <a:pt x="117" y="98"/>
                  <a:pt x="117" y="99"/>
                </a:cubicBezTo>
                <a:cubicBezTo>
                  <a:pt x="118" y="98"/>
                  <a:pt x="117" y="96"/>
                  <a:pt x="118" y="96"/>
                </a:cubicBezTo>
                <a:cubicBezTo>
                  <a:pt x="117" y="99"/>
                  <a:pt x="118" y="96"/>
                  <a:pt x="118" y="96"/>
                </a:cubicBezTo>
                <a:cubicBezTo>
                  <a:pt x="118" y="97"/>
                  <a:pt x="118" y="98"/>
                  <a:pt x="118" y="98"/>
                </a:cubicBezTo>
                <a:cubicBezTo>
                  <a:pt x="119" y="97"/>
                  <a:pt x="119" y="98"/>
                  <a:pt x="119" y="98"/>
                </a:cubicBezTo>
                <a:cubicBezTo>
                  <a:pt x="119" y="96"/>
                  <a:pt x="120" y="98"/>
                  <a:pt x="120" y="97"/>
                </a:cubicBezTo>
                <a:cubicBezTo>
                  <a:pt x="120" y="97"/>
                  <a:pt x="120" y="95"/>
                  <a:pt x="120" y="95"/>
                </a:cubicBezTo>
                <a:cubicBezTo>
                  <a:pt x="121" y="96"/>
                  <a:pt x="119" y="100"/>
                  <a:pt x="120" y="100"/>
                </a:cubicBezTo>
                <a:cubicBezTo>
                  <a:pt x="120" y="99"/>
                  <a:pt x="121" y="100"/>
                  <a:pt x="121" y="99"/>
                </a:cubicBezTo>
                <a:cubicBezTo>
                  <a:pt x="121" y="100"/>
                  <a:pt x="121" y="101"/>
                  <a:pt x="121" y="101"/>
                </a:cubicBezTo>
                <a:cubicBezTo>
                  <a:pt x="122" y="101"/>
                  <a:pt x="122" y="101"/>
                  <a:pt x="123" y="100"/>
                </a:cubicBezTo>
                <a:cubicBezTo>
                  <a:pt x="124" y="101"/>
                  <a:pt x="124" y="102"/>
                  <a:pt x="125" y="102"/>
                </a:cubicBezTo>
                <a:cubicBezTo>
                  <a:pt x="126" y="99"/>
                  <a:pt x="128" y="105"/>
                  <a:pt x="129" y="102"/>
                </a:cubicBezTo>
                <a:cubicBezTo>
                  <a:pt x="130" y="102"/>
                  <a:pt x="129" y="103"/>
                  <a:pt x="129" y="104"/>
                </a:cubicBezTo>
                <a:cubicBezTo>
                  <a:pt x="130" y="103"/>
                  <a:pt x="130" y="103"/>
                  <a:pt x="130" y="102"/>
                </a:cubicBezTo>
                <a:cubicBezTo>
                  <a:pt x="130" y="105"/>
                  <a:pt x="131" y="101"/>
                  <a:pt x="131" y="104"/>
                </a:cubicBezTo>
                <a:cubicBezTo>
                  <a:pt x="131" y="101"/>
                  <a:pt x="132" y="103"/>
                  <a:pt x="132" y="100"/>
                </a:cubicBezTo>
                <a:cubicBezTo>
                  <a:pt x="132" y="100"/>
                  <a:pt x="132" y="101"/>
                  <a:pt x="133" y="100"/>
                </a:cubicBezTo>
                <a:cubicBezTo>
                  <a:pt x="133" y="102"/>
                  <a:pt x="132" y="103"/>
                  <a:pt x="132" y="103"/>
                </a:cubicBezTo>
                <a:cubicBezTo>
                  <a:pt x="133" y="101"/>
                  <a:pt x="132" y="104"/>
                  <a:pt x="133" y="102"/>
                </a:cubicBezTo>
                <a:cubicBezTo>
                  <a:pt x="132" y="103"/>
                  <a:pt x="133" y="99"/>
                  <a:pt x="133" y="100"/>
                </a:cubicBezTo>
                <a:cubicBezTo>
                  <a:pt x="133" y="103"/>
                  <a:pt x="133" y="100"/>
                  <a:pt x="134" y="100"/>
                </a:cubicBezTo>
                <a:cubicBezTo>
                  <a:pt x="133" y="101"/>
                  <a:pt x="134" y="101"/>
                  <a:pt x="134" y="103"/>
                </a:cubicBezTo>
                <a:cubicBezTo>
                  <a:pt x="134" y="102"/>
                  <a:pt x="134" y="103"/>
                  <a:pt x="135" y="103"/>
                </a:cubicBezTo>
                <a:cubicBezTo>
                  <a:pt x="134" y="104"/>
                  <a:pt x="134" y="104"/>
                  <a:pt x="134" y="105"/>
                </a:cubicBezTo>
                <a:cubicBezTo>
                  <a:pt x="134" y="104"/>
                  <a:pt x="135" y="104"/>
                  <a:pt x="135" y="105"/>
                </a:cubicBezTo>
                <a:cubicBezTo>
                  <a:pt x="135" y="101"/>
                  <a:pt x="136" y="101"/>
                  <a:pt x="137" y="100"/>
                </a:cubicBezTo>
                <a:cubicBezTo>
                  <a:pt x="137" y="101"/>
                  <a:pt x="136" y="101"/>
                  <a:pt x="136" y="102"/>
                </a:cubicBezTo>
                <a:cubicBezTo>
                  <a:pt x="137" y="101"/>
                  <a:pt x="137" y="101"/>
                  <a:pt x="137" y="102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6" y="102"/>
                  <a:pt x="135" y="102"/>
                  <a:pt x="135" y="103"/>
                </a:cubicBezTo>
                <a:cubicBezTo>
                  <a:pt x="135" y="103"/>
                  <a:pt x="135" y="104"/>
                  <a:pt x="135" y="105"/>
                </a:cubicBezTo>
                <a:cubicBezTo>
                  <a:pt x="136" y="104"/>
                  <a:pt x="136" y="106"/>
                  <a:pt x="136" y="104"/>
                </a:cubicBezTo>
                <a:cubicBezTo>
                  <a:pt x="137" y="103"/>
                  <a:pt x="136" y="106"/>
                  <a:pt x="136" y="106"/>
                </a:cubicBezTo>
                <a:cubicBezTo>
                  <a:pt x="137" y="105"/>
                  <a:pt x="138" y="102"/>
                  <a:pt x="138" y="101"/>
                </a:cubicBezTo>
                <a:cubicBezTo>
                  <a:pt x="138" y="103"/>
                  <a:pt x="139" y="103"/>
                  <a:pt x="139" y="102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38" y="103"/>
                  <a:pt x="140" y="103"/>
                  <a:pt x="139" y="105"/>
                </a:cubicBezTo>
                <a:cubicBezTo>
                  <a:pt x="139" y="103"/>
                  <a:pt x="138" y="107"/>
                  <a:pt x="138" y="103"/>
                </a:cubicBezTo>
                <a:cubicBezTo>
                  <a:pt x="138" y="105"/>
                  <a:pt x="137" y="105"/>
                  <a:pt x="137" y="106"/>
                </a:cubicBezTo>
                <a:cubicBezTo>
                  <a:pt x="137" y="106"/>
                  <a:pt x="137" y="106"/>
                  <a:pt x="137" y="106"/>
                </a:cubicBezTo>
                <a:cubicBezTo>
                  <a:pt x="137" y="107"/>
                  <a:pt x="137" y="106"/>
                  <a:pt x="137" y="107"/>
                </a:cubicBezTo>
                <a:cubicBezTo>
                  <a:pt x="137" y="107"/>
                  <a:pt x="138" y="106"/>
                  <a:pt x="139" y="105"/>
                </a:cubicBezTo>
                <a:cubicBezTo>
                  <a:pt x="138" y="108"/>
                  <a:pt x="140" y="106"/>
                  <a:pt x="141" y="106"/>
                </a:cubicBezTo>
                <a:cubicBezTo>
                  <a:pt x="140" y="105"/>
                  <a:pt x="142" y="105"/>
                  <a:pt x="141" y="104"/>
                </a:cubicBezTo>
                <a:cubicBezTo>
                  <a:pt x="141" y="106"/>
                  <a:pt x="141" y="103"/>
                  <a:pt x="141" y="103"/>
                </a:cubicBezTo>
                <a:cubicBezTo>
                  <a:pt x="145" y="102"/>
                  <a:pt x="147" y="105"/>
                  <a:pt x="152" y="105"/>
                </a:cubicBezTo>
                <a:cubicBezTo>
                  <a:pt x="152" y="108"/>
                  <a:pt x="151" y="111"/>
                  <a:pt x="152" y="112"/>
                </a:cubicBezTo>
                <a:cubicBezTo>
                  <a:pt x="155" y="110"/>
                  <a:pt x="157" y="112"/>
                  <a:pt x="159" y="110"/>
                </a:cubicBezTo>
                <a:cubicBezTo>
                  <a:pt x="159" y="111"/>
                  <a:pt x="159" y="112"/>
                  <a:pt x="159" y="112"/>
                </a:cubicBezTo>
                <a:cubicBezTo>
                  <a:pt x="159" y="111"/>
                  <a:pt x="159" y="112"/>
                  <a:pt x="160" y="112"/>
                </a:cubicBezTo>
                <a:cubicBezTo>
                  <a:pt x="160" y="109"/>
                  <a:pt x="160" y="114"/>
                  <a:pt x="161" y="112"/>
                </a:cubicBezTo>
                <a:cubicBezTo>
                  <a:pt x="161" y="112"/>
                  <a:pt x="161" y="111"/>
                  <a:pt x="161" y="111"/>
                </a:cubicBezTo>
                <a:cubicBezTo>
                  <a:pt x="161" y="111"/>
                  <a:pt x="161" y="110"/>
                  <a:pt x="161" y="110"/>
                </a:cubicBezTo>
                <a:cubicBezTo>
                  <a:pt x="161" y="112"/>
                  <a:pt x="162" y="111"/>
                  <a:pt x="162" y="111"/>
                </a:cubicBezTo>
                <a:cubicBezTo>
                  <a:pt x="162" y="111"/>
                  <a:pt x="162" y="112"/>
                  <a:pt x="162" y="112"/>
                </a:cubicBezTo>
                <a:cubicBezTo>
                  <a:pt x="163" y="109"/>
                  <a:pt x="162" y="110"/>
                  <a:pt x="162" y="109"/>
                </a:cubicBezTo>
                <a:cubicBezTo>
                  <a:pt x="163" y="109"/>
                  <a:pt x="163" y="108"/>
                  <a:pt x="164" y="107"/>
                </a:cubicBezTo>
                <a:cubicBezTo>
                  <a:pt x="164" y="108"/>
                  <a:pt x="164" y="108"/>
                  <a:pt x="163" y="109"/>
                </a:cubicBezTo>
                <a:cubicBezTo>
                  <a:pt x="164" y="110"/>
                  <a:pt x="164" y="107"/>
                  <a:pt x="165" y="108"/>
                </a:cubicBezTo>
                <a:cubicBezTo>
                  <a:pt x="164" y="110"/>
                  <a:pt x="165" y="109"/>
                  <a:pt x="165" y="110"/>
                </a:cubicBezTo>
                <a:cubicBezTo>
                  <a:pt x="165" y="109"/>
                  <a:pt x="165" y="111"/>
                  <a:pt x="164" y="113"/>
                </a:cubicBezTo>
                <a:cubicBezTo>
                  <a:pt x="164" y="113"/>
                  <a:pt x="165" y="115"/>
                  <a:pt x="165" y="113"/>
                </a:cubicBezTo>
                <a:cubicBezTo>
                  <a:pt x="165" y="112"/>
                  <a:pt x="165" y="110"/>
                  <a:pt x="166" y="109"/>
                </a:cubicBezTo>
                <a:cubicBezTo>
                  <a:pt x="166" y="111"/>
                  <a:pt x="166" y="110"/>
                  <a:pt x="165" y="112"/>
                </a:cubicBezTo>
                <a:cubicBezTo>
                  <a:pt x="165" y="113"/>
                  <a:pt x="166" y="113"/>
                  <a:pt x="166" y="114"/>
                </a:cubicBezTo>
                <a:cubicBezTo>
                  <a:pt x="166" y="111"/>
                  <a:pt x="166" y="114"/>
                  <a:pt x="167" y="112"/>
                </a:cubicBezTo>
                <a:cubicBezTo>
                  <a:pt x="167" y="112"/>
                  <a:pt x="167" y="110"/>
                  <a:pt x="167" y="110"/>
                </a:cubicBezTo>
                <a:cubicBezTo>
                  <a:pt x="167" y="112"/>
                  <a:pt x="167" y="113"/>
                  <a:pt x="168" y="113"/>
                </a:cubicBezTo>
                <a:cubicBezTo>
                  <a:pt x="167" y="115"/>
                  <a:pt x="167" y="115"/>
                  <a:pt x="167" y="117"/>
                </a:cubicBezTo>
                <a:cubicBezTo>
                  <a:pt x="167" y="116"/>
                  <a:pt x="168" y="117"/>
                  <a:pt x="168" y="115"/>
                </a:cubicBezTo>
                <a:cubicBezTo>
                  <a:pt x="168" y="115"/>
                  <a:pt x="167" y="115"/>
                  <a:pt x="168" y="115"/>
                </a:cubicBezTo>
                <a:cubicBezTo>
                  <a:pt x="168" y="114"/>
                  <a:pt x="169" y="116"/>
                  <a:pt x="168" y="117"/>
                </a:cubicBezTo>
                <a:cubicBezTo>
                  <a:pt x="169" y="117"/>
                  <a:pt x="169" y="117"/>
                  <a:pt x="169" y="117"/>
                </a:cubicBezTo>
                <a:cubicBezTo>
                  <a:pt x="169" y="114"/>
                  <a:pt x="170" y="118"/>
                  <a:pt x="171" y="115"/>
                </a:cubicBezTo>
                <a:cubicBezTo>
                  <a:pt x="170" y="118"/>
                  <a:pt x="171" y="115"/>
                  <a:pt x="171" y="115"/>
                </a:cubicBezTo>
                <a:cubicBezTo>
                  <a:pt x="171" y="116"/>
                  <a:pt x="171" y="117"/>
                  <a:pt x="171" y="118"/>
                </a:cubicBezTo>
                <a:cubicBezTo>
                  <a:pt x="171" y="117"/>
                  <a:pt x="172" y="118"/>
                  <a:pt x="172" y="116"/>
                </a:cubicBezTo>
                <a:cubicBezTo>
                  <a:pt x="173" y="115"/>
                  <a:pt x="172" y="117"/>
                  <a:pt x="172" y="115"/>
                </a:cubicBezTo>
                <a:cubicBezTo>
                  <a:pt x="172" y="114"/>
                  <a:pt x="173" y="115"/>
                  <a:pt x="173" y="115"/>
                </a:cubicBezTo>
                <a:cubicBezTo>
                  <a:pt x="173" y="116"/>
                  <a:pt x="172" y="119"/>
                  <a:pt x="172" y="117"/>
                </a:cubicBezTo>
                <a:cubicBezTo>
                  <a:pt x="173" y="117"/>
                  <a:pt x="173" y="114"/>
                  <a:pt x="173" y="114"/>
                </a:cubicBezTo>
                <a:cubicBezTo>
                  <a:pt x="173" y="115"/>
                  <a:pt x="174" y="116"/>
                  <a:pt x="174" y="116"/>
                </a:cubicBezTo>
                <a:cubicBezTo>
                  <a:pt x="173" y="116"/>
                  <a:pt x="173" y="116"/>
                  <a:pt x="173" y="118"/>
                </a:cubicBezTo>
                <a:cubicBezTo>
                  <a:pt x="174" y="117"/>
                  <a:pt x="175" y="115"/>
                  <a:pt x="175" y="117"/>
                </a:cubicBezTo>
                <a:cubicBezTo>
                  <a:pt x="176" y="117"/>
                  <a:pt x="176" y="113"/>
                  <a:pt x="177" y="113"/>
                </a:cubicBezTo>
                <a:cubicBezTo>
                  <a:pt x="177" y="113"/>
                  <a:pt x="177" y="114"/>
                  <a:pt x="177" y="114"/>
                </a:cubicBezTo>
                <a:cubicBezTo>
                  <a:pt x="176" y="116"/>
                  <a:pt x="176" y="113"/>
                  <a:pt x="176" y="115"/>
                </a:cubicBezTo>
                <a:cubicBezTo>
                  <a:pt x="176" y="115"/>
                  <a:pt x="176" y="116"/>
                  <a:pt x="176" y="116"/>
                </a:cubicBezTo>
                <a:cubicBezTo>
                  <a:pt x="176" y="116"/>
                  <a:pt x="176" y="116"/>
                  <a:pt x="176" y="117"/>
                </a:cubicBezTo>
                <a:cubicBezTo>
                  <a:pt x="177" y="116"/>
                  <a:pt x="177" y="116"/>
                  <a:pt x="177" y="115"/>
                </a:cubicBezTo>
                <a:cubicBezTo>
                  <a:pt x="177" y="116"/>
                  <a:pt x="177" y="117"/>
                  <a:pt x="177" y="117"/>
                </a:cubicBezTo>
                <a:cubicBezTo>
                  <a:pt x="178" y="117"/>
                  <a:pt x="179" y="116"/>
                  <a:pt x="178" y="118"/>
                </a:cubicBezTo>
                <a:cubicBezTo>
                  <a:pt x="180" y="116"/>
                  <a:pt x="180" y="119"/>
                  <a:pt x="182" y="116"/>
                </a:cubicBezTo>
                <a:cubicBezTo>
                  <a:pt x="182" y="115"/>
                  <a:pt x="181" y="115"/>
                  <a:pt x="181" y="115"/>
                </a:cubicBezTo>
                <a:cubicBezTo>
                  <a:pt x="182" y="114"/>
                  <a:pt x="182" y="113"/>
                  <a:pt x="183" y="113"/>
                </a:cubicBezTo>
                <a:cubicBezTo>
                  <a:pt x="183" y="113"/>
                  <a:pt x="182" y="116"/>
                  <a:pt x="182" y="116"/>
                </a:cubicBezTo>
                <a:cubicBezTo>
                  <a:pt x="183" y="114"/>
                  <a:pt x="183" y="116"/>
                  <a:pt x="183" y="116"/>
                </a:cubicBezTo>
                <a:cubicBezTo>
                  <a:pt x="183" y="115"/>
                  <a:pt x="184" y="116"/>
                  <a:pt x="185" y="114"/>
                </a:cubicBezTo>
                <a:cubicBezTo>
                  <a:pt x="185" y="117"/>
                  <a:pt x="187" y="116"/>
                  <a:pt x="186" y="121"/>
                </a:cubicBezTo>
                <a:cubicBezTo>
                  <a:pt x="188" y="121"/>
                  <a:pt x="190" y="118"/>
                  <a:pt x="191" y="120"/>
                </a:cubicBezTo>
                <a:cubicBezTo>
                  <a:pt x="191" y="118"/>
                  <a:pt x="191" y="120"/>
                  <a:pt x="191" y="120"/>
                </a:cubicBezTo>
                <a:cubicBezTo>
                  <a:pt x="192" y="119"/>
                  <a:pt x="192" y="119"/>
                  <a:pt x="192" y="118"/>
                </a:cubicBezTo>
                <a:cubicBezTo>
                  <a:pt x="192" y="119"/>
                  <a:pt x="192" y="120"/>
                  <a:pt x="192" y="120"/>
                </a:cubicBezTo>
                <a:cubicBezTo>
                  <a:pt x="193" y="119"/>
                  <a:pt x="197" y="119"/>
                  <a:pt x="196" y="120"/>
                </a:cubicBezTo>
                <a:cubicBezTo>
                  <a:pt x="197" y="120"/>
                  <a:pt x="197" y="119"/>
                  <a:pt x="197" y="119"/>
                </a:cubicBezTo>
                <a:cubicBezTo>
                  <a:pt x="198" y="121"/>
                  <a:pt x="200" y="117"/>
                  <a:pt x="200" y="121"/>
                </a:cubicBezTo>
                <a:cubicBezTo>
                  <a:pt x="202" y="118"/>
                  <a:pt x="202" y="117"/>
                  <a:pt x="203" y="117"/>
                </a:cubicBezTo>
                <a:cubicBezTo>
                  <a:pt x="202" y="119"/>
                  <a:pt x="204" y="117"/>
                  <a:pt x="202" y="120"/>
                </a:cubicBezTo>
                <a:cubicBezTo>
                  <a:pt x="203" y="119"/>
                  <a:pt x="205" y="120"/>
                  <a:pt x="206" y="119"/>
                </a:cubicBezTo>
                <a:cubicBezTo>
                  <a:pt x="205" y="120"/>
                  <a:pt x="205" y="121"/>
                  <a:pt x="206" y="121"/>
                </a:cubicBezTo>
                <a:cubicBezTo>
                  <a:pt x="208" y="117"/>
                  <a:pt x="210" y="124"/>
                  <a:pt x="211" y="119"/>
                </a:cubicBezTo>
                <a:cubicBezTo>
                  <a:pt x="212" y="119"/>
                  <a:pt x="211" y="121"/>
                  <a:pt x="211" y="121"/>
                </a:cubicBezTo>
                <a:cubicBezTo>
                  <a:pt x="211" y="121"/>
                  <a:pt x="212" y="120"/>
                  <a:pt x="212" y="119"/>
                </a:cubicBezTo>
                <a:cubicBezTo>
                  <a:pt x="213" y="118"/>
                  <a:pt x="213" y="118"/>
                  <a:pt x="213" y="117"/>
                </a:cubicBezTo>
                <a:cubicBezTo>
                  <a:pt x="213" y="117"/>
                  <a:pt x="213" y="117"/>
                  <a:pt x="213" y="117"/>
                </a:cubicBezTo>
                <a:cubicBezTo>
                  <a:pt x="213" y="117"/>
                  <a:pt x="213" y="117"/>
                  <a:pt x="213" y="118"/>
                </a:cubicBezTo>
                <a:cubicBezTo>
                  <a:pt x="213" y="117"/>
                  <a:pt x="213" y="117"/>
                  <a:pt x="213" y="117"/>
                </a:cubicBezTo>
                <a:cubicBezTo>
                  <a:pt x="213" y="117"/>
                  <a:pt x="214" y="118"/>
                  <a:pt x="214" y="118"/>
                </a:cubicBezTo>
                <a:cubicBezTo>
                  <a:pt x="214" y="119"/>
                  <a:pt x="215" y="119"/>
                  <a:pt x="215" y="119"/>
                </a:cubicBezTo>
                <a:cubicBezTo>
                  <a:pt x="216" y="120"/>
                  <a:pt x="216" y="120"/>
                  <a:pt x="217" y="120"/>
                </a:cubicBezTo>
                <a:cubicBezTo>
                  <a:pt x="216" y="122"/>
                  <a:pt x="217" y="122"/>
                  <a:pt x="217" y="122"/>
                </a:cubicBezTo>
                <a:cubicBezTo>
                  <a:pt x="218" y="122"/>
                  <a:pt x="219" y="122"/>
                  <a:pt x="219" y="123"/>
                </a:cubicBezTo>
                <a:cubicBezTo>
                  <a:pt x="220" y="122"/>
                  <a:pt x="220" y="121"/>
                  <a:pt x="221" y="121"/>
                </a:cubicBezTo>
                <a:cubicBezTo>
                  <a:pt x="221" y="121"/>
                  <a:pt x="221" y="122"/>
                  <a:pt x="221" y="123"/>
                </a:cubicBezTo>
                <a:cubicBezTo>
                  <a:pt x="221" y="124"/>
                  <a:pt x="220" y="125"/>
                  <a:pt x="221" y="125"/>
                </a:cubicBezTo>
                <a:cubicBezTo>
                  <a:pt x="221" y="124"/>
                  <a:pt x="221" y="125"/>
                  <a:pt x="222" y="125"/>
                </a:cubicBezTo>
                <a:cubicBezTo>
                  <a:pt x="220" y="125"/>
                  <a:pt x="222" y="122"/>
                  <a:pt x="223" y="122"/>
                </a:cubicBezTo>
                <a:cubicBezTo>
                  <a:pt x="221" y="123"/>
                  <a:pt x="222" y="124"/>
                  <a:pt x="222" y="126"/>
                </a:cubicBezTo>
                <a:cubicBezTo>
                  <a:pt x="222" y="125"/>
                  <a:pt x="222" y="127"/>
                  <a:pt x="223" y="126"/>
                </a:cubicBezTo>
                <a:cubicBezTo>
                  <a:pt x="224" y="125"/>
                  <a:pt x="225" y="124"/>
                  <a:pt x="225" y="126"/>
                </a:cubicBezTo>
                <a:cubicBezTo>
                  <a:pt x="224" y="127"/>
                  <a:pt x="225" y="124"/>
                  <a:pt x="224" y="127"/>
                </a:cubicBezTo>
                <a:cubicBezTo>
                  <a:pt x="225" y="127"/>
                  <a:pt x="226" y="126"/>
                  <a:pt x="227" y="124"/>
                </a:cubicBezTo>
                <a:cubicBezTo>
                  <a:pt x="225" y="126"/>
                  <a:pt x="225" y="123"/>
                  <a:pt x="223" y="124"/>
                </a:cubicBezTo>
                <a:cubicBezTo>
                  <a:pt x="225" y="123"/>
                  <a:pt x="223" y="124"/>
                  <a:pt x="223" y="124"/>
                </a:cubicBezTo>
                <a:cubicBezTo>
                  <a:pt x="224" y="122"/>
                  <a:pt x="222" y="123"/>
                  <a:pt x="223" y="122"/>
                </a:cubicBezTo>
                <a:cubicBezTo>
                  <a:pt x="225" y="123"/>
                  <a:pt x="228" y="123"/>
                  <a:pt x="231" y="124"/>
                </a:cubicBezTo>
                <a:cubicBezTo>
                  <a:pt x="234" y="125"/>
                  <a:pt x="237" y="125"/>
                  <a:pt x="240" y="127"/>
                </a:cubicBezTo>
                <a:cubicBezTo>
                  <a:pt x="240" y="126"/>
                  <a:pt x="241" y="126"/>
                  <a:pt x="241" y="126"/>
                </a:cubicBezTo>
                <a:cubicBezTo>
                  <a:pt x="241" y="127"/>
                  <a:pt x="242" y="127"/>
                  <a:pt x="242" y="126"/>
                </a:cubicBezTo>
                <a:cubicBezTo>
                  <a:pt x="242" y="127"/>
                  <a:pt x="243" y="127"/>
                  <a:pt x="243" y="128"/>
                </a:cubicBezTo>
                <a:cubicBezTo>
                  <a:pt x="242" y="128"/>
                  <a:pt x="242" y="127"/>
                  <a:pt x="242" y="128"/>
                </a:cubicBezTo>
                <a:cubicBezTo>
                  <a:pt x="243" y="128"/>
                  <a:pt x="243" y="129"/>
                  <a:pt x="243" y="129"/>
                </a:cubicBezTo>
                <a:cubicBezTo>
                  <a:pt x="243" y="130"/>
                  <a:pt x="243" y="131"/>
                  <a:pt x="244" y="131"/>
                </a:cubicBezTo>
                <a:cubicBezTo>
                  <a:pt x="244" y="130"/>
                  <a:pt x="244" y="130"/>
                  <a:pt x="244" y="129"/>
                </a:cubicBezTo>
                <a:cubicBezTo>
                  <a:pt x="244" y="129"/>
                  <a:pt x="244" y="128"/>
                  <a:pt x="244" y="128"/>
                </a:cubicBezTo>
                <a:cubicBezTo>
                  <a:pt x="244" y="128"/>
                  <a:pt x="245" y="129"/>
                  <a:pt x="245" y="129"/>
                </a:cubicBezTo>
                <a:cubicBezTo>
                  <a:pt x="246" y="128"/>
                  <a:pt x="247" y="128"/>
                  <a:pt x="248" y="127"/>
                </a:cubicBezTo>
                <a:cubicBezTo>
                  <a:pt x="248" y="127"/>
                  <a:pt x="248" y="128"/>
                  <a:pt x="248" y="128"/>
                </a:cubicBezTo>
                <a:cubicBezTo>
                  <a:pt x="248" y="128"/>
                  <a:pt x="247" y="128"/>
                  <a:pt x="247" y="129"/>
                </a:cubicBezTo>
                <a:cubicBezTo>
                  <a:pt x="249" y="129"/>
                  <a:pt x="248" y="126"/>
                  <a:pt x="248" y="126"/>
                </a:cubicBezTo>
                <a:cubicBezTo>
                  <a:pt x="249" y="127"/>
                  <a:pt x="248" y="129"/>
                  <a:pt x="248" y="129"/>
                </a:cubicBezTo>
                <a:cubicBezTo>
                  <a:pt x="249" y="129"/>
                  <a:pt x="249" y="127"/>
                  <a:pt x="249" y="126"/>
                </a:cubicBezTo>
                <a:cubicBezTo>
                  <a:pt x="249" y="129"/>
                  <a:pt x="250" y="129"/>
                  <a:pt x="251" y="131"/>
                </a:cubicBezTo>
                <a:cubicBezTo>
                  <a:pt x="251" y="129"/>
                  <a:pt x="252" y="133"/>
                  <a:pt x="252" y="130"/>
                </a:cubicBezTo>
                <a:cubicBezTo>
                  <a:pt x="253" y="131"/>
                  <a:pt x="254" y="130"/>
                  <a:pt x="254" y="129"/>
                </a:cubicBezTo>
                <a:cubicBezTo>
                  <a:pt x="254" y="127"/>
                  <a:pt x="255" y="126"/>
                  <a:pt x="255" y="127"/>
                </a:cubicBezTo>
                <a:cubicBezTo>
                  <a:pt x="256" y="129"/>
                  <a:pt x="255" y="126"/>
                  <a:pt x="255" y="128"/>
                </a:cubicBezTo>
                <a:cubicBezTo>
                  <a:pt x="256" y="129"/>
                  <a:pt x="256" y="128"/>
                  <a:pt x="257" y="127"/>
                </a:cubicBezTo>
                <a:cubicBezTo>
                  <a:pt x="257" y="128"/>
                  <a:pt x="257" y="129"/>
                  <a:pt x="258" y="129"/>
                </a:cubicBezTo>
                <a:cubicBezTo>
                  <a:pt x="258" y="127"/>
                  <a:pt x="260" y="129"/>
                  <a:pt x="260" y="126"/>
                </a:cubicBezTo>
                <a:cubicBezTo>
                  <a:pt x="260" y="126"/>
                  <a:pt x="260" y="127"/>
                  <a:pt x="260" y="125"/>
                </a:cubicBezTo>
                <a:cubicBezTo>
                  <a:pt x="260" y="125"/>
                  <a:pt x="260" y="125"/>
                  <a:pt x="260" y="125"/>
                </a:cubicBezTo>
                <a:cubicBezTo>
                  <a:pt x="260" y="126"/>
                  <a:pt x="261" y="126"/>
                  <a:pt x="261" y="127"/>
                </a:cubicBezTo>
                <a:cubicBezTo>
                  <a:pt x="262" y="126"/>
                  <a:pt x="263" y="128"/>
                  <a:pt x="263" y="127"/>
                </a:cubicBezTo>
                <a:cubicBezTo>
                  <a:pt x="263" y="126"/>
                  <a:pt x="263" y="126"/>
                  <a:pt x="262" y="125"/>
                </a:cubicBezTo>
                <a:cubicBezTo>
                  <a:pt x="262" y="125"/>
                  <a:pt x="262" y="125"/>
                  <a:pt x="262" y="125"/>
                </a:cubicBezTo>
                <a:cubicBezTo>
                  <a:pt x="261" y="125"/>
                  <a:pt x="262" y="126"/>
                  <a:pt x="262" y="126"/>
                </a:cubicBezTo>
                <a:cubicBezTo>
                  <a:pt x="261" y="126"/>
                  <a:pt x="261" y="125"/>
                  <a:pt x="261" y="124"/>
                </a:cubicBezTo>
                <a:cubicBezTo>
                  <a:pt x="263" y="125"/>
                  <a:pt x="262" y="121"/>
                  <a:pt x="264" y="125"/>
                </a:cubicBezTo>
                <a:cubicBezTo>
                  <a:pt x="263" y="122"/>
                  <a:pt x="264" y="121"/>
                  <a:pt x="263" y="121"/>
                </a:cubicBezTo>
                <a:cubicBezTo>
                  <a:pt x="263" y="124"/>
                  <a:pt x="263" y="120"/>
                  <a:pt x="263" y="122"/>
                </a:cubicBezTo>
                <a:cubicBezTo>
                  <a:pt x="263" y="122"/>
                  <a:pt x="263" y="123"/>
                  <a:pt x="263" y="123"/>
                </a:cubicBezTo>
                <a:cubicBezTo>
                  <a:pt x="263" y="123"/>
                  <a:pt x="262" y="122"/>
                  <a:pt x="262" y="122"/>
                </a:cubicBezTo>
                <a:cubicBezTo>
                  <a:pt x="262" y="121"/>
                  <a:pt x="263" y="120"/>
                  <a:pt x="263" y="120"/>
                </a:cubicBezTo>
                <a:cubicBezTo>
                  <a:pt x="264" y="119"/>
                  <a:pt x="265" y="119"/>
                  <a:pt x="265" y="119"/>
                </a:cubicBezTo>
                <a:cubicBezTo>
                  <a:pt x="267" y="122"/>
                  <a:pt x="267" y="119"/>
                  <a:pt x="268" y="121"/>
                </a:cubicBezTo>
                <a:cubicBezTo>
                  <a:pt x="268" y="121"/>
                  <a:pt x="268" y="122"/>
                  <a:pt x="268" y="122"/>
                </a:cubicBezTo>
                <a:cubicBezTo>
                  <a:pt x="268" y="122"/>
                  <a:pt x="268" y="123"/>
                  <a:pt x="269" y="123"/>
                </a:cubicBezTo>
                <a:cubicBezTo>
                  <a:pt x="269" y="123"/>
                  <a:pt x="270" y="123"/>
                  <a:pt x="269" y="122"/>
                </a:cubicBezTo>
                <a:cubicBezTo>
                  <a:pt x="267" y="123"/>
                  <a:pt x="269" y="119"/>
                  <a:pt x="268" y="119"/>
                </a:cubicBezTo>
                <a:cubicBezTo>
                  <a:pt x="270" y="120"/>
                  <a:pt x="269" y="119"/>
                  <a:pt x="269" y="117"/>
                </a:cubicBezTo>
                <a:cubicBezTo>
                  <a:pt x="270" y="120"/>
                  <a:pt x="269" y="115"/>
                  <a:pt x="271" y="118"/>
                </a:cubicBezTo>
                <a:cubicBezTo>
                  <a:pt x="270" y="117"/>
                  <a:pt x="270" y="118"/>
                  <a:pt x="270" y="119"/>
                </a:cubicBezTo>
                <a:cubicBezTo>
                  <a:pt x="271" y="120"/>
                  <a:pt x="272" y="118"/>
                  <a:pt x="271" y="116"/>
                </a:cubicBezTo>
                <a:cubicBezTo>
                  <a:pt x="272" y="117"/>
                  <a:pt x="272" y="118"/>
                  <a:pt x="272" y="118"/>
                </a:cubicBezTo>
                <a:cubicBezTo>
                  <a:pt x="272" y="115"/>
                  <a:pt x="274" y="115"/>
                  <a:pt x="275" y="115"/>
                </a:cubicBezTo>
                <a:cubicBezTo>
                  <a:pt x="275" y="114"/>
                  <a:pt x="273" y="112"/>
                  <a:pt x="274" y="112"/>
                </a:cubicBezTo>
                <a:cubicBezTo>
                  <a:pt x="274" y="112"/>
                  <a:pt x="274" y="112"/>
                  <a:pt x="275" y="112"/>
                </a:cubicBezTo>
                <a:cubicBezTo>
                  <a:pt x="274" y="113"/>
                  <a:pt x="274" y="112"/>
                  <a:pt x="275" y="113"/>
                </a:cubicBezTo>
                <a:cubicBezTo>
                  <a:pt x="274" y="112"/>
                  <a:pt x="277" y="115"/>
                  <a:pt x="277" y="114"/>
                </a:cubicBezTo>
                <a:cubicBezTo>
                  <a:pt x="275" y="113"/>
                  <a:pt x="276" y="113"/>
                  <a:pt x="277" y="113"/>
                </a:cubicBezTo>
                <a:cubicBezTo>
                  <a:pt x="277" y="112"/>
                  <a:pt x="275" y="112"/>
                  <a:pt x="275" y="111"/>
                </a:cubicBezTo>
                <a:cubicBezTo>
                  <a:pt x="277" y="113"/>
                  <a:pt x="276" y="111"/>
                  <a:pt x="276" y="111"/>
                </a:cubicBezTo>
                <a:cubicBezTo>
                  <a:pt x="276" y="111"/>
                  <a:pt x="277" y="112"/>
                  <a:pt x="277" y="112"/>
                </a:cubicBezTo>
                <a:cubicBezTo>
                  <a:pt x="276" y="111"/>
                  <a:pt x="278" y="111"/>
                  <a:pt x="278" y="111"/>
                </a:cubicBezTo>
                <a:cubicBezTo>
                  <a:pt x="276" y="109"/>
                  <a:pt x="279" y="110"/>
                  <a:pt x="278" y="109"/>
                </a:cubicBezTo>
                <a:cubicBezTo>
                  <a:pt x="277" y="109"/>
                  <a:pt x="277" y="108"/>
                  <a:pt x="277" y="108"/>
                </a:cubicBezTo>
                <a:cubicBezTo>
                  <a:pt x="278" y="108"/>
                  <a:pt x="280" y="111"/>
                  <a:pt x="280" y="111"/>
                </a:cubicBezTo>
                <a:cubicBezTo>
                  <a:pt x="280" y="110"/>
                  <a:pt x="281" y="110"/>
                  <a:pt x="281" y="110"/>
                </a:cubicBezTo>
                <a:cubicBezTo>
                  <a:pt x="281" y="110"/>
                  <a:pt x="282" y="111"/>
                  <a:pt x="282" y="111"/>
                </a:cubicBezTo>
                <a:cubicBezTo>
                  <a:pt x="283" y="110"/>
                  <a:pt x="283" y="109"/>
                  <a:pt x="282" y="108"/>
                </a:cubicBezTo>
                <a:cubicBezTo>
                  <a:pt x="284" y="108"/>
                  <a:pt x="285" y="108"/>
                  <a:pt x="286" y="107"/>
                </a:cubicBezTo>
                <a:cubicBezTo>
                  <a:pt x="285" y="106"/>
                  <a:pt x="286" y="105"/>
                  <a:pt x="287" y="105"/>
                </a:cubicBezTo>
                <a:cubicBezTo>
                  <a:pt x="288" y="104"/>
                  <a:pt x="289" y="104"/>
                  <a:pt x="288" y="102"/>
                </a:cubicBezTo>
                <a:cubicBezTo>
                  <a:pt x="288" y="102"/>
                  <a:pt x="289" y="103"/>
                  <a:pt x="290" y="103"/>
                </a:cubicBezTo>
                <a:cubicBezTo>
                  <a:pt x="289" y="102"/>
                  <a:pt x="289" y="102"/>
                  <a:pt x="289" y="102"/>
                </a:cubicBezTo>
                <a:cubicBezTo>
                  <a:pt x="291" y="103"/>
                  <a:pt x="288" y="100"/>
                  <a:pt x="291" y="101"/>
                </a:cubicBezTo>
                <a:cubicBezTo>
                  <a:pt x="288" y="100"/>
                  <a:pt x="290" y="100"/>
                  <a:pt x="288" y="99"/>
                </a:cubicBezTo>
                <a:cubicBezTo>
                  <a:pt x="288" y="99"/>
                  <a:pt x="289" y="99"/>
                  <a:pt x="288" y="98"/>
                </a:cubicBezTo>
                <a:cubicBezTo>
                  <a:pt x="289" y="99"/>
                  <a:pt x="290" y="100"/>
                  <a:pt x="290" y="99"/>
                </a:cubicBezTo>
                <a:cubicBezTo>
                  <a:pt x="288" y="98"/>
                  <a:pt x="292" y="99"/>
                  <a:pt x="290" y="98"/>
                </a:cubicBezTo>
                <a:cubicBezTo>
                  <a:pt x="290" y="99"/>
                  <a:pt x="287" y="97"/>
                  <a:pt x="288" y="97"/>
                </a:cubicBezTo>
                <a:cubicBezTo>
                  <a:pt x="291" y="99"/>
                  <a:pt x="288" y="97"/>
                  <a:pt x="288" y="96"/>
                </a:cubicBezTo>
                <a:cubicBezTo>
                  <a:pt x="289" y="98"/>
                  <a:pt x="290" y="97"/>
                  <a:pt x="291" y="98"/>
                </a:cubicBezTo>
                <a:cubicBezTo>
                  <a:pt x="290" y="97"/>
                  <a:pt x="292" y="97"/>
                  <a:pt x="291" y="96"/>
                </a:cubicBezTo>
                <a:cubicBezTo>
                  <a:pt x="292" y="97"/>
                  <a:pt x="292" y="98"/>
                  <a:pt x="293" y="97"/>
                </a:cubicBezTo>
                <a:cubicBezTo>
                  <a:pt x="292" y="97"/>
                  <a:pt x="292" y="97"/>
                  <a:pt x="293" y="97"/>
                </a:cubicBezTo>
                <a:cubicBezTo>
                  <a:pt x="290" y="96"/>
                  <a:pt x="290" y="95"/>
                  <a:pt x="290" y="93"/>
                </a:cubicBezTo>
                <a:cubicBezTo>
                  <a:pt x="290" y="94"/>
                  <a:pt x="291" y="94"/>
                  <a:pt x="291" y="94"/>
                </a:cubicBezTo>
                <a:cubicBezTo>
                  <a:pt x="291" y="94"/>
                  <a:pt x="290" y="94"/>
                  <a:pt x="291" y="94"/>
                </a:cubicBezTo>
                <a:cubicBezTo>
                  <a:pt x="292" y="95"/>
                  <a:pt x="292" y="95"/>
                  <a:pt x="292" y="95"/>
                </a:cubicBezTo>
                <a:cubicBezTo>
                  <a:pt x="291" y="94"/>
                  <a:pt x="291" y="95"/>
                  <a:pt x="292" y="96"/>
                </a:cubicBezTo>
                <a:cubicBezTo>
                  <a:pt x="292" y="96"/>
                  <a:pt x="293" y="96"/>
                  <a:pt x="293" y="97"/>
                </a:cubicBezTo>
                <a:cubicBezTo>
                  <a:pt x="293" y="96"/>
                  <a:pt x="294" y="96"/>
                  <a:pt x="292" y="95"/>
                </a:cubicBezTo>
                <a:cubicBezTo>
                  <a:pt x="292" y="93"/>
                  <a:pt x="295" y="96"/>
                  <a:pt x="295" y="95"/>
                </a:cubicBezTo>
                <a:cubicBezTo>
                  <a:pt x="294" y="95"/>
                  <a:pt x="292" y="93"/>
                  <a:pt x="291" y="92"/>
                </a:cubicBezTo>
                <a:cubicBezTo>
                  <a:pt x="293" y="93"/>
                  <a:pt x="293" y="92"/>
                  <a:pt x="292" y="91"/>
                </a:cubicBezTo>
                <a:cubicBezTo>
                  <a:pt x="292" y="91"/>
                  <a:pt x="292" y="91"/>
                  <a:pt x="292" y="91"/>
                </a:cubicBezTo>
                <a:cubicBezTo>
                  <a:pt x="293" y="92"/>
                  <a:pt x="294" y="91"/>
                  <a:pt x="295" y="92"/>
                </a:cubicBezTo>
                <a:cubicBezTo>
                  <a:pt x="294" y="92"/>
                  <a:pt x="296" y="94"/>
                  <a:pt x="293" y="93"/>
                </a:cubicBezTo>
                <a:cubicBezTo>
                  <a:pt x="295" y="94"/>
                  <a:pt x="294" y="94"/>
                  <a:pt x="295" y="95"/>
                </a:cubicBezTo>
                <a:cubicBezTo>
                  <a:pt x="295" y="95"/>
                  <a:pt x="295" y="94"/>
                  <a:pt x="296" y="95"/>
                </a:cubicBezTo>
                <a:cubicBezTo>
                  <a:pt x="296" y="95"/>
                  <a:pt x="296" y="95"/>
                  <a:pt x="296" y="95"/>
                </a:cubicBezTo>
                <a:cubicBezTo>
                  <a:pt x="297" y="94"/>
                  <a:pt x="296" y="93"/>
                  <a:pt x="295" y="92"/>
                </a:cubicBezTo>
                <a:cubicBezTo>
                  <a:pt x="298" y="94"/>
                  <a:pt x="297" y="91"/>
                  <a:pt x="297" y="90"/>
                </a:cubicBezTo>
                <a:cubicBezTo>
                  <a:pt x="296" y="91"/>
                  <a:pt x="296" y="88"/>
                  <a:pt x="295" y="89"/>
                </a:cubicBezTo>
                <a:cubicBezTo>
                  <a:pt x="297" y="90"/>
                  <a:pt x="294" y="89"/>
                  <a:pt x="293" y="89"/>
                </a:cubicBezTo>
                <a:cubicBezTo>
                  <a:pt x="294" y="87"/>
                  <a:pt x="295" y="85"/>
                  <a:pt x="295" y="83"/>
                </a:cubicBezTo>
                <a:cubicBezTo>
                  <a:pt x="296" y="82"/>
                  <a:pt x="296" y="81"/>
                  <a:pt x="296" y="80"/>
                </a:cubicBezTo>
                <a:cubicBezTo>
                  <a:pt x="297" y="79"/>
                  <a:pt x="297" y="78"/>
                  <a:pt x="297" y="76"/>
                </a:cubicBezTo>
                <a:cubicBezTo>
                  <a:pt x="300" y="76"/>
                  <a:pt x="302" y="76"/>
                  <a:pt x="303" y="75"/>
                </a:cubicBezTo>
                <a:cubicBezTo>
                  <a:pt x="303" y="73"/>
                  <a:pt x="302" y="72"/>
                  <a:pt x="302" y="71"/>
                </a:cubicBezTo>
                <a:cubicBezTo>
                  <a:pt x="302" y="71"/>
                  <a:pt x="301" y="70"/>
                  <a:pt x="301" y="69"/>
                </a:cubicBezTo>
                <a:cubicBezTo>
                  <a:pt x="301" y="68"/>
                  <a:pt x="301" y="68"/>
                  <a:pt x="300" y="67"/>
                </a:cubicBezTo>
                <a:cubicBezTo>
                  <a:pt x="300" y="67"/>
                  <a:pt x="299" y="66"/>
                  <a:pt x="299" y="66"/>
                </a:cubicBezTo>
                <a:cubicBezTo>
                  <a:pt x="299" y="65"/>
                  <a:pt x="300" y="65"/>
                  <a:pt x="300" y="65"/>
                </a:cubicBezTo>
                <a:cubicBezTo>
                  <a:pt x="299" y="65"/>
                  <a:pt x="300" y="64"/>
                  <a:pt x="300" y="64"/>
                </a:cubicBezTo>
                <a:cubicBezTo>
                  <a:pt x="297" y="65"/>
                  <a:pt x="300" y="62"/>
                  <a:pt x="299" y="63"/>
                </a:cubicBezTo>
                <a:cubicBezTo>
                  <a:pt x="299" y="63"/>
                  <a:pt x="298" y="63"/>
                  <a:pt x="298" y="63"/>
                </a:cubicBezTo>
                <a:cubicBezTo>
                  <a:pt x="298" y="63"/>
                  <a:pt x="297" y="63"/>
                  <a:pt x="297" y="63"/>
                </a:cubicBezTo>
                <a:cubicBezTo>
                  <a:pt x="299" y="62"/>
                  <a:pt x="297" y="62"/>
                  <a:pt x="297" y="62"/>
                </a:cubicBezTo>
                <a:cubicBezTo>
                  <a:pt x="297" y="62"/>
                  <a:pt x="298" y="61"/>
                  <a:pt x="298" y="61"/>
                </a:cubicBezTo>
                <a:cubicBezTo>
                  <a:pt x="295" y="62"/>
                  <a:pt x="297" y="62"/>
                  <a:pt x="296" y="63"/>
                </a:cubicBezTo>
                <a:cubicBezTo>
                  <a:pt x="295" y="62"/>
                  <a:pt x="294" y="62"/>
                  <a:pt x="293" y="62"/>
                </a:cubicBezTo>
                <a:cubicBezTo>
                  <a:pt x="294" y="62"/>
                  <a:pt x="294" y="62"/>
                  <a:pt x="295" y="62"/>
                </a:cubicBezTo>
                <a:cubicBezTo>
                  <a:pt x="295" y="61"/>
                  <a:pt x="293" y="62"/>
                  <a:pt x="293" y="61"/>
                </a:cubicBezTo>
                <a:cubicBezTo>
                  <a:pt x="295" y="61"/>
                  <a:pt x="294" y="60"/>
                  <a:pt x="294" y="59"/>
                </a:cubicBezTo>
                <a:cubicBezTo>
                  <a:pt x="294" y="60"/>
                  <a:pt x="296" y="59"/>
                  <a:pt x="297" y="58"/>
                </a:cubicBezTo>
                <a:cubicBezTo>
                  <a:pt x="297" y="58"/>
                  <a:pt x="297" y="56"/>
                  <a:pt x="296" y="57"/>
                </a:cubicBezTo>
                <a:cubicBezTo>
                  <a:pt x="296" y="58"/>
                  <a:pt x="295" y="59"/>
                  <a:pt x="293" y="60"/>
                </a:cubicBezTo>
                <a:cubicBezTo>
                  <a:pt x="294" y="58"/>
                  <a:pt x="294" y="59"/>
                  <a:pt x="296" y="58"/>
                </a:cubicBezTo>
                <a:cubicBezTo>
                  <a:pt x="296" y="57"/>
                  <a:pt x="296" y="56"/>
                  <a:pt x="296" y="56"/>
                </a:cubicBezTo>
                <a:cubicBezTo>
                  <a:pt x="294" y="57"/>
                  <a:pt x="296" y="55"/>
                  <a:pt x="294" y="56"/>
                </a:cubicBezTo>
                <a:cubicBezTo>
                  <a:pt x="294" y="56"/>
                  <a:pt x="293" y="58"/>
                  <a:pt x="292" y="58"/>
                </a:cubicBezTo>
                <a:cubicBezTo>
                  <a:pt x="294" y="56"/>
                  <a:pt x="294" y="55"/>
                  <a:pt x="294" y="54"/>
                </a:cubicBezTo>
                <a:cubicBezTo>
                  <a:pt x="296" y="53"/>
                  <a:pt x="295" y="54"/>
                  <a:pt x="297" y="52"/>
                </a:cubicBezTo>
                <a:cubicBezTo>
                  <a:pt x="296" y="52"/>
                  <a:pt x="296" y="51"/>
                  <a:pt x="295" y="52"/>
                </a:cubicBezTo>
                <a:cubicBezTo>
                  <a:pt x="295" y="53"/>
                  <a:pt x="295" y="53"/>
                  <a:pt x="295" y="53"/>
                </a:cubicBezTo>
                <a:cubicBezTo>
                  <a:pt x="294" y="53"/>
                  <a:pt x="294" y="51"/>
                  <a:pt x="296" y="51"/>
                </a:cubicBezTo>
                <a:cubicBezTo>
                  <a:pt x="295" y="50"/>
                  <a:pt x="295" y="50"/>
                  <a:pt x="295" y="50"/>
                </a:cubicBezTo>
                <a:cubicBezTo>
                  <a:pt x="294" y="51"/>
                  <a:pt x="294" y="51"/>
                  <a:pt x="293" y="50"/>
                </a:cubicBezTo>
                <a:cubicBezTo>
                  <a:pt x="293" y="50"/>
                  <a:pt x="293" y="49"/>
                  <a:pt x="291" y="50"/>
                </a:cubicBezTo>
                <a:cubicBezTo>
                  <a:pt x="293" y="48"/>
                  <a:pt x="291" y="50"/>
                  <a:pt x="291" y="50"/>
                </a:cubicBezTo>
                <a:cubicBezTo>
                  <a:pt x="292" y="49"/>
                  <a:pt x="292" y="48"/>
                  <a:pt x="293" y="47"/>
                </a:cubicBezTo>
                <a:cubicBezTo>
                  <a:pt x="292" y="47"/>
                  <a:pt x="291" y="47"/>
                  <a:pt x="290" y="48"/>
                </a:cubicBezTo>
                <a:cubicBezTo>
                  <a:pt x="289" y="49"/>
                  <a:pt x="291" y="48"/>
                  <a:pt x="290" y="49"/>
                </a:cubicBezTo>
                <a:cubicBezTo>
                  <a:pt x="290" y="49"/>
                  <a:pt x="289" y="49"/>
                  <a:pt x="289" y="49"/>
                </a:cubicBezTo>
                <a:cubicBezTo>
                  <a:pt x="290" y="47"/>
                  <a:pt x="292" y="46"/>
                  <a:pt x="291" y="47"/>
                </a:cubicBezTo>
                <a:cubicBezTo>
                  <a:pt x="290" y="46"/>
                  <a:pt x="289" y="50"/>
                  <a:pt x="288" y="49"/>
                </a:cubicBezTo>
                <a:cubicBezTo>
                  <a:pt x="288" y="48"/>
                  <a:pt x="288" y="47"/>
                  <a:pt x="289" y="47"/>
                </a:cubicBezTo>
                <a:cubicBezTo>
                  <a:pt x="289" y="47"/>
                  <a:pt x="289" y="47"/>
                  <a:pt x="290" y="46"/>
                </a:cubicBezTo>
                <a:cubicBezTo>
                  <a:pt x="288" y="45"/>
                  <a:pt x="286" y="47"/>
                  <a:pt x="287" y="45"/>
                </a:cubicBezTo>
                <a:cubicBezTo>
                  <a:pt x="286" y="45"/>
                  <a:pt x="285" y="48"/>
                  <a:pt x="284" y="48"/>
                </a:cubicBezTo>
                <a:cubicBezTo>
                  <a:pt x="284" y="48"/>
                  <a:pt x="284" y="47"/>
                  <a:pt x="284" y="47"/>
                </a:cubicBezTo>
                <a:cubicBezTo>
                  <a:pt x="285" y="46"/>
                  <a:pt x="284" y="48"/>
                  <a:pt x="285" y="47"/>
                </a:cubicBezTo>
                <a:cubicBezTo>
                  <a:pt x="285" y="46"/>
                  <a:pt x="286" y="46"/>
                  <a:pt x="286" y="46"/>
                </a:cubicBezTo>
                <a:cubicBezTo>
                  <a:pt x="285" y="46"/>
                  <a:pt x="285" y="45"/>
                  <a:pt x="285" y="44"/>
                </a:cubicBezTo>
                <a:cubicBezTo>
                  <a:pt x="285" y="45"/>
                  <a:pt x="284" y="45"/>
                  <a:pt x="284" y="46"/>
                </a:cubicBezTo>
                <a:cubicBezTo>
                  <a:pt x="284" y="45"/>
                  <a:pt x="285" y="45"/>
                  <a:pt x="285" y="44"/>
                </a:cubicBezTo>
                <a:cubicBezTo>
                  <a:pt x="284" y="44"/>
                  <a:pt x="283" y="44"/>
                  <a:pt x="284" y="43"/>
                </a:cubicBezTo>
                <a:cubicBezTo>
                  <a:pt x="281" y="44"/>
                  <a:pt x="281" y="41"/>
                  <a:pt x="279" y="43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8" y="45"/>
                  <a:pt x="278" y="45"/>
                  <a:pt x="277" y="46"/>
                </a:cubicBezTo>
                <a:cubicBezTo>
                  <a:pt x="277" y="45"/>
                  <a:pt x="279" y="43"/>
                  <a:pt x="279" y="43"/>
                </a:cubicBezTo>
                <a:cubicBezTo>
                  <a:pt x="277" y="45"/>
                  <a:pt x="278" y="43"/>
                  <a:pt x="278" y="42"/>
                </a:cubicBezTo>
                <a:cubicBezTo>
                  <a:pt x="277" y="43"/>
                  <a:pt x="276" y="42"/>
                  <a:pt x="275" y="44"/>
                </a:cubicBezTo>
                <a:cubicBezTo>
                  <a:pt x="275" y="41"/>
                  <a:pt x="272" y="41"/>
                  <a:pt x="275" y="36"/>
                </a:cubicBezTo>
                <a:cubicBezTo>
                  <a:pt x="273" y="36"/>
                  <a:pt x="272" y="36"/>
                  <a:pt x="271" y="37"/>
                </a:cubicBezTo>
                <a:cubicBezTo>
                  <a:pt x="270" y="37"/>
                  <a:pt x="269" y="37"/>
                  <a:pt x="268" y="36"/>
                </a:cubicBezTo>
                <a:cubicBezTo>
                  <a:pt x="267" y="38"/>
                  <a:pt x="268" y="36"/>
                  <a:pt x="268" y="36"/>
                </a:cubicBezTo>
                <a:cubicBezTo>
                  <a:pt x="267" y="36"/>
                  <a:pt x="267" y="37"/>
                  <a:pt x="267" y="37"/>
                </a:cubicBezTo>
                <a:cubicBezTo>
                  <a:pt x="267" y="36"/>
                  <a:pt x="266" y="36"/>
                  <a:pt x="266" y="35"/>
                </a:cubicBezTo>
                <a:cubicBezTo>
                  <a:pt x="266" y="36"/>
                  <a:pt x="264" y="36"/>
                  <a:pt x="263" y="36"/>
                </a:cubicBezTo>
                <a:cubicBezTo>
                  <a:pt x="262" y="36"/>
                  <a:pt x="261" y="36"/>
                  <a:pt x="261" y="35"/>
                </a:cubicBezTo>
                <a:cubicBezTo>
                  <a:pt x="261" y="35"/>
                  <a:pt x="260" y="36"/>
                  <a:pt x="260" y="36"/>
                </a:cubicBezTo>
                <a:cubicBezTo>
                  <a:pt x="260" y="35"/>
                  <a:pt x="259" y="36"/>
                  <a:pt x="258" y="36"/>
                </a:cubicBezTo>
                <a:cubicBezTo>
                  <a:pt x="257" y="36"/>
                  <a:pt x="256" y="36"/>
                  <a:pt x="255" y="35"/>
                </a:cubicBezTo>
                <a:cubicBezTo>
                  <a:pt x="255" y="36"/>
                  <a:pt x="255" y="37"/>
                  <a:pt x="254" y="38"/>
                </a:cubicBezTo>
                <a:cubicBezTo>
                  <a:pt x="254" y="38"/>
                  <a:pt x="254" y="39"/>
                  <a:pt x="253" y="39"/>
                </a:cubicBezTo>
                <a:cubicBezTo>
                  <a:pt x="254" y="37"/>
                  <a:pt x="252" y="39"/>
                  <a:pt x="253" y="36"/>
                </a:cubicBezTo>
                <a:cubicBezTo>
                  <a:pt x="252" y="37"/>
                  <a:pt x="252" y="37"/>
                  <a:pt x="251" y="37"/>
                </a:cubicBezTo>
                <a:cubicBezTo>
                  <a:pt x="250" y="37"/>
                  <a:pt x="249" y="37"/>
                  <a:pt x="249" y="38"/>
                </a:cubicBezTo>
                <a:cubicBezTo>
                  <a:pt x="249" y="38"/>
                  <a:pt x="249" y="38"/>
                  <a:pt x="249" y="38"/>
                </a:cubicBezTo>
                <a:cubicBezTo>
                  <a:pt x="249" y="38"/>
                  <a:pt x="249" y="38"/>
                  <a:pt x="249" y="38"/>
                </a:cubicBezTo>
                <a:cubicBezTo>
                  <a:pt x="249" y="37"/>
                  <a:pt x="249" y="37"/>
                  <a:pt x="249" y="37"/>
                </a:cubicBezTo>
                <a:cubicBezTo>
                  <a:pt x="249" y="37"/>
                  <a:pt x="249" y="37"/>
                  <a:pt x="249" y="37"/>
                </a:cubicBezTo>
                <a:cubicBezTo>
                  <a:pt x="249" y="37"/>
                  <a:pt x="249" y="37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ubicBezTo>
                  <a:pt x="248" y="36"/>
                  <a:pt x="249" y="36"/>
                  <a:pt x="249" y="36"/>
                </a:cubicBezTo>
                <a:cubicBezTo>
                  <a:pt x="249" y="36"/>
                  <a:pt x="248" y="36"/>
                  <a:pt x="248" y="36"/>
                </a:cubicBezTo>
                <a:cubicBezTo>
                  <a:pt x="248" y="36"/>
                  <a:pt x="248" y="36"/>
                  <a:pt x="248" y="36"/>
                </a:cubicBezTo>
                <a:cubicBezTo>
                  <a:pt x="250" y="35"/>
                  <a:pt x="248" y="36"/>
                  <a:pt x="249" y="35"/>
                </a:cubicBezTo>
                <a:cubicBezTo>
                  <a:pt x="248" y="35"/>
                  <a:pt x="248" y="36"/>
                  <a:pt x="247" y="36"/>
                </a:cubicBezTo>
                <a:cubicBezTo>
                  <a:pt x="247" y="36"/>
                  <a:pt x="249" y="35"/>
                  <a:pt x="249" y="35"/>
                </a:cubicBezTo>
                <a:cubicBezTo>
                  <a:pt x="247" y="35"/>
                  <a:pt x="247" y="35"/>
                  <a:pt x="247" y="34"/>
                </a:cubicBezTo>
                <a:cubicBezTo>
                  <a:pt x="247" y="33"/>
                  <a:pt x="247" y="33"/>
                  <a:pt x="246" y="35"/>
                </a:cubicBezTo>
                <a:cubicBezTo>
                  <a:pt x="246" y="33"/>
                  <a:pt x="246" y="34"/>
                  <a:pt x="245" y="34"/>
                </a:cubicBezTo>
                <a:cubicBezTo>
                  <a:pt x="245" y="34"/>
                  <a:pt x="244" y="34"/>
                  <a:pt x="245" y="32"/>
                </a:cubicBezTo>
                <a:cubicBezTo>
                  <a:pt x="244" y="35"/>
                  <a:pt x="245" y="31"/>
                  <a:pt x="243" y="34"/>
                </a:cubicBezTo>
                <a:cubicBezTo>
                  <a:pt x="243" y="34"/>
                  <a:pt x="244" y="32"/>
                  <a:pt x="243" y="34"/>
                </a:cubicBezTo>
                <a:cubicBezTo>
                  <a:pt x="244" y="33"/>
                  <a:pt x="245" y="31"/>
                  <a:pt x="244" y="31"/>
                </a:cubicBezTo>
                <a:cubicBezTo>
                  <a:pt x="244" y="31"/>
                  <a:pt x="244" y="33"/>
                  <a:pt x="243" y="33"/>
                </a:cubicBezTo>
                <a:cubicBezTo>
                  <a:pt x="244" y="32"/>
                  <a:pt x="243" y="33"/>
                  <a:pt x="243" y="34"/>
                </a:cubicBezTo>
                <a:cubicBezTo>
                  <a:pt x="244" y="31"/>
                  <a:pt x="243" y="33"/>
                  <a:pt x="243" y="32"/>
                </a:cubicBezTo>
                <a:cubicBezTo>
                  <a:pt x="243" y="33"/>
                  <a:pt x="243" y="33"/>
                  <a:pt x="243" y="34"/>
                </a:cubicBezTo>
                <a:cubicBezTo>
                  <a:pt x="243" y="34"/>
                  <a:pt x="243" y="31"/>
                  <a:pt x="242" y="34"/>
                </a:cubicBezTo>
                <a:cubicBezTo>
                  <a:pt x="243" y="30"/>
                  <a:pt x="243" y="31"/>
                  <a:pt x="242" y="33"/>
                </a:cubicBezTo>
                <a:cubicBezTo>
                  <a:pt x="242" y="32"/>
                  <a:pt x="243" y="31"/>
                  <a:pt x="243" y="31"/>
                </a:cubicBezTo>
                <a:cubicBezTo>
                  <a:pt x="242" y="33"/>
                  <a:pt x="243" y="29"/>
                  <a:pt x="242" y="30"/>
                </a:cubicBezTo>
                <a:cubicBezTo>
                  <a:pt x="242" y="31"/>
                  <a:pt x="242" y="31"/>
                  <a:pt x="242" y="32"/>
                </a:cubicBezTo>
                <a:cubicBezTo>
                  <a:pt x="242" y="31"/>
                  <a:pt x="242" y="32"/>
                  <a:pt x="241" y="33"/>
                </a:cubicBezTo>
                <a:cubicBezTo>
                  <a:pt x="242" y="31"/>
                  <a:pt x="242" y="31"/>
                  <a:pt x="242" y="30"/>
                </a:cubicBezTo>
                <a:cubicBezTo>
                  <a:pt x="242" y="29"/>
                  <a:pt x="241" y="34"/>
                  <a:pt x="242" y="31"/>
                </a:cubicBezTo>
                <a:cubicBezTo>
                  <a:pt x="242" y="30"/>
                  <a:pt x="241" y="32"/>
                  <a:pt x="241" y="31"/>
                </a:cubicBezTo>
                <a:cubicBezTo>
                  <a:pt x="241" y="33"/>
                  <a:pt x="241" y="34"/>
                  <a:pt x="240" y="35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41" y="32"/>
                  <a:pt x="241" y="32"/>
                  <a:pt x="241" y="31"/>
                </a:cubicBezTo>
                <a:cubicBezTo>
                  <a:pt x="241" y="31"/>
                  <a:pt x="241" y="32"/>
                  <a:pt x="241" y="32"/>
                </a:cubicBezTo>
                <a:cubicBezTo>
                  <a:pt x="242" y="30"/>
                  <a:pt x="241" y="30"/>
                  <a:pt x="241" y="29"/>
                </a:cubicBezTo>
                <a:cubicBezTo>
                  <a:pt x="241" y="30"/>
                  <a:pt x="241" y="32"/>
                  <a:pt x="241" y="32"/>
                </a:cubicBezTo>
                <a:cubicBezTo>
                  <a:pt x="241" y="32"/>
                  <a:pt x="241" y="32"/>
                  <a:pt x="241" y="31"/>
                </a:cubicBezTo>
                <a:cubicBezTo>
                  <a:pt x="241" y="31"/>
                  <a:pt x="241" y="30"/>
                  <a:pt x="240" y="32"/>
                </a:cubicBezTo>
                <a:cubicBezTo>
                  <a:pt x="241" y="29"/>
                  <a:pt x="240" y="32"/>
                  <a:pt x="241" y="30"/>
                </a:cubicBezTo>
                <a:cubicBezTo>
                  <a:pt x="240" y="32"/>
                  <a:pt x="241" y="29"/>
                  <a:pt x="240" y="32"/>
                </a:cubicBezTo>
                <a:cubicBezTo>
                  <a:pt x="240" y="31"/>
                  <a:pt x="240" y="30"/>
                  <a:pt x="240" y="30"/>
                </a:cubicBezTo>
                <a:cubicBezTo>
                  <a:pt x="240" y="30"/>
                  <a:pt x="240" y="31"/>
                  <a:pt x="240" y="31"/>
                </a:cubicBezTo>
                <a:cubicBezTo>
                  <a:pt x="240" y="30"/>
                  <a:pt x="240" y="29"/>
                  <a:pt x="240" y="29"/>
                </a:cubicBezTo>
                <a:cubicBezTo>
                  <a:pt x="240" y="30"/>
                  <a:pt x="240" y="29"/>
                  <a:pt x="240" y="29"/>
                </a:cubicBezTo>
                <a:cubicBezTo>
                  <a:pt x="239" y="33"/>
                  <a:pt x="240" y="29"/>
                  <a:pt x="240" y="29"/>
                </a:cubicBezTo>
                <a:cubicBezTo>
                  <a:pt x="239" y="30"/>
                  <a:pt x="239" y="31"/>
                  <a:pt x="239" y="31"/>
                </a:cubicBezTo>
                <a:cubicBezTo>
                  <a:pt x="240" y="29"/>
                  <a:pt x="239" y="30"/>
                  <a:pt x="239" y="31"/>
                </a:cubicBezTo>
                <a:cubicBezTo>
                  <a:pt x="239" y="30"/>
                  <a:pt x="239" y="30"/>
                  <a:pt x="239" y="29"/>
                </a:cubicBezTo>
                <a:cubicBezTo>
                  <a:pt x="238" y="32"/>
                  <a:pt x="238" y="29"/>
                  <a:pt x="238" y="32"/>
                </a:cubicBezTo>
                <a:cubicBezTo>
                  <a:pt x="238" y="32"/>
                  <a:pt x="238" y="31"/>
                  <a:pt x="238" y="30"/>
                </a:cubicBezTo>
                <a:cubicBezTo>
                  <a:pt x="238" y="31"/>
                  <a:pt x="238" y="30"/>
                  <a:pt x="238" y="32"/>
                </a:cubicBezTo>
                <a:cubicBezTo>
                  <a:pt x="238" y="28"/>
                  <a:pt x="237" y="34"/>
                  <a:pt x="237" y="31"/>
                </a:cubicBezTo>
                <a:cubicBezTo>
                  <a:pt x="237" y="30"/>
                  <a:pt x="237" y="34"/>
                  <a:pt x="237" y="34"/>
                </a:cubicBezTo>
                <a:cubicBezTo>
                  <a:pt x="237" y="33"/>
                  <a:pt x="237" y="32"/>
                  <a:pt x="237" y="32"/>
                </a:cubicBezTo>
                <a:cubicBezTo>
                  <a:pt x="237" y="31"/>
                  <a:pt x="236" y="33"/>
                  <a:pt x="236" y="31"/>
                </a:cubicBezTo>
                <a:cubicBezTo>
                  <a:pt x="236" y="33"/>
                  <a:pt x="236" y="32"/>
                  <a:pt x="236" y="34"/>
                </a:cubicBezTo>
                <a:cubicBezTo>
                  <a:pt x="236" y="32"/>
                  <a:pt x="236" y="32"/>
                  <a:pt x="236" y="32"/>
                </a:cubicBezTo>
                <a:cubicBezTo>
                  <a:pt x="235" y="34"/>
                  <a:pt x="236" y="35"/>
                  <a:pt x="236" y="36"/>
                </a:cubicBezTo>
                <a:cubicBezTo>
                  <a:pt x="235" y="34"/>
                  <a:pt x="236" y="34"/>
                  <a:pt x="235" y="32"/>
                </a:cubicBezTo>
                <a:cubicBezTo>
                  <a:pt x="235" y="32"/>
                  <a:pt x="235" y="32"/>
                  <a:pt x="235" y="30"/>
                </a:cubicBezTo>
                <a:cubicBezTo>
                  <a:pt x="235" y="31"/>
                  <a:pt x="235" y="31"/>
                  <a:pt x="235" y="31"/>
                </a:cubicBezTo>
                <a:cubicBezTo>
                  <a:pt x="235" y="32"/>
                  <a:pt x="235" y="33"/>
                  <a:pt x="235" y="33"/>
                </a:cubicBezTo>
                <a:cubicBezTo>
                  <a:pt x="235" y="31"/>
                  <a:pt x="235" y="35"/>
                  <a:pt x="235" y="32"/>
                </a:cubicBezTo>
                <a:cubicBezTo>
                  <a:pt x="235" y="32"/>
                  <a:pt x="235" y="31"/>
                  <a:pt x="235" y="31"/>
                </a:cubicBezTo>
                <a:cubicBezTo>
                  <a:pt x="235" y="32"/>
                  <a:pt x="235" y="31"/>
                  <a:pt x="235" y="31"/>
                </a:cubicBezTo>
                <a:cubicBezTo>
                  <a:pt x="235" y="32"/>
                  <a:pt x="235" y="33"/>
                  <a:pt x="235" y="33"/>
                </a:cubicBezTo>
                <a:cubicBezTo>
                  <a:pt x="235" y="32"/>
                  <a:pt x="235" y="33"/>
                  <a:pt x="235" y="31"/>
                </a:cubicBezTo>
                <a:cubicBezTo>
                  <a:pt x="235" y="31"/>
                  <a:pt x="235" y="32"/>
                  <a:pt x="235" y="33"/>
                </a:cubicBezTo>
                <a:cubicBezTo>
                  <a:pt x="234" y="32"/>
                  <a:pt x="234" y="32"/>
                  <a:pt x="234" y="31"/>
                </a:cubicBezTo>
                <a:cubicBezTo>
                  <a:pt x="234" y="30"/>
                  <a:pt x="234" y="34"/>
                  <a:pt x="234" y="31"/>
                </a:cubicBezTo>
                <a:cubicBezTo>
                  <a:pt x="234" y="31"/>
                  <a:pt x="234" y="33"/>
                  <a:pt x="234" y="33"/>
                </a:cubicBezTo>
                <a:cubicBezTo>
                  <a:pt x="234" y="32"/>
                  <a:pt x="233" y="30"/>
                  <a:pt x="234" y="33"/>
                </a:cubicBezTo>
                <a:cubicBezTo>
                  <a:pt x="234" y="34"/>
                  <a:pt x="233" y="30"/>
                  <a:pt x="233" y="33"/>
                </a:cubicBezTo>
                <a:cubicBezTo>
                  <a:pt x="233" y="33"/>
                  <a:pt x="233" y="34"/>
                  <a:pt x="234" y="35"/>
                </a:cubicBezTo>
                <a:cubicBezTo>
                  <a:pt x="234" y="35"/>
                  <a:pt x="234" y="37"/>
                  <a:pt x="234" y="35"/>
                </a:cubicBezTo>
                <a:cubicBezTo>
                  <a:pt x="234" y="34"/>
                  <a:pt x="233" y="33"/>
                  <a:pt x="233" y="31"/>
                </a:cubicBezTo>
                <a:cubicBezTo>
                  <a:pt x="233" y="33"/>
                  <a:pt x="233" y="32"/>
                  <a:pt x="233" y="34"/>
                </a:cubicBezTo>
                <a:cubicBezTo>
                  <a:pt x="233" y="33"/>
                  <a:pt x="233" y="33"/>
                  <a:pt x="232" y="32"/>
                </a:cubicBezTo>
                <a:cubicBezTo>
                  <a:pt x="233" y="30"/>
                  <a:pt x="233" y="30"/>
                  <a:pt x="233" y="30"/>
                </a:cubicBezTo>
                <a:cubicBezTo>
                  <a:pt x="232" y="31"/>
                  <a:pt x="232" y="31"/>
                  <a:pt x="231" y="32"/>
                </a:cubicBezTo>
                <a:cubicBezTo>
                  <a:pt x="232" y="30"/>
                  <a:pt x="231" y="29"/>
                  <a:pt x="230" y="29"/>
                </a:cubicBezTo>
                <a:cubicBezTo>
                  <a:pt x="230" y="29"/>
                  <a:pt x="229" y="30"/>
                  <a:pt x="229" y="31"/>
                </a:cubicBezTo>
                <a:cubicBezTo>
                  <a:pt x="229" y="31"/>
                  <a:pt x="229" y="31"/>
                  <a:pt x="228" y="31"/>
                </a:cubicBezTo>
                <a:cubicBezTo>
                  <a:pt x="228" y="29"/>
                  <a:pt x="228" y="29"/>
                  <a:pt x="228" y="29"/>
                </a:cubicBezTo>
                <a:cubicBezTo>
                  <a:pt x="228" y="29"/>
                  <a:pt x="227" y="28"/>
                  <a:pt x="226" y="28"/>
                </a:cubicBezTo>
                <a:cubicBezTo>
                  <a:pt x="225" y="28"/>
                  <a:pt x="224" y="28"/>
                  <a:pt x="224" y="28"/>
                </a:cubicBezTo>
                <a:cubicBezTo>
                  <a:pt x="223" y="27"/>
                  <a:pt x="223" y="27"/>
                  <a:pt x="222" y="27"/>
                </a:cubicBezTo>
                <a:cubicBezTo>
                  <a:pt x="220" y="27"/>
                  <a:pt x="217" y="28"/>
                  <a:pt x="216" y="30"/>
                </a:cubicBezTo>
                <a:cubicBezTo>
                  <a:pt x="216" y="27"/>
                  <a:pt x="212" y="28"/>
                  <a:pt x="212" y="30"/>
                </a:cubicBezTo>
                <a:cubicBezTo>
                  <a:pt x="211" y="30"/>
                  <a:pt x="211" y="30"/>
                  <a:pt x="210" y="30"/>
                </a:cubicBezTo>
                <a:cubicBezTo>
                  <a:pt x="210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8" y="30"/>
                  <a:pt x="208" y="30"/>
                  <a:pt x="207" y="29"/>
                </a:cubicBezTo>
                <a:cubicBezTo>
                  <a:pt x="206" y="29"/>
                  <a:pt x="204" y="29"/>
                  <a:pt x="203" y="28"/>
                </a:cubicBezTo>
                <a:cubicBezTo>
                  <a:pt x="203" y="28"/>
                  <a:pt x="203" y="28"/>
                  <a:pt x="203" y="29"/>
                </a:cubicBezTo>
                <a:cubicBezTo>
                  <a:pt x="202" y="27"/>
                  <a:pt x="202" y="29"/>
                  <a:pt x="201" y="27"/>
                </a:cubicBezTo>
                <a:cubicBezTo>
                  <a:pt x="201" y="27"/>
                  <a:pt x="201" y="27"/>
                  <a:pt x="201" y="27"/>
                </a:cubicBezTo>
                <a:cubicBezTo>
                  <a:pt x="201" y="26"/>
                  <a:pt x="199" y="25"/>
                  <a:pt x="200" y="27"/>
                </a:cubicBezTo>
                <a:cubicBezTo>
                  <a:pt x="198" y="25"/>
                  <a:pt x="197" y="25"/>
                  <a:pt x="196" y="26"/>
                </a:cubicBezTo>
                <a:cubicBezTo>
                  <a:pt x="196" y="26"/>
                  <a:pt x="196" y="26"/>
                  <a:pt x="196" y="25"/>
                </a:cubicBezTo>
                <a:cubicBezTo>
                  <a:pt x="196" y="24"/>
                  <a:pt x="196" y="25"/>
                  <a:pt x="195" y="26"/>
                </a:cubicBezTo>
                <a:cubicBezTo>
                  <a:pt x="195" y="23"/>
                  <a:pt x="193" y="25"/>
                  <a:pt x="192" y="23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2" y="25"/>
                  <a:pt x="192" y="24"/>
                  <a:pt x="192" y="23"/>
                </a:cubicBezTo>
                <a:cubicBezTo>
                  <a:pt x="187" y="26"/>
                  <a:pt x="185" y="20"/>
                  <a:pt x="182" y="24"/>
                </a:cubicBezTo>
                <a:cubicBezTo>
                  <a:pt x="181" y="22"/>
                  <a:pt x="180" y="23"/>
                  <a:pt x="178" y="23"/>
                </a:cubicBezTo>
                <a:cubicBezTo>
                  <a:pt x="176" y="23"/>
                  <a:pt x="175" y="23"/>
                  <a:pt x="174" y="20"/>
                </a:cubicBezTo>
                <a:cubicBezTo>
                  <a:pt x="174" y="24"/>
                  <a:pt x="171" y="19"/>
                  <a:pt x="171" y="23"/>
                </a:cubicBezTo>
                <a:cubicBezTo>
                  <a:pt x="171" y="23"/>
                  <a:pt x="170" y="20"/>
                  <a:pt x="169" y="22"/>
                </a:cubicBezTo>
                <a:cubicBezTo>
                  <a:pt x="169" y="21"/>
                  <a:pt x="170" y="19"/>
                  <a:pt x="169" y="20"/>
                </a:cubicBezTo>
                <a:cubicBezTo>
                  <a:pt x="169" y="19"/>
                  <a:pt x="170" y="22"/>
                  <a:pt x="169" y="22"/>
                </a:cubicBezTo>
                <a:cubicBezTo>
                  <a:pt x="169" y="20"/>
                  <a:pt x="169" y="22"/>
                  <a:pt x="168" y="22"/>
                </a:cubicBezTo>
                <a:cubicBezTo>
                  <a:pt x="169" y="20"/>
                  <a:pt x="167" y="21"/>
                  <a:pt x="167" y="20"/>
                </a:cubicBezTo>
                <a:cubicBezTo>
                  <a:pt x="167" y="21"/>
                  <a:pt x="167" y="22"/>
                  <a:pt x="167" y="22"/>
                </a:cubicBezTo>
                <a:cubicBezTo>
                  <a:pt x="166" y="22"/>
                  <a:pt x="166" y="19"/>
                  <a:pt x="165" y="22"/>
                </a:cubicBezTo>
                <a:cubicBezTo>
                  <a:pt x="164" y="18"/>
                  <a:pt x="164" y="19"/>
                  <a:pt x="162" y="21"/>
                </a:cubicBezTo>
                <a:cubicBezTo>
                  <a:pt x="162" y="20"/>
                  <a:pt x="163" y="19"/>
                  <a:pt x="162" y="19"/>
                </a:cubicBezTo>
                <a:cubicBezTo>
                  <a:pt x="161" y="21"/>
                  <a:pt x="161" y="17"/>
                  <a:pt x="160" y="18"/>
                </a:cubicBezTo>
                <a:cubicBezTo>
                  <a:pt x="160" y="18"/>
                  <a:pt x="160" y="19"/>
                  <a:pt x="160" y="20"/>
                </a:cubicBezTo>
                <a:cubicBezTo>
                  <a:pt x="160" y="18"/>
                  <a:pt x="159" y="20"/>
                  <a:pt x="159" y="20"/>
                </a:cubicBezTo>
                <a:cubicBezTo>
                  <a:pt x="159" y="19"/>
                  <a:pt x="159" y="19"/>
                  <a:pt x="159" y="17"/>
                </a:cubicBezTo>
                <a:cubicBezTo>
                  <a:pt x="158" y="16"/>
                  <a:pt x="158" y="22"/>
                  <a:pt x="158" y="18"/>
                </a:cubicBezTo>
                <a:cubicBezTo>
                  <a:pt x="158" y="18"/>
                  <a:pt x="158" y="19"/>
                  <a:pt x="157" y="18"/>
                </a:cubicBezTo>
                <a:cubicBezTo>
                  <a:pt x="157" y="20"/>
                  <a:pt x="157" y="21"/>
                  <a:pt x="156" y="22"/>
                </a:cubicBezTo>
                <a:cubicBezTo>
                  <a:pt x="157" y="21"/>
                  <a:pt x="156" y="22"/>
                  <a:pt x="156" y="21"/>
                </a:cubicBezTo>
                <a:cubicBezTo>
                  <a:pt x="157" y="19"/>
                  <a:pt x="157" y="19"/>
                  <a:pt x="157" y="18"/>
                </a:cubicBezTo>
                <a:cubicBezTo>
                  <a:pt x="156" y="18"/>
                  <a:pt x="156" y="20"/>
                  <a:pt x="156" y="20"/>
                </a:cubicBezTo>
                <a:cubicBezTo>
                  <a:pt x="157" y="17"/>
                  <a:pt x="156" y="17"/>
                  <a:pt x="155" y="16"/>
                </a:cubicBezTo>
                <a:cubicBezTo>
                  <a:pt x="155" y="17"/>
                  <a:pt x="155" y="19"/>
                  <a:pt x="155" y="19"/>
                </a:cubicBezTo>
                <a:cubicBezTo>
                  <a:pt x="154" y="19"/>
                  <a:pt x="154" y="19"/>
                  <a:pt x="155" y="17"/>
                </a:cubicBezTo>
                <a:cubicBezTo>
                  <a:pt x="154" y="18"/>
                  <a:pt x="154" y="17"/>
                  <a:pt x="153" y="18"/>
                </a:cubicBezTo>
                <a:cubicBezTo>
                  <a:pt x="153" y="16"/>
                  <a:pt x="152" y="18"/>
                  <a:pt x="152" y="16"/>
                </a:cubicBezTo>
                <a:cubicBezTo>
                  <a:pt x="151" y="18"/>
                  <a:pt x="151" y="15"/>
                  <a:pt x="150" y="18"/>
                </a:cubicBezTo>
                <a:cubicBezTo>
                  <a:pt x="150" y="17"/>
                  <a:pt x="150" y="16"/>
                  <a:pt x="150" y="16"/>
                </a:cubicBezTo>
                <a:cubicBezTo>
                  <a:pt x="150" y="16"/>
                  <a:pt x="150" y="17"/>
                  <a:pt x="150" y="17"/>
                </a:cubicBezTo>
                <a:cubicBezTo>
                  <a:pt x="150" y="17"/>
                  <a:pt x="150" y="16"/>
                  <a:pt x="150" y="16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48" y="19"/>
                  <a:pt x="148" y="15"/>
                  <a:pt x="147" y="15"/>
                </a:cubicBezTo>
                <a:cubicBezTo>
                  <a:pt x="147" y="16"/>
                  <a:pt x="147" y="17"/>
                  <a:pt x="147" y="17"/>
                </a:cubicBezTo>
                <a:cubicBezTo>
                  <a:pt x="148" y="15"/>
                  <a:pt x="147" y="15"/>
                  <a:pt x="146" y="16"/>
                </a:cubicBezTo>
                <a:cubicBezTo>
                  <a:pt x="146" y="15"/>
                  <a:pt x="145" y="16"/>
                  <a:pt x="145" y="14"/>
                </a:cubicBezTo>
                <a:cubicBezTo>
                  <a:pt x="143" y="17"/>
                  <a:pt x="142" y="14"/>
                  <a:pt x="139" y="16"/>
                </a:cubicBezTo>
                <a:cubicBezTo>
                  <a:pt x="140" y="16"/>
                  <a:pt x="140" y="15"/>
                  <a:pt x="140" y="14"/>
                </a:cubicBezTo>
                <a:cubicBezTo>
                  <a:pt x="139" y="15"/>
                  <a:pt x="139" y="14"/>
                  <a:pt x="138" y="16"/>
                </a:cubicBezTo>
                <a:cubicBezTo>
                  <a:pt x="138" y="12"/>
                  <a:pt x="135" y="17"/>
                  <a:pt x="136" y="14"/>
                </a:cubicBezTo>
                <a:cubicBezTo>
                  <a:pt x="136" y="13"/>
                  <a:pt x="135" y="17"/>
                  <a:pt x="135" y="16"/>
                </a:cubicBezTo>
                <a:cubicBezTo>
                  <a:pt x="135" y="16"/>
                  <a:pt x="135" y="15"/>
                  <a:pt x="135" y="15"/>
                </a:cubicBezTo>
                <a:cubicBezTo>
                  <a:pt x="132" y="13"/>
                  <a:pt x="131" y="15"/>
                  <a:pt x="130" y="13"/>
                </a:cubicBezTo>
                <a:cubicBezTo>
                  <a:pt x="129" y="15"/>
                  <a:pt x="128" y="13"/>
                  <a:pt x="127" y="15"/>
                </a:cubicBezTo>
                <a:cubicBezTo>
                  <a:pt x="127" y="13"/>
                  <a:pt x="127" y="13"/>
                  <a:pt x="126" y="12"/>
                </a:cubicBezTo>
                <a:cubicBezTo>
                  <a:pt x="125" y="14"/>
                  <a:pt x="125" y="15"/>
                  <a:pt x="124" y="17"/>
                </a:cubicBezTo>
                <a:cubicBezTo>
                  <a:pt x="125" y="14"/>
                  <a:pt x="126" y="14"/>
                  <a:pt x="126" y="12"/>
                </a:cubicBezTo>
                <a:cubicBezTo>
                  <a:pt x="125" y="12"/>
                  <a:pt x="125" y="12"/>
                  <a:pt x="124" y="11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23" y="12"/>
                  <a:pt x="124" y="13"/>
                  <a:pt x="123" y="13"/>
                </a:cubicBezTo>
                <a:cubicBezTo>
                  <a:pt x="124" y="11"/>
                  <a:pt x="122" y="14"/>
                  <a:pt x="123" y="12"/>
                </a:cubicBezTo>
                <a:cubicBezTo>
                  <a:pt x="123" y="12"/>
                  <a:pt x="123" y="11"/>
                  <a:pt x="123" y="11"/>
                </a:cubicBezTo>
                <a:cubicBezTo>
                  <a:pt x="123" y="12"/>
                  <a:pt x="123" y="11"/>
                  <a:pt x="122" y="11"/>
                </a:cubicBezTo>
                <a:cubicBezTo>
                  <a:pt x="122" y="12"/>
                  <a:pt x="122" y="13"/>
                  <a:pt x="122" y="13"/>
                </a:cubicBezTo>
                <a:cubicBezTo>
                  <a:pt x="122" y="12"/>
                  <a:pt x="121" y="13"/>
                  <a:pt x="122" y="11"/>
                </a:cubicBezTo>
                <a:cubicBezTo>
                  <a:pt x="121" y="10"/>
                  <a:pt x="121" y="11"/>
                  <a:pt x="120" y="12"/>
                </a:cubicBezTo>
                <a:cubicBezTo>
                  <a:pt x="120" y="11"/>
                  <a:pt x="120" y="11"/>
                  <a:pt x="120" y="10"/>
                </a:cubicBezTo>
                <a:cubicBezTo>
                  <a:pt x="120" y="9"/>
                  <a:pt x="117" y="12"/>
                  <a:pt x="118" y="10"/>
                </a:cubicBezTo>
                <a:cubicBezTo>
                  <a:pt x="117" y="9"/>
                  <a:pt x="117" y="11"/>
                  <a:pt x="117" y="11"/>
                </a:cubicBezTo>
                <a:cubicBezTo>
                  <a:pt x="117" y="10"/>
                  <a:pt x="114" y="8"/>
                  <a:pt x="114" y="11"/>
                </a:cubicBezTo>
                <a:cubicBezTo>
                  <a:pt x="113" y="11"/>
                  <a:pt x="114" y="7"/>
                  <a:pt x="113" y="10"/>
                </a:cubicBezTo>
                <a:cubicBezTo>
                  <a:pt x="113" y="10"/>
                  <a:pt x="112" y="11"/>
                  <a:pt x="113" y="12"/>
                </a:cubicBezTo>
                <a:cubicBezTo>
                  <a:pt x="112" y="11"/>
                  <a:pt x="111" y="14"/>
                  <a:pt x="112" y="12"/>
                </a:cubicBezTo>
                <a:cubicBezTo>
                  <a:pt x="113" y="12"/>
                  <a:pt x="112" y="10"/>
                  <a:pt x="113" y="8"/>
                </a:cubicBezTo>
                <a:cubicBezTo>
                  <a:pt x="112" y="10"/>
                  <a:pt x="111" y="9"/>
                  <a:pt x="110" y="10"/>
                </a:cubicBezTo>
                <a:cubicBezTo>
                  <a:pt x="109" y="9"/>
                  <a:pt x="109" y="8"/>
                  <a:pt x="108" y="7"/>
                </a:cubicBezTo>
                <a:cubicBezTo>
                  <a:pt x="108" y="8"/>
                  <a:pt x="108" y="9"/>
                  <a:pt x="108" y="9"/>
                </a:cubicBezTo>
                <a:cubicBezTo>
                  <a:pt x="107" y="9"/>
                  <a:pt x="108" y="8"/>
                  <a:pt x="107" y="7"/>
                </a:cubicBezTo>
                <a:cubicBezTo>
                  <a:pt x="106" y="7"/>
                  <a:pt x="106" y="7"/>
                  <a:pt x="106" y="7"/>
                </a:cubicBezTo>
                <a:cubicBezTo>
                  <a:pt x="106" y="9"/>
                  <a:pt x="107" y="6"/>
                  <a:pt x="107" y="8"/>
                </a:cubicBezTo>
                <a:cubicBezTo>
                  <a:pt x="106" y="8"/>
                  <a:pt x="105" y="5"/>
                  <a:pt x="104" y="7"/>
                </a:cubicBezTo>
                <a:cubicBezTo>
                  <a:pt x="103" y="5"/>
                  <a:pt x="101" y="6"/>
                  <a:pt x="99" y="7"/>
                </a:cubicBezTo>
                <a:cubicBezTo>
                  <a:pt x="99" y="6"/>
                  <a:pt x="100" y="5"/>
                  <a:pt x="99" y="5"/>
                </a:cubicBezTo>
                <a:cubicBezTo>
                  <a:pt x="99" y="5"/>
                  <a:pt x="99" y="6"/>
                  <a:pt x="98" y="6"/>
                </a:cubicBezTo>
                <a:cubicBezTo>
                  <a:pt x="99" y="5"/>
                  <a:pt x="98" y="6"/>
                  <a:pt x="98" y="4"/>
                </a:cubicBezTo>
                <a:cubicBezTo>
                  <a:pt x="98" y="5"/>
                  <a:pt x="97" y="5"/>
                  <a:pt x="96" y="6"/>
                </a:cubicBezTo>
                <a:cubicBezTo>
                  <a:pt x="97" y="4"/>
                  <a:pt x="95" y="6"/>
                  <a:pt x="94" y="6"/>
                </a:cubicBezTo>
                <a:cubicBezTo>
                  <a:pt x="95" y="3"/>
                  <a:pt x="93" y="5"/>
                  <a:pt x="92" y="5"/>
                </a:cubicBezTo>
                <a:cubicBezTo>
                  <a:pt x="92" y="5"/>
                  <a:pt x="92" y="4"/>
                  <a:pt x="92" y="4"/>
                </a:cubicBezTo>
                <a:cubicBezTo>
                  <a:pt x="92" y="5"/>
                  <a:pt x="92" y="3"/>
                  <a:pt x="91" y="3"/>
                </a:cubicBezTo>
                <a:cubicBezTo>
                  <a:pt x="91" y="4"/>
                  <a:pt x="89" y="5"/>
                  <a:pt x="90" y="3"/>
                </a:cubicBezTo>
                <a:cubicBezTo>
                  <a:pt x="89" y="2"/>
                  <a:pt x="88" y="1"/>
                  <a:pt x="86" y="4"/>
                </a:cubicBezTo>
                <a:cubicBezTo>
                  <a:pt x="88" y="0"/>
                  <a:pt x="85" y="3"/>
                  <a:pt x="85" y="1"/>
                </a:cubicBezTo>
                <a:cubicBezTo>
                  <a:pt x="84" y="3"/>
                  <a:pt x="83" y="2"/>
                  <a:pt x="82" y="1"/>
                </a:cubicBezTo>
                <a:cubicBezTo>
                  <a:pt x="81" y="2"/>
                  <a:pt x="81" y="2"/>
                  <a:pt x="81" y="3"/>
                </a:cubicBezTo>
                <a:cubicBezTo>
                  <a:pt x="81" y="2"/>
                  <a:pt x="81" y="2"/>
                  <a:pt x="81" y="1"/>
                </a:cubicBezTo>
                <a:cubicBezTo>
                  <a:pt x="79" y="0"/>
                  <a:pt x="77" y="1"/>
                  <a:pt x="75" y="2"/>
                </a:cubicBezTo>
                <a:cubicBezTo>
                  <a:pt x="75" y="2"/>
                  <a:pt x="74" y="3"/>
                  <a:pt x="73" y="3"/>
                </a:cubicBezTo>
                <a:cubicBezTo>
                  <a:pt x="72" y="4"/>
                  <a:pt x="72" y="4"/>
                  <a:pt x="71" y="5"/>
                </a:cubicBezTo>
                <a:cubicBezTo>
                  <a:pt x="71" y="4"/>
                  <a:pt x="70" y="5"/>
                  <a:pt x="71" y="7"/>
                </a:cubicBezTo>
                <a:cubicBezTo>
                  <a:pt x="70" y="7"/>
                  <a:pt x="70" y="6"/>
                  <a:pt x="69" y="7"/>
                </a:cubicBezTo>
                <a:cubicBezTo>
                  <a:pt x="69" y="5"/>
                  <a:pt x="69" y="5"/>
                  <a:pt x="69" y="5"/>
                </a:cubicBezTo>
                <a:cubicBezTo>
                  <a:pt x="68" y="5"/>
                  <a:pt x="65" y="5"/>
                  <a:pt x="63" y="5"/>
                </a:cubicBezTo>
                <a:cubicBezTo>
                  <a:pt x="61" y="6"/>
                  <a:pt x="59" y="7"/>
                  <a:pt x="59" y="10"/>
                </a:cubicBezTo>
                <a:cubicBezTo>
                  <a:pt x="57" y="7"/>
                  <a:pt x="54" y="10"/>
                  <a:pt x="55" y="12"/>
                </a:cubicBezTo>
                <a:cubicBezTo>
                  <a:pt x="52" y="12"/>
                  <a:pt x="4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5" y="14"/>
                  <a:pt x="46" y="16"/>
                  <a:pt x="44" y="15"/>
                </a:cubicBezTo>
                <a:cubicBezTo>
                  <a:pt x="44" y="15"/>
                  <a:pt x="45" y="15"/>
                  <a:pt x="45" y="14"/>
                </a:cubicBezTo>
                <a:cubicBezTo>
                  <a:pt x="44" y="14"/>
                  <a:pt x="42" y="14"/>
                  <a:pt x="44" y="15"/>
                </a:cubicBezTo>
                <a:cubicBezTo>
                  <a:pt x="42" y="15"/>
                  <a:pt x="41" y="15"/>
                  <a:pt x="40" y="17"/>
                </a:cubicBezTo>
                <a:cubicBezTo>
                  <a:pt x="40" y="16"/>
                  <a:pt x="40" y="16"/>
                  <a:pt x="39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8" y="14"/>
                  <a:pt x="37" y="17"/>
                  <a:pt x="36" y="16"/>
                </a:cubicBezTo>
                <a:cubicBezTo>
                  <a:pt x="36" y="17"/>
                  <a:pt x="37" y="17"/>
                  <a:pt x="37" y="18"/>
                </a:cubicBezTo>
                <a:cubicBezTo>
                  <a:pt x="36" y="18"/>
                  <a:pt x="36" y="16"/>
                  <a:pt x="36" y="16"/>
                </a:cubicBezTo>
                <a:cubicBezTo>
                  <a:pt x="35" y="16"/>
                  <a:pt x="35" y="17"/>
                  <a:pt x="35" y="17"/>
                </a:cubicBezTo>
                <a:cubicBezTo>
                  <a:pt x="35" y="17"/>
                  <a:pt x="35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3" y="18"/>
                  <a:pt x="33" y="18"/>
                  <a:pt x="32" y="18"/>
                </a:cubicBezTo>
                <a:cubicBezTo>
                  <a:pt x="30" y="17"/>
                  <a:pt x="29" y="18"/>
                  <a:pt x="29" y="20"/>
                </a:cubicBezTo>
                <a:cubicBezTo>
                  <a:pt x="27" y="18"/>
                  <a:pt x="26" y="19"/>
                  <a:pt x="25" y="20"/>
                </a:cubicBezTo>
                <a:cubicBezTo>
                  <a:pt x="23" y="21"/>
                  <a:pt x="22" y="22"/>
                  <a:pt x="20" y="19"/>
                </a:cubicBezTo>
                <a:cubicBezTo>
                  <a:pt x="21" y="23"/>
                  <a:pt x="17" y="20"/>
                  <a:pt x="19" y="23"/>
                </a:cubicBezTo>
                <a:cubicBezTo>
                  <a:pt x="18" y="23"/>
                  <a:pt x="16" y="21"/>
                  <a:pt x="16" y="23"/>
                </a:cubicBezTo>
                <a:cubicBezTo>
                  <a:pt x="16" y="22"/>
                  <a:pt x="16" y="20"/>
                  <a:pt x="15" y="21"/>
                </a:cubicBezTo>
                <a:cubicBezTo>
                  <a:pt x="14" y="21"/>
                  <a:pt x="16" y="23"/>
                  <a:pt x="16" y="23"/>
                </a:cubicBezTo>
                <a:cubicBezTo>
                  <a:pt x="15" y="22"/>
                  <a:pt x="15" y="23"/>
                  <a:pt x="15" y="24"/>
                </a:cubicBezTo>
                <a:cubicBezTo>
                  <a:pt x="15" y="21"/>
                  <a:pt x="14" y="24"/>
                  <a:pt x="13" y="23"/>
                </a:cubicBezTo>
                <a:cubicBezTo>
                  <a:pt x="13" y="24"/>
                  <a:pt x="14" y="24"/>
                  <a:pt x="14" y="24"/>
                </a:cubicBezTo>
                <a:cubicBezTo>
                  <a:pt x="13" y="25"/>
                  <a:pt x="11" y="23"/>
                  <a:pt x="12" y="25"/>
                </a:cubicBezTo>
                <a:cubicBezTo>
                  <a:pt x="9" y="23"/>
                  <a:pt x="9" y="24"/>
                  <a:pt x="9" y="27"/>
                </a:cubicBezTo>
                <a:cubicBezTo>
                  <a:pt x="9" y="26"/>
                  <a:pt x="8" y="25"/>
                  <a:pt x="7" y="25"/>
                </a:cubicBezTo>
                <a:cubicBezTo>
                  <a:pt x="8" y="26"/>
                  <a:pt x="7" y="26"/>
                  <a:pt x="6" y="26"/>
                </a:cubicBezTo>
                <a:cubicBezTo>
                  <a:pt x="5" y="27"/>
                  <a:pt x="4" y="27"/>
                  <a:pt x="4" y="27"/>
                </a:cubicBezTo>
                <a:cubicBezTo>
                  <a:pt x="5" y="28"/>
                  <a:pt x="5" y="27"/>
                  <a:pt x="6" y="28"/>
                </a:cubicBezTo>
                <a:cubicBezTo>
                  <a:pt x="5" y="28"/>
                  <a:pt x="5" y="28"/>
                  <a:pt x="5" y="29"/>
                </a:cubicBezTo>
                <a:cubicBezTo>
                  <a:pt x="5" y="29"/>
                  <a:pt x="5" y="30"/>
                  <a:pt x="5" y="30"/>
                </a:cubicBezTo>
                <a:cubicBezTo>
                  <a:pt x="4" y="30"/>
                  <a:pt x="4" y="29"/>
                  <a:pt x="3" y="29"/>
                </a:cubicBezTo>
                <a:cubicBezTo>
                  <a:pt x="1" y="30"/>
                  <a:pt x="6" y="31"/>
                  <a:pt x="2" y="30"/>
                </a:cubicBezTo>
                <a:cubicBezTo>
                  <a:pt x="2" y="31"/>
                  <a:pt x="3" y="32"/>
                  <a:pt x="2" y="33"/>
                </a:cubicBezTo>
                <a:cubicBezTo>
                  <a:pt x="4" y="33"/>
                  <a:pt x="5" y="34"/>
                  <a:pt x="6" y="34"/>
                </a:cubicBezTo>
                <a:cubicBezTo>
                  <a:pt x="5" y="34"/>
                  <a:pt x="5" y="35"/>
                  <a:pt x="4" y="35"/>
                </a:cubicBezTo>
                <a:cubicBezTo>
                  <a:pt x="3" y="34"/>
                  <a:pt x="2" y="33"/>
                  <a:pt x="1" y="34"/>
                </a:cubicBezTo>
                <a:cubicBezTo>
                  <a:pt x="2" y="35"/>
                  <a:pt x="3" y="35"/>
                  <a:pt x="3" y="35"/>
                </a:cubicBezTo>
                <a:cubicBezTo>
                  <a:pt x="0" y="34"/>
                  <a:pt x="0" y="37"/>
                  <a:pt x="0" y="38"/>
                </a:cubicBezTo>
                <a:cubicBezTo>
                  <a:pt x="0" y="38"/>
                  <a:pt x="1" y="38"/>
                  <a:pt x="1" y="38"/>
                </a:cubicBezTo>
                <a:cubicBezTo>
                  <a:pt x="2" y="38"/>
                  <a:pt x="2" y="37"/>
                  <a:pt x="3" y="38"/>
                </a:cubicBezTo>
                <a:cubicBezTo>
                  <a:pt x="2" y="39"/>
                  <a:pt x="2" y="40"/>
                  <a:pt x="1" y="39"/>
                </a:cubicBezTo>
                <a:cubicBezTo>
                  <a:pt x="1" y="40"/>
                  <a:pt x="2" y="40"/>
                  <a:pt x="2" y="41"/>
                </a:cubicBezTo>
                <a:cubicBezTo>
                  <a:pt x="2" y="41"/>
                  <a:pt x="2" y="42"/>
                  <a:pt x="3" y="42"/>
                </a:cubicBezTo>
                <a:cubicBezTo>
                  <a:pt x="2" y="42"/>
                  <a:pt x="2" y="43"/>
                  <a:pt x="3" y="43"/>
                </a:cubicBezTo>
                <a:cubicBezTo>
                  <a:pt x="3" y="44"/>
                  <a:pt x="3" y="44"/>
                  <a:pt x="3" y="45"/>
                </a:cubicBezTo>
                <a:cubicBezTo>
                  <a:pt x="4" y="44"/>
                  <a:pt x="4" y="45"/>
                  <a:pt x="4" y="45"/>
                </a:cubicBezTo>
                <a:cubicBezTo>
                  <a:pt x="4" y="46"/>
                  <a:pt x="4" y="46"/>
                  <a:pt x="5" y="45"/>
                </a:cubicBezTo>
                <a:cubicBezTo>
                  <a:pt x="4" y="46"/>
                  <a:pt x="4" y="46"/>
                  <a:pt x="4" y="47"/>
                </a:cubicBezTo>
                <a:cubicBezTo>
                  <a:pt x="4" y="46"/>
                  <a:pt x="5" y="46"/>
                  <a:pt x="5" y="46"/>
                </a:cubicBezTo>
                <a:cubicBezTo>
                  <a:pt x="4" y="47"/>
                  <a:pt x="4" y="47"/>
                  <a:pt x="4" y="48"/>
                </a:cubicBezTo>
                <a:cubicBezTo>
                  <a:pt x="5" y="47"/>
                  <a:pt x="5" y="48"/>
                  <a:pt x="5" y="49"/>
                </a:cubicBezTo>
                <a:cubicBezTo>
                  <a:pt x="6" y="48"/>
                  <a:pt x="6" y="48"/>
                  <a:pt x="7" y="48"/>
                </a:cubicBezTo>
                <a:cubicBezTo>
                  <a:pt x="7" y="48"/>
                  <a:pt x="7" y="48"/>
                  <a:pt x="7" y="49"/>
                </a:cubicBezTo>
                <a:cubicBezTo>
                  <a:pt x="7" y="49"/>
                  <a:pt x="7" y="51"/>
                  <a:pt x="7" y="51"/>
                </a:cubicBezTo>
                <a:cubicBezTo>
                  <a:pt x="8" y="50"/>
                  <a:pt x="9" y="49"/>
                  <a:pt x="9" y="50"/>
                </a:cubicBezTo>
                <a:cubicBezTo>
                  <a:pt x="7" y="51"/>
                  <a:pt x="8" y="51"/>
                  <a:pt x="9" y="50"/>
                </a:cubicBezTo>
                <a:cubicBezTo>
                  <a:pt x="9" y="51"/>
                  <a:pt x="10" y="51"/>
                  <a:pt x="9" y="53"/>
                </a:cubicBezTo>
                <a:cubicBezTo>
                  <a:pt x="11" y="52"/>
                  <a:pt x="12" y="52"/>
                  <a:pt x="13" y="53"/>
                </a:cubicBezTo>
                <a:cubicBezTo>
                  <a:pt x="14" y="53"/>
                  <a:pt x="15" y="54"/>
                  <a:pt x="16" y="53"/>
                </a:cubicBezTo>
                <a:cubicBezTo>
                  <a:pt x="16" y="53"/>
                  <a:pt x="16" y="54"/>
                  <a:pt x="15" y="54"/>
                </a:cubicBezTo>
                <a:cubicBezTo>
                  <a:pt x="16" y="54"/>
                  <a:pt x="16" y="55"/>
                  <a:pt x="18" y="53"/>
                </a:cubicBezTo>
                <a:cubicBezTo>
                  <a:pt x="16" y="57"/>
                  <a:pt x="21" y="53"/>
                  <a:pt x="19" y="55"/>
                </a:cubicBezTo>
                <a:cubicBezTo>
                  <a:pt x="19" y="56"/>
                  <a:pt x="20" y="53"/>
                  <a:pt x="21" y="53"/>
                </a:cubicBezTo>
                <a:cubicBezTo>
                  <a:pt x="20" y="54"/>
                  <a:pt x="20" y="55"/>
                  <a:pt x="20" y="55"/>
                </a:cubicBezTo>
                <a:cubicBezTo>
                  <a:pt x="22" y="57"/>
                  <a:pt x="24" y="55"/>
                  <a:pt x="24" y="58"/>
                </a:cubicBezTo>
                <a:cubicBezTo>
                  <a:pt x="25" y="57"/>
                  <a:pt x="25" y="57"/>
                  <a:pt x="26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6" y="57"/>
                  <a:pt x="26" y="57"/>
                  <a:pt x="27" y="56"/>
                </a:cubicBezTo>
                <a:cubicBezTo>
                  <a:pt x="26" y="57"/>
                  <a:pt x="26" y="58"/>
                  <a:pt x="26" y="58"/>
                </a:cubicBezTo>
                <a:cubicBezTo>
                  <a:pt x="28" y="57"/>
                  <a:pt x="28" y="56"/>
                  <a:pt x="30" y="55"/>
                </a:cubicBezTo>
                <a:cubicBezTo>
                  <a:pt x="28" y="58"/>
                  <a:pt x="28" y="57"/>
                  <a:pt x="26" y="59"/>
                </a:cubicBezTo>
                <a:cubicBezTo>
                  <a:pt x="28" y="59"/>
                  <a:pt x="27" y="59"/>
                  <a:pt x="27" y="61"/>
                </a:cubicBezTo>
                <a:cubicBezTo>
                  <a:pt x="28" y="60"/>
                  <a:pt x="28" y="60"/>
                  <a:pt x="28" y="60"/>
                </a:cubicBezTo>
                <a:cubicBezTo>
                  <a:pt x="29" y="60"/>
                  <a:pt x="29" y="59"/>
                  <a:pt x="29" y="59"/>
                </a:cubicBezTo>
                <a:cubicBezTo>
                  <a:pt x="28" y="61"/>
                  <a:pt x="31" y="58"/>
                  <a:pt x="29" y="60"/>
                </a:cubicBezTo>
                <a:cubicBezTo>
                  <a:pt x="29" y="60"/>
                  <a:pt x="28" y="61"/>
                  <a:pt x="28" y="61"/>
                </a:cubicBezTo>
                <a:cubicBezTo>
                  <a:pt x="29" y="60"/>
                  <a:pt x="29" y="61"/>
                  <a:pt x="29" y="61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60"/>
                  <a:pt x="31" y="60"/>
                  <a:pt x="29" y="61"/>
                </a:cubicBezTo>
                <a:cubicBezTo>
                  <a:pt x="30" y="62"/>
                  <a:pt x="30" y="62"/>
                  <a:pt x="32" y="61"/>
                </a:cubicBezTo>
                <a:cubicBezTo>
                  <a:pt x="31" y="62"/>
                  <a:pt x="31" y="62"/>
                  <a:pt x="31" y="63"/>
                </a:cubicBezTo>
                <a:cubicBezTo>
                  <a:pt x="31" y="64"/>
                  <a:pt x="34" y="62"/>
                  <a:pt x="32" y="64"/>
                </a:cubicBezTo>
                <a:cubicBezTo>
                  <a:pt x="33" y="65"/>
                  <a:pt x="34" y="63"/>
                  <a:pt x="34" y="63"/>
                </a:cubicBezTo>
                <a:cubicBezTo>
                  <a:pt x="34" y="64"/>
                  <a:pt x="35" y="67"/>
                  <a:pt x="36" y="64"/>
                </a:cubicBezTo>
                <a:cubicBezTo>
                  <a:pt x="37" y="64"/>
                  <a:pt x="35" y="67"/>
                  <a:pt x="37" y="66"/>
                </a:cubicBezTo>
                <a:cubicBezTo>
                  <a:pt x="37" y="65"/>
                  <a:pt x="38" y="65"/>
                  <a:pt x="38" y="64"/>
                </a:cubicBezTo>
                <a:cubicBezTo>
                  <a:pt x="38" y="64"/>
                  <a:pt x="40" y="63"/>
                  <a:pt x="39" y="64"/>
                </a:cubicBezTo>
                <a:cubicBezTo>
                  <a:pt x="38" y="64"/>
                  <a:pt x="37" y="65"/>
                  <a:pt x="36" y="67"/>
                </a:cubicBezTo>
                <a:cubicBezTo>
                  <a:pt x="38" y="66"/>
                  <a:pt x="38" y="67"/>
                  <a:pt x="39" y="66"/>
                </a:cubicBezTo>
                <a:cubicBezTo>
                  <a:pt x="39" y="67"/>
                  <a:pt x="39" y="68"/>
                  <a:pt x="39" y="69"/>
                </a:cubicBezTo>
                <a:cubicBezTo>
                  <a:pt x="40" y="69"/>
                  <a:pt x="40" y="68"/>
                  <a:pt x="41" y="68"/>
                </a:cubicBezTo>
                <a:cubicBezTo>
                  <a:pt x="41" y="68"/>
                  <a:pt x="40" y="69"/>
                  <a:pt x="40" y="70"/>
                </a:cubicBezTo>
                <a:cubicBezTo>
                  <a:pt x="41" y="71"/>
                  <a:pt x="41" y="71"/>
                  <a:pt x="41" y="71"/>
                </a:cubicBezTo>
                <a:cubicBezTo>
                  <a:pt x="43" y="69"/>
                  <a:pt x="40" y="71"/>
                  <a:pt x="41" y="69"/>
                </a:cubicBezTo>
                <a:cubicBezTo>
                  <a:pt x="42" y="70"/>
                  <a:pt x="41" y="72"/>
                  <a:pt x="43" y="71"/>
                </a:cubicBezTo>
                <a:cubicBezTo>
                  <a:pt x="43" y="73"/>
                  <a:pt x="45" y="73"/>
                  <a:pt x="47" y="74"/>
                </a:cubicBezTo>
                <a:cubicBezTo>
                  <a:pt x="46" y="74"/>
                  <a:pt x="45" y="74"/>
                  <a:pt x="45" y="75"/>
                </a:cubicBezTo>
                <a:cubicBezTo>
                  <a:pt x="46" y="75"/>
                  <a:pt x="46" y="75"/>
                  <a:pt x="47" y="74"/>
                </a:cubicBezTo>
                <a:cubicBezTo>
                  <a:pt x="46" y="75"/>
                  <a:pt x="47" y="75"/>
                  <a:pt x="46" y="76"/>
                </a:cubicBezTo>
                <a:cubicBezTo>
                  <a:pt x="46" y="76"/>
                  <a:pt x="47" y="76"/>
                  <a:pt x="47" y="76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76"/>
                  <a:pt x="48" y="76"/>
                  <a:pt x="49" y="75"/>
                </a:cubicBezTo>
                <a:cubicBezTo>
                  <a:pt x="48" y="76"/>
                  <a:pt x="48" y="76"/>
                  <a:pt x="49" y="76"/>
                </a:cubicBezTo>
                <a:cubicBezTo>
                  <a:pt x="49" y="76"/>
                  <a:pt x="50" y="76"/>
                  <a:pt x="50" y="76"/>
                </a:cubicBezTo>
                <a:cubicBezTo>
                  <a:pt x="48" y="78"/>
                  <a:pt x="50" y="77"/>
                  <a:pt x="51" y="77"/>
                </a:cubicBezTo>
                <a:cubicBezTo>
                  <a:pt x="49" y="79"/>
                  <a:pt x="52" y="78"/>
                  <a:pt x="50" y="79"/>
                </a:cubicBezTo>
                <a:cubicBezTo>
                  <a:pt x="52" y="78"/>
                  <a:pt x="50" y="80"/>
                  <a:pt x="51" y="80"/>
                </a:cubicBezTo>
                <a:cubicBezTo>
                  <a:pt x="52" y="80"/>
                  <a:pt x="54" y="80"/>
                  <a:pt x="52" y="81"/>
                </a:cubicBezTo>
                <a:cubicBezTo>
                  <a:pt x="52" y="82"/>
                  <a:pt x="53" y="83"/>
                  <a:pt x="55" y="82"/>
                </a:cubicBezTo>
                <a:cubicBezTo>
                  <a:pt x="52" y="84"/>
                  <a:pt x="56" y="83"/>
                  <a:pt x="55" y="84"/>
                </a:cubicBezTo>
                <a:cubicBezTo>
                  <a:pt x="57" y="83"/>
                  <a:pt x="57" y="85"/>
                  <a:pt x="57" y="86"/>
                </a:cubicBezTo>
                <a:cubicBezTo>
                  <a:pt x="58" y="86"/>
                  <a:pt x="59" y="85"/>
                  <a:pt x="59" y="85"/>
                </a:cubicBezTo>
                <a:cubicBezTo>
                  <a:pt x="59" y="86"/>
                  <a:pt x="58" y="86"/>
                  <a:pt x="58" y="86"/>
                </a:cubicBezTo>
                <a:cubicBezTo>
                  <a:pt x="59" y="87"/>
                  <a:pt x="60" y="88"/>
                  <a:pt x="62" y="88"/>
                </a:cubicBezTo>
                <a:cubicBezTo>
                  <a:pt x="61" y="90"/>
                  <a:pt x="60" y="92"/>
                  <a:pt x="61" y="92"/>
                </a:cubicBezTo>
                <a:cubicBezTo>
                  <a:pt x="61" y="91"/>
                  <a:pt x="62" y="91"/>
                  <a:pt x="63" y="91"/>
                </a:cubicBezTo>
                <a:cubicBezTo>
                  <a:pt x="63" y="91"/>
                  <a:pt x="63" y="92"/>
                  <a:pt x="63" y="92"/>
                </a:cubicBezTo>
                <a:cubicBezTo>
                  <a:pt x="64" y="94"/>
                  <a:pt x="64" y="96"/>
                  <a:pt x="65" y="96"/>
                </a:cubicBezTo>
                <a:cubicBezTo>
                  <a:pt x="64" y="94"/>
                  <a:pt x="65" y="94"/>
                  <a:pt x="65" y="94"/>
                </a:cubicBezTo>
                <a:close/>
                <a:moveTo>
                  <a:pt x="76" y="87"/>
                </a:moveTo>
                <a:cubicBezTo>
                  <a:pt x="76" y="86"/>
                  <a:pt x="76" y="85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6"/>
                  <a:pt x="76" y="87"/>
                </a:cubicBezTo>
                <a:close/>
                <a:moveTo>
                  <a:pt x="74" y="85"/>
                </a:moveTo>
                <a:cubicBezTo>
                  <a:pt x="74" y="86"/>
                  <a:pt x="73" y="86"/>
                  <a:pt x="72" y="85"/>
                </a:cubicBezTo>
                <a:cubicBezTo>
                  <a:pt x="73" y="85"/>
                  <a:pt x="73" y="85"/>
                  <a:pt x="74" y="85"/>
                </a:cubicBezTo>
                <a:close/>
                <a:moveTo>
                  <a:pt x="76" y="85"/>
                </a:moveTo>
                <a:cubicBezTo>
                  <a:pt x="76" y="85"/>
                  <a:pt x="76" y="85"/>
                  <a:pt x="76" y="85"/>
                </a:cubicBezTo>
                <a:cubicBezTo>
                  <a:pt x="75" y="84"/>
                  <a:pt x="75" y="84"/>
                  <a:pt x="75" y="85"/>
                </a:cubicBezTo>
                <a:cubicBezTo>
                  <a:pt x="75" y="85"/>
                  <a:pt x="74" y="85"/>
                  <a:pt x="74" y="84"/>
                </a:cubicBezTo>
                <a:cubicBezTo>
                  <a:pt x="74" y="85"/>
                  <a:pt x="74" y="85"/>
                  <a:pt x="74" y="85"/>
                </a:cubicBezTo>
                <a:cubicBezTo>
                  <a:pt x="73" y="83"/>
                  <a:pt x="75" y="85"/>
                  <a:pt x="74" y="83"/>
                </a:cubicBezTo>
                <a:cubicBezTo>
                  <a:pt x="75" y="84"/>
                  <a:pt x="75" y="84"/>
                  <a:pt x="76" y="85"/>
                </a:cubicBezTo>
                <a:cubicBezTo>
                  <a:pt x="76" y="85"/>
                  <a:pt x="76" y="85"/>
                  <a:pt x="76" y="85"/>
                </a:cubicBezTo>
                <a:close/>
                <a:moveTo>
                  <a:pt x="66" y="82"/>
                </a:moveTo>
                <a:cubicBezTo>
                  <a:pt x="66" y="82"/>
                  <a:pt x="66" y="82"/>
                  <a:pt x="66" y="82"/>
                </a:cubicBezTo>
                <a:cubicBezTo>
                  <a:pt x="67" y="83"/>
                  <a:pt x="67" y="83"/>
                  <a:pt x="66" y="8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9" y="91"/>
                </a:cubicBezTo>
                <a:cubicBezTo>
                  <a:pt x="69" y="92"/>
                  <a:pt x="69" y="92"/>
                  <a:pt x="70" y="92"/>
                </a:cubicBezTo>
                <a:cubicBezTo>
                  <a:pt x="70" y="92"/>
                  <a:pt x="70" y="92"/>
                  <a:pt x="70" y="92"/>
                </a:cubicBezTo>
                <a:cubicBezTo>
                  <a:pt x="69" y="92"/>
                  <a:pt x="69" y="92"/>
                  <a:pt x="69" y="92"/>
                </a:cubicBezTo>
                <a:close/>
                <a:moveTo>
                  <a:pt x="70" y="94"/>
                </a:move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1" y="93"/>
                </a:cubicBezTo>
                <a:cubicBezTo>
                  <a:pt x="70" y="93"/>
                  <a:pt x="70" y="93"/>
                  <a:pt x="70" y="94"/>
                </a:cubicBezTo>
                <a:close/>
                <a:moveTo>
                  <a:pt x="71" y="92"/>
                </a:moveTo>
                <a:cubicBezTo>
                  <a:pt x="71" y="92"/>
                  <a:pt x="71" y="92"/>
                  <a:pt x="7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92"/>
                  <a:pt x="71" y="92"/>
                  <a:pt x="71" y="92"/>
                </a:cubicBezTo>
                <a:close/>
                <a:moveTo>
                  <a:pt x="71" y="92"/>
                </a:moveTo>
                <a:cubicBezTo>
                  <a:pt x="71" y="92"/>
                  <a:pt x="71" y="91"/>
                  <a:pt x="71" y="91"/>
                </a:cubicBezTo>
                <a:cubicBezTo>
                  <a:pt x="71" y="91"/>
                  <a:pt x="71" y="91"/>
                  <a:pt x="71" y="91"/>
                </a:cubicBezTo>
                <a:cubicBezTo>
                  <a:pt x="72" y="92"/>
                  <a:pt x="71" y="92"/>
                  <a:pt x="71" y="92"/>
                </a:cubicBezTo>
                <a:close/>
                <a:moveTo>
                  <a:pt x="101" y="97"/>
                </a:moveTo>
                <a:cubicBezTo>
                  <a:pt x="101" y="96"/>
                  <a:pt x="101" y="94"/>
                  <a:pt x="101" y="93"/>
                </a:cubicBezTo>
                <a:cubicBezTo>
                  <a:pt x="101" y="93"/>
                  <a:pt x="102" y="92"/>
                  <a:pt x="102" y="92"/>
                </a:cubicBezTo>
                <a:cubicBezTo>
                  <a:pt x="102" y="93"/>
                  <a:pt x="102" y="93"/>
                  <a:pt x="101" y="93"/>
                </a:cubicBezTo>
                <a:cubicBezTo>
                  <a:pt x="102" y="94"/>
                  <a:pt x="101" y="94"/>
                  <a:pt x="101" y="97"/>
                </a:cubicBezTo>
                <a:close/>
                <a:moveTo>
                  <a:pt x="112" y="96"/>
                </a:moveTo>
                <a:cubicBezTo>
                  <a:pt x="111" y="99"/>
                  <a:pt x="111" y="93"/>
                  <a:pt x="112" y="92"/>
                </a:cubicBezTo>
                <a:cubicBezTo>
                  <a:pt x="112" y="93"/>
                  <a:pt x="111" y="95"/>
                  <a:pt x="112" y="96"/>
                </a:cubicBezTo>
                <a:close/>
                <a:moveTo>
                  <a:pt x="167" y="108"/>
                </a:moveTo>
                <a:cubicBezTo>
                  <a:pt x="167" y="107"/>
                  <a:pt x="168" y="107"/>
                  <a:pt x="168" y="105"/>
                </a:cubicBezTo>
                <a:cubicBezTo>
                  <a:pt x="168" y="106"/>
                  <a:pt x="168" y="106"/>
                  <a:pt x="168" y="108"/>
                </a:cubicBezTo>
                <a:cubicBezTo>
                  <a:pt x="168" y="107"/>
                  <a:pt x="168" y="108"/>
                  <a:pt x="167" y="108"/>
                </a:cubicBezTo>
                <a:close/>
                <a:moveTo>
                  <a:pt x="169" y="111"/>
                </a:moveTo>
                <a:cubicBezTo>
                  <a:pt x="168" y="111"/>
                  <a:pt x="168" y="111"/>
                  <a:pt x="168" y="111"/>
                </a:cubicBezTo>
                <a:cubicBezTo>
                  <a:pt x="169" y="110"/>
                  <a:pt x="169" y="110"/>
                  <a:pt x="169" y="110"/>
                </a:cubicBezTo>
                <a:cubicBezTo>
                  <a:pt x="169" y="109"/>
                  <a:pt x="169" y="108"/>
                  <a:pt x="169" y="108"/>
                </a:cubicBezTo>
                <a:cubicBezTo>
                  <a:pt x="170" y="107"/>
                  <a:pt x="170" y="109"/>
                  <a:pt x="169" y="111"/>
                </a:cubicBezTo>
                <a:close/>
                <a:moveTo>
                  <a:pt x="173" y="108"/>
                </a:moveTo>
                <a:cubicBezTo>
                  <a:pt x="172" y="110"/>
                  <a:pt x="172" y="111"/>
                  <a:pt x="171" y="111"/>
                </a:cubicBezTo>
                <a:cubicBezTo>
                  <a:pt x="171" y="109"/>
                  <a:pt x="171" y="109"/>
                  <a:pt x="171" y="108"/>
                </a:cubicBezTo>
                <a:cubicBezTo>
                  <a:pt x="172" y="106"/>
                  <a:pt x="172" y="109"/>
                  <a:pt x="172" y="109"/>
                </a:cubicBezTo>
                <a:cubicBezTo>
                  <a:pt x="172" y="109"/>
                  <a:pt x="172" y="109"/>
                  <a:pt x="172" y="108"/>
                </a:cubicBezTo>
                <a:cubicBezTo>
                  <a:pt x="172" y="108"/>
                  <a:pt x="172" y="108"/>
                  <a:pt x="173" y="108"/>
                </a:cubicBezTo>
                <a:close/>
                <a:moveTo>
                  <a:pt x="234" y="117"/>
                </a:moveTo>
                <a:cubicBezTo>
                  <a:pt x="234" y="117"/>
                  <a:pt x="234" y="117"/>
                  <a:pt x="234" y="117"/>
                </a:cubicBezTo>
                <a:cubicBezTo>
                  <a:pt x="236" y="118"/>
                  <a:pt x="233" y="117"/>
                  <a:pt x="235" y="118"/>
                </a:cubicBezTo>
                <a:cubicBezTo>
                  <a:pt x="235" y="118"/>
                  <a:pt x="235" y="118"/>
                  <a:pt x="235" y="118"/>
                </a:cubicBezTo>
                <a:cubicBezTo>
                  <a:pt x="235" y="118"/>
                  <a:pt x="234" y="118"/>
                  <a:pt x="234" y="118"/>
                </a:cubicBezTo>
                <a:cubicBezTo>
                  <a:pt x="234" y="117"/>
                  <a:pt x="234" y="117"/>
                  <a:pt x="234" y="117"/>
                </a:cubicBezTo>
                <a:close/>
                <a:moveTo>
                  <a:pt x="232" y="118"/>
                </a:moveTo>
                <a:cubicBezTo>
                  <a:pt x="232" y="118"/>
                  <a:pt x="232" y="118"/>
                  <a:pt x="233" y="118"/>
                </a:cubicBezTo>
                <a:cubicBezTo>
                  <a:pt x="232" y="118"/>
                  <a:pt x="232" y="118"/>
                  <a:pt x="232" y="118"/>
                </a:cubicBezTo>
                <a:close/>
                <a:moveTo>
                  <a:pt x="233" y="118"/>
                </a:moveTo>
                <a:cubicBezTo>
                  <a:pt x="233" y="118"/>
                  <a:pt x="232" y="118"/>
                  <a:pt x="232" y="118"/>
                </a:cubicBezTo>
                <a:cubicBezTo>
                  <a:pt x="232" y="118"/>
                  <a:pt x="232" y="118"/>
                  <a:pt x="232" y="118"/>
                </a:cubicBezTo>
                <a:cubicBezTo>
                  <a:pt x="233" y="118"/>
                  <a:pt x="233" y="118"/>
                  <a:pt x="233" y="118"/>
                </a:cubicBezTo>
                <a:cubicBezTo>
                  <a:pt x="233" y="118"/>
                  <a:pt x="233" y="118"/>
                  <a:pt x="233" y="118"/>
                </a:cubicBezTo>
                <a:close/>
                <a:moveTo>
                  <a:pt x="233" y="118"/>
                </a:move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8"/>
                </a:cubicBezTo>
                <a:close/>
                <a:moveTo>
                  <a:pt x="259" y="120"/>
                </a:moveTo>
                <a:cubicBezTo>
                  <a:pt x="260" y="122"/>
                  <a:pt x="259" y="122"/>
                  <a:pt x="260" y="124"/>
                </a:cubicBezTo>
                <a:cubicBezTo>
                  <a:pt x="260" y="123"/>
                  <a:pt x="259" y="122"/>
                  <a:pt x="258" y="121"/>
                </a:cubicBezTo>
                <a:cubicBezTo>
                  <a:pt x="259" y="121"/>
                  <a:pt x="259" y="120"/>
                  <a:pt x="259" y="120"/>
                </a:cubicBezTo>
                <a:cubicBezTo>
                  <a:pt x="259" y="120"/>
                  <a:pt x="259" y="120"/>
                  <a:pt x="259" y="120"/>
                </a:cubicBezTo>
                <a:close/>
                <a:moveTo>
                  <a:pt x="271" y="116"/>
                </a:moveTo>
                <a:cubicBezTo>
                  <a:pt x="271" y="119"/>
                  <a:pt x="268" y="114"/>
                  <a:pt x="268" y="113"/>
                </a:cubicBezTo>
                <a:cubicBezTo>
                  <a:pt x="269" y="113"/>
                  <a:pt x="269" y="116"/>
                  <a:pt x="271" y="116"/>
                </a:cubicBezTo>
                <a:close/>
                <a:moveTo>
                  <a:pt x="291" y="59"/>
                </a:moveTo>
                <a:cubicBezTo>
                  <a:pt x="290" y="60"/>
                  <a:pt x="290" y="60"/>
                  <a:pt x="289" y="61"/>
                </a:cubicBezTo>
                <a:cubicBezTo>
                  <a:pt x="288" y="60"/>
                  <a:pt x="289" y="59"/>
                  <a:pt x="290" y="58"/>
                </a:cubicBezTo>
                <a:cubicBezTo>
                  <a:pt x="290" y="59"/>
                  <a:pt x="291" y="58"/>
                  <a:pt x="291" y="59"/>
                </a:cubicBezTo>
                <a:close/>
                <a:moveTo>
                  <a:pt x="292" y="56"/>
                </a:moveTo>
                <a:cubicBezTo>
                  <a:pt x="291" y="57"/>
                  <a:pt x="291" y="57"/>
                  <a:pt x="290" y="56"/>
                </a:cubicBezTo>
                <a:cubicBezTo>
                  <a:pt x="290" y="57"/>
                  <a:pt x="290" y="57"/>
                  <a:pt x="289" y="58"/>
                </a:cubicBezTo>
                <a:cubicBezTo>
                  <a:pt x="288" y="57"/>
                  <a:pt x="290" y="56"/>
                  <a:pt x="291" y="55"/>
                </a:cubicBezTo>
                <a:lnTo>
                  <a:pt x="292" y="56"/>
                </a:lnTo>
                <a:close/>
                <a:moveTo>
                  <a:pt x="289" y="54"/>
                </a:moveTo>
                <a:cubicBezTo>
                  <a:pt x="289" y="55"/>
                  <a:pt x="288" y="55"/>
                  <a:pt x="288" y="56"/>
                </a:cubicBezTo>
                <a:cubicBezTo>
                  <a:pt x="286" y="57"/>
                  <a:pt x="288" y="55"/>
                  <a:pt x="288" y="54"/>
                </a:cubicBezTo>
                <a:cubicBezTo>
                  <a:pt x="287" y="54"/>
                  <a:pt x="287" y="55"/>
                  <a:pt x="286" y="56"/>
                </a:cubicBezTo>
                <a:cubicBezTo>
                  <a:pt x="286" y="55"/>
                  <a:pt x="287" y="55"/>
                  <a:pt x="286" y="55"/>
                </a:cubicBezTo>
                <a:cubicBezTo>
                  <a:pt x="287" y="54"/>
                  <a:pt x="288" y="53"/>
                  <a:pt x="289" y="54"/>
                </a:cubicBezTo>
                <a:close/>
                <a:moveTo>
                  <a:pt x="269" y="46"/>
                </a:moveTo>
                <a:cubicBezTo>
                  <a:pt x="269" y="46"/>
                  <a:pt x="270" y="47"/>
                  <a:pt x="271" y="47"/>
                </a:cubicBezTo>
                <a:cubicBezTo>
                  <a:pt x="273" y="48"/>
                  <a:pt x="274" y="49"/>
                  <a:pt x="275" y="50"/>
                </a:cubicBezTo>
                <a:cubicBezTo>
                  <a:pt x="275" y="50"/>
                  <a:pt x="275" y="50"/>
                  <a:pt x="275" y="50"/>
                </a:cubicBezTo>
                <a:cubicBezTo>
                  <a:pt x="275" y="52"/>
                  <a:pt x="276" y="50"/>
                  <a:pt x="277" y="52"/>
                </a:cubicBezTo>
                <a:cubicBezTo>
                  <a:pt x="276" y="52"/>
                  <a:pt x="276" y="51"/>
                  <a:pt x="276" y="52"/>
                </a:cubicBezTo>
                <a:cubicBezTo>
                  <a:pt x="276" y="52"/>
                  <a:pt x="276" y="53"/>
                  <a:pt x="276" y="53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77" y="54"/>
                  <a:pt x="277" y="54"/>
                  <a:pt x="277" y="54"/>
                </a:cubicBezTo>
                <a:cubicBezTo>
                  <a:pt x="277" y="54"/>
                  <a:pt x="277" y="54"/>
                  <a:pt x="277" y="53"/>
                </a:cubicBezTo>
                <a:cubicBezTo>
                  <a:pt x="277" y="53"/>
                  <a:pt x="277" y="53"/>
                  <a:pt x="277" y="52"/>
                </a:cubicBezTo>
                <a:cubicBezTo>
                  <a:pt x="278" y="53"/>
                  <a:pt x="278" y="54"/>
                  <a:pt x="279" y="55"/>
                </a:cubicBezTo>
                <a:cubicBezTo>
                  <a:pt x="279" y="55"/>
                  <a:pt x="280" y="55"/>
                  <a:pt x="280" y="55"/>
                </a:cubicBezTo>
                <a:cubicBezTo>
                  <a:pt x="280" y="55"/>
                  <a:pt x="281" y="55"/>
                  <a:pt x="281" y="55"/>
                </a:cubicBezTo>
                <a:cubicBezTo>
                  <a:pt x="281" y="56"/>
                  <a:pt x="280" y="55"/>
                  <a:pt x="280" y="56"/>
                </a:cubicBezTo>
                <a:cubicBezTo>
                  <a:pt x="280" y="57"/>
                  <a:pt x="281" y="56"/>
                  <a:pt x="281" y="56"/>
                </a:cubicBezTo>
                <a:cubicBezTo>
                  <a:pt x="281" y="57"/>
                  <a:pt x="281" y="57"/>
                  <a:pt x="281" y="58"/>
                </a:cubicBezTo>
                <a:cubicBezTo>
                  <a:pt x="282" y="58"/>
                  <a:pt x="282" y="58"/>
                  <a:pt x="282" y="59"/>
                </a:cubicBezTo>
                <a:cubicBezTo>
                  <a:pt x="283" y="58"/>
                  <a:pt x="283" y="57"/>
                  <a:pt x="283" y="57"/>
                </a:cubicBezTo>
                <a:cubicBezTo>
                  <a:pt x="284" y="58"/>
                  <a:pt x="282" y="59"/>
                  <a:pt x="282" y="59"/>
                </a:cubicBezTo>
                <a:cubicBezTo>
                  <a:pt x="283" y="59"/>
                  <a:pt x="283" y="59"/>
                  <a:pt x="284" y="60"/>
                </a:cubicBezTo>
                <a:cubicBezTo>
                  <a:pt x="284" y="60"/>
                  <a:pt x="284" y="60"/>
                  <a:pt x="285" y="60"/>
                </a:cubicBezTo>
                <a:cubicBezTo>
                  <a:pt x="285" y="61"/>
                  <a:pt x="285" y="61"/>
                  <a:pt x="285" y="61"/>
                </a:cubicBezTo>
                <a:cubicBezTo>
                  <a:pt x="286" y="62"/>
                  <a:pt x="286" y="62"/>
                  <a:pt x="286" y="63"/>
                </a:cubicBezTo>
                <a:cubicBezTo>
                  <a:pt x="286" y="63"/>
                  <a:pt x="286" y="64"/>
                  <a:pt x="287" y="64"/>
                </a:cubicBezTo>
                <a:cubicBezTo>
                  <a:pt x="287" y="65"/>
                  <a:pt x="288" y="65"/>
                  <a:pt x="289" y="65"/>
                </a:cubicBezTo>
                <a:cubicBezTo>
                  <a:pt x="288" y="65"/>
                  <a:pt x="288" y="66"/>
                  <a:pt x="289" y="67"/>
                </a:cubicBezTo>
                <a:cubicBezTo>
                  <a:pt x="289" y="67"/>
                  <a:pt x="289" y="68"/>
                  <a:pt x="290" y="68"/>
                </a:cubicBezTo>
                <a:cubicBezTo>
                  <a:pt x="290" y="69"/>
                  <a:pt x="291" y="70"/>
                  <a:pt x="291" y="70"/>
                </a:cubicBezTo>
                <a:cubicBezTo>
                  <a:pt x="291" y="71"/>
                  <a:pt x="290" y="72"/>
                  <a:pt x="289" y="72"/>
                </a:cubicBezTo>
                <a:cubicBezTo>
                  <a:pt x="290" y="72"/>
                  <a:pt x="290" y="73"/>
                  <a:pt x="290" y="73"/>
                </a:cubicBezTo>
                <a:cubicBezTo>
                  <a:pt x="290" y="74"/>
                  <a:pt x="290" y="74"/>
                  <a:pt x="292" y="74"/>
                </a:cubicBezTo>
                <a:cubicBezTo>
                  <a:pt x="292" y="75"/>
                  <a:pt x="289" y="75"/>
                  <a:pt x="292" y="76"/>
                </a:cubicBezTo>
                <a:cubicBezTo>
                  <a:pt x="290" y="76"/>
                  <a:pt x="288" y="76"/>
                  <a:pt x="289" y="76"/>
                </a:cubicBezTo>
                <a:cubicBezTo>
                  <a:pt x="289" y="77"/>
                  <a:pt x="291" y="76"/>
                  <a:pt x="291" y="76"/>
                </a:cubicBezTo>
                <a:cubicBezTo>
                  <a:pt x="290" y="76"/>
                  <a:pt x="291" y="77"/>
                  <a:pt x="292" y="77"/>
                </a:cubicBezTo>
                <a:cubicBezTo>
                  <a:pt x="289" y="77"/>
                  <a:pt x="291" y="78"/>
                  <a:pt x="290" y="78"/>
                </a:cubicBezTo>
                <a:cubicBezTo>
                  <a:pt x="291" y="78"/>
                  <a:pt x="291" y="78"/>
                  <a:pt x="292" y="78"/>
                </a:cubicBezTo>
                <a:cubicBezTo>
                  <a:pt x="292" y="79"/>
                  <a:pt x="289" y="79"/>
                  <a:pt x="291" y="80"/>
                </a:cubicBezTo>
                <a:cubicBezTo>
                  <a:pt x="290" y="80"/>
                  <a:pt x="289" y="80"/>
                  <a:pt x="289" y="81"/>
                </a:cubicBezTo>
                <a:cubicBezTo>
                  <a:pt x="289" y="81"/>
                  <a:pt x="290" y="82"/>
                  <a:pt x="291" y="83"/>
                </a:cubicBezTo>
                <a:cubicBezTo>
                  <a:pt x="290" y="82"/>
                  <a:pt x="288" y="82"/>
                  <a:pt x="288" y="82"/>
                </a:cubicBezTo>
                <a:cubicBezTo>
                  <a:pt x="289" y="83"/>
                  <a:pt x="289" y="83"/>
                  <a:pt x="288" y="83"/>
                </a:cubicBezTo>
                <a:cubicBezTo>
                  <a:pt x="288" y="83"/>
                  <a:pt x="287" y="84"/>
                  <a:pt x="287" y="84"/>
                </a:cubicBezTo>
                <a:cubicBezTo>
                  <a:pt x="288" y="84"/>
                  <a:pt x="288" y="84"/>
                  <a:pt x="289" y="84"/>
                </a:cubicBezTo>
                <a:cubicBezTo>
                  <a:pt x="288" y="84"/>
                  <a:pt x="289" y="85"/>
                  <a:pt x="289" y="86"/>
                </a:cubicBezTo>
                <a:cubicBezTo>
                  <a:pt x="288" y="85"/>
                  <a:pt x="288" y="85"/>
                  <a:pt x="287" y="85"/>
                </a:cubicBezTo>
                <a:cubicBezTo>
                  <a:pt x="285" y="85"/>
                  <a:pt x="291" y="86"/>
                  <a:pt x="287" y="86"/>
                </a:cubicBezTo>
                <a:cubicBezTo>
                  <a:pt x="287" y="86"/>
                  <a:pt x="288" y="86"/>
                  <a:pt x="287" y="87"/>
                </a:cubicBezTo>
                <a:cubicBezTo>
                  <a:pt x="289" y="87"/>
                  <a:pt x="290" y="88"/>
                  <a:pt x="291" y="88"/>
                </a:cubicBezTo>
                <a:cubicBezTo>
                  <a:pt x="290" y="88"/>
                  <a:pt x="290" y="88"/>
                  <a:pt x="290" y="88"/>
                </a:cubicBezTo>
                <a:cubicBezTo>
                  <a:pt x="288" y="87"/>
                  <a:pt x="288" y="87"/>
                  <a:pt x="286" y="87"/>
                </a:cubicBezTo>
                <a:cubicBezTo>
                  <a:pt x="287" y="87"/>
                  <a:pt x="288" y="88"/>
                  <a:pt x="288" y="88"/>
                </a:cubicBezTo>
                <a:cubicBezTo>
                  <a:pt x="286" y="87"/>
                  <a:pt x="286" y="88"/>
                  <a:pt x="285" y="88"/>
                </a:cubicBezTo>
                <a:cubicBezTo>
                  <a:pt x="285" y="89"/>
                  <a:pt x="287" y="88"/>
                  <a:pt x="288" y="89"/>
                </a:cubicBezTo>
                <a:cubicBezTo>
                  <a:pt x="287" y="89"/>
                  <a:pt x="287" y="90"/>
                  <a:pt x="286" y="89"/>
                </a:cubicBezTo>
                <a:cubicBezTo>
                  <a:pt x="286" y="90"/>
                  <a:pt x="285" y="89"/>
                  <a:pt x="286" y="91"/>
                </a:cubicBezTo>
                <a:cubicBezTo>
                  <a:pt x="284" y="90"/>
                  <a:pt x="286" y="92"/>
                  <a:pt x="284" y="91"/>
                </a:cubicBezTo>
                <a:cubicBezTo>
                  <a:pt x="285" y="92"/>
                  <a:pt x="284" y="92"/>
                  <a:pt x="284" y="92"/>
                </a:cubicBezTo>
                <a:cubicBezTo>
                  <a:pt x="284" y="92"/>
                  <a:pt x="284" y="92"/>
                  <a:pt x="284" y="92"/>
                </a:cubicBezTo>
                <a:cubicBezTo>
                  <a:pt x="283" y="93"/>
                  <a:pt x="283" y="93"/>
                  <a:pt x="284" y="94"/>
                </a:cubicBezTo>
                <a:cubicBezTo>
                  <a:pt x="284" y="93"/>
                  <a:pt x="283" y="93"/>
                  <a:pt x="283" y="93"/>
                </a:cubicBezTo>
                <a:cubicBezTo>
                  <a:pt x="283" y="93"/>
                  <a:pt x="284" y="94"/>
                  <a:pt x="284" y="94"/>
                </a:cubicBezTo>
                <a:cubicBezTo>
                  <a:pt x="283" y="93"/>
                  <a:pt x="282" y="93"/>
                  <a:pt x="282" y="93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5" y="96"/>
                  <a:pt x="281" y="95"/>
                  <a:pt x="281" y="95"/>
                </a:cubicBezTo>
                <a:cubicBezTo>
                  <a:pt x="281" y="96"/>
                  <a:pt x="282" y="96"/>
                  <a:pt x="282" y="97"/>
                </a:cubicBezTo>
                <a:cubicBezTo>
                  <a:pt x="281" y="95"/>
                  <a:pt x="281" y="96"/>
                  <a:pt x="282" y="97"/>
                </a:cubicBezTo>
                <a:cubicBezTo>
                  <a:pt x="281" y="97"/>
                  <a:pt x="281" y="97"/>
                  <a:pt x="279" y="97"/>
                </a:cubicBezTo>
                <a:cubicBezTo>
                  <a:pt x="280" y="99"/>
                  <a:pt x="280" y="99"/>
                  <a:pt x="279" y="100"/>
                </a:cubicBezTo>
                <a:cubicBezTo>
                  <a:pt x="279" y="101"/>
                  <a:pt x="278" y="101"/>
                  <a:pt x="279" y="103"/>
                </a:cubicBezTo>
                <a:cubicBezTo>
                  <a:pt x="278" y="103"/>
                  <a:pt x="278" y="102"/>
                  <a:pt x="277" y="102"/>
                </a:cubicBezTo>
                <a:cubicBezTo>
                  <a:pt x="277" y="103"/>
                  <a:pt x="276" y="102"/>
                  <a:pt x="278" y="104"/>
                </a:cubicBezTo>
                <a:cubicBezTo>
                  <a:pt x="275" y="102"/>
                  <a:pt x="277" y="107"/>
                  <a:pt x="276" y="105"/>
                </a:cubicBezTo>
                <a:cubicBezTo>
                  <a:pt x="275" y="105"/>
                  <a:pt x="277" y="107"/>
                  <a:pt x="277" y="107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73" y="107"/>
                  <a:pt x="274" y="110"/>
                  <a:pt x="271" y="109"/>
                </a:cubicBezTo>
                <a:cubicBezTo>
                  <a:pt x="272" y="111"/>
                  <a:pt x="270" y="111"/>
                  <a:pt x="270" y="113"/>
                </a:cubicBezTo>
                <a:cubicBezTo>
                  <a:pt x="270" y="111"/>
                  <a:pt x="269" y="111"/>
                  <a:pt x="268" y="111"/>
                </a:cubicBezTo>
                <a:cubicBezTo>
                  <a:pt x="269" y="113"/>
                  <a:pt x="270" y="114"/>
                  <a:pt x="270" y="116"/>
                </a:cubicBezTo>
                <a:cubicBezTo>
                  <a:pt x="269" y="114"/>
                  <a:pt x="269" y="113"/>
                  <a:pt x="268" y="112"/>
                </a:cubicBezTo>
                <a:cubicBezTo>
                  <a:pt x="267" y="113"/>
                  <a:pt x="267" y="112"/>
                  <a:pt x="266" y="112"/>
                </a:cubicBezTo>
                <a:cubicBezTo>
                  <a:pt x="266" y="112"/>
                  <a:pt x="266" y="112"/>
                  <a:pt x="266" y="112"/>
                </a:cubicBezTo>
                <a:cubicBezTo>
                  <a:pt x="266" y="113"/>
                  <a:pt x="267" y="114"/>
                  <a:pt x="267" y="114"/>
                </a:cubicBezTo>
                <a:cubicBezTo>
                  <a:pt x="266" y="112"/>
                  <a:pt x="267" y="116"/>
                  <a:pt x="266" y="114"/>
                </a:cubicBezTo>
                <a:cubicBezTo>
                  <a:pt x="266" y="114"/>
                  <a:pt x="266" y="113"/>
                  <a:pt x="265" y="113"/>
                </a:cubicBezTo>
                <a:cubicBezTo>
                  <a:pt x="266" y="114"/>
                  <a:pt x="265" y="113"/>
                  <a:pt x="265" y="113"/>
                </a:cubicBezTo>
                <a:cubicBezTo>
                  <a:pt x="265" y="114"/>
                  <a:pt x="266" y="114"/>
                  <a:pt x="266" y="115"/>
                </a:cubicBezTo>
                <a:cubicBezTo>
                  <a:pt x="265" y="114"/>
                  <a:pt x="265" y="115"/>
                  <a:pt x="265" y="113"/>
                </a:cubicBezTo>
                <a:cubicBezTo>
                  <a:pt x="264" y="113"/>
                  <a:pt x="264" y="114"/>
                  <a:pt x="264" y="116"/>
                </a:cubicBezTo>
                <a:cubicBezTo>
                  <a:pt x="263" y="115"/>
                  <a:pt x="263" y="114"/>
                  <a:pt x="263" y="114"/>
                </a:cubicBezTo>
                <a:cubicBezTo>
                  <a:pt x="262" y="113"/>
                  <a:pt x="261" y="117"/>
                  <a:pt x="261" y="115"/>
                </a:cubicBezTo>
                <a:cubicBezTo>
                  <a:pt x="260" y="115"/>
                  <a:pt x="261" y="117"/>
                  <a:pt x="261" y="117"/>
                </a:cubicBezTo>
                <a:cubicBezTo>
                  <a:pt x="260" y="116"/>
                  <a:pt x="257" y="115"/>
                  <a:pt x="258" y="118"/>
                </a:cubicBezTo>
                <a:cubicBezTo>
                  <a:pt x="258" y="119"/>
                  <a:pt x="256" y="115"/>
                  <a:pt x="257" y="118"/>
                </a:cubicBezTo>
                <a:cubicBezTo>
                  <a:pt x="257" y="118"/>
                  <a:pt x="257" y="119"/>
                  <a:pt x="257" y="120"/>
                </a:cubicBezTo>
                <a:cubicBezTo>
                  <a:pt x="257" y="120"/>
                  <a:pt x="257" y="122"/>
                  <a:pt x="257" y="120"/>
                </a:cubicBezTo>
                <a:cubicBezTo>
                  <a:pt x="257" y="119"/>
                  <a:pt x="256" y="118"/>
                  <a:pt x="256" y="116"/>
                </a:cubicBezTo>
                <a:cubicBezTo>
                  <a:pt x="256" y="118"/>
                  <a:pt x="255" y="118"/>
                  <a:pt x="254" y="120"/>
                </a:cubicBezTo>
                <a:cubicBezTo>
                  <a:pt x="253" y="119"/>
                  <a:pt x="253" y="118"/>
                  <a:pt x="252" y="117"/>
                </a:cubicBezTo>
                <a:cubicBezTo>
                  <a:pt x="251" y="118"/>
                  <a:pt x="252" y="119"/>
                  <a:pt x="252" y="119"/>
                </a:cubicBezTo>
                <a:cubicBezTo>
                  <a:pt x="251" y="120"/>
                  <a:pt x="251" y="118"/>
                  <a:pt x="251" y="118"/>
                </a:cubicBezTo>
                <a:cubicBezTo>
                  <a:pt x="250" y="118"/>
                  <a:pt x="250" y="118"/>
                  <a:pt x="250" y="118"/>
                </a:cubicBezTo>
                <a:cubicBezTo>
                  <a:pt x="250" y="118"/>
                  <a:pt x="250" y="119"/>
                  <a:pt x="250" y="119"/>
                </a:cubicBezTo>
                <a:cubicBezTo>
                  <a:pt x="250" y="119"/>
                  <a:pt x="249" y="118"/>
                  <a:pt x="249" y="118"/>
                </a:cubicBezTo>
                <a:cubicBezTo>
                  <a:pt x="249" y="118"/>
                  <a:pt x="248" y="118"/>
                  <a:pt x="248" y="119"/>
                </a:cubicBezTo>
                <a:cubicBezTo>
                  <a:pt x="247" y="118"/>
                  <a:pt x="246" y="118"/>
                  <a:pt x="245" y="118"/>
                </a:cubicBezTo>
                <a:cubicBezTo>
                  <a:pt x="244" y="118"/>
                  <a:pt x="244" y="118"/>
                  <a:pt x="244" y="118"/>
                </a:cubicBezTo>
                <a:cubicBezTo>
                  <a:pt x="244" y="119"/>
                  <a:pt x="243" y="119"/>
                  <a:pt x="243" y="119"/>
                </a:cubicBezTo>
                <a:cubicBezTo>
                  <a:pt x="243" y="119"/>
                  <a:pt x="243" y="119"/>
                  <a:pt x="242" y="120"/>
                </a:cubicBezTo>
                <a:cubicBezTo>
                  <a:pt x="242" y="119"/>
                  <a:pt x="243" y="118"/>
                  <a:pt x="242" y="118"/>
                </a:cubicBezTo>
                <a:cubicBezTo>
                  <a:pt x="242" y="119"/>
                  <a:pt x="242" y="119"/>
                  <a:pt x="242" y="120"/>
                </a:cubicBezTo>
                <a:cubicBezTo>
                  <a:pt x="242" y="119"/>
                  <a:pt x="241" y="119"/>
                  <a:pt x="241" y="118"/>
                </a:cubicBezTo>
                <a:cubicBezTo>
                  <a:pt x="241" y="118"/>
                  <a:pt x="240" y="118"/>
                  <a:pt x="240" y="120"/>
                </a:cubicBezTo>
                <a:cubicBezTo>
                  <a:pt x="240" y="117"/>
                  <a:pt x="239" y="120"/>
                  <a:pt x="238" y="120"/>
                </a:cubicBezTo>
                <a:cubicBezTo>
                  <a:pt x="238" y="117"/>
                  <a:pt x="237" y="119"/>
                  <a:pt x="236" y="119"/>
                </a:cubicBezTo>
                <a:cubicBezTo>
                  <a:pt x="236" y="117"/>
                  <a:pt x="235" y="119"/>
                  <a:pt x="235" y="117"/>
                </a:cubicBezTo>
                <a:cubicBezTo>
                  <a:pt x="235" y="118"/>
                  <a:pt x="235" y="118"/>
                  <a:pt x="235" y="118"/>
                </a:cubicBezTo>
                <a:cubicBezTo>
                  <a:pt x="235" y="117"/>
                  <a:pt x="234" y="116"/>
                  <a:pt x="233" y="115"/>
                </a:cubicBezTo>
                <a:cubicBezTo>
                  <a:pt x="235" y="117"/>
                  <a:pt x="232" y="115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2" y="117"/>
                  <a:pt x="233" y="117"/>
                </a:cubicBezTo>
                <a:cubicBezTo>
                  <a:pt x="232" y="116"/>
                  <a:pt x="232" y="116"/>
                  <a:pt x="231" y="116"/>
                </a:cubicBezTo>
                <a:cubicBezTo>
                  <a:pt x="231" y="116"/>
                  <a:pt x="231" y="116"/>
                  <a:pt x="231" y="116"/>
                </a:cubicBezTo>
                <a:cubicBezTo>
                  <a:pt x="232" y="116"/>
                  <a:pt x="232" y="114"/>
                  <a:pt x="232" y="113"/>
                </a:cubicBezTo>
                <a:cubicBezTo>
                  <a:pt x="233" y="112"/>
                  <a:pt x="233" y="111"/>
                  <a:pt x="233" y="111"/>
                </a:cubicBezTo>
                <a:cubicBezTo>
                  <a:pt x="234" y="111"/>
                  <a:pt x="235" y="110"/>
                  <a:pt x="236" y="110"/>
                </a:cubicBezTo>
                <a:cubicBezTo>
                  <a:pt x="233" y="109"/>
                  <a:pt x="236" y="109"/>
                  <a:pt x="234" y="108"/>
                </a:cubicBezTo>
                <a:cubicBezTo>
                  <a:pt x="235" y="109"/>
                  <a:pt x="235" y="109"/>
                  <a:pt x="237" y="109"/>
                </a:cubicBezTo>
                <a:cubicBezTo>
                  <a:pt x="236" y="109"/>
                  <a:pt x="235" y="109"/>
                  <a:pt x="236" y="109"/>
                </a:cubicBezTo>
                <a:cubicBezTo>
                  <a:pt x="237" y="109"/>
                  <a:pt x="238" y="109"/>
                  <a:pt x="240" y="110"/>
                </a:cubicBezTo>
                <a:cubicBezTo>
                  <a:pt x="239" y="109"/>
                  <a:pt x="238" y="109"/>
                  <a:pt x="237" y="109"/>
                </a:cubicBezTo>
                <a:cubicBezTo>
                  <a:pt x="237" y="109"/>
                  <a:pt x="237" y="109"/>
                  <a:pt x="237" y="108"/>
                </a:cubicBezTo>
                <a:cubicBezTo>
                  <a:pt x="238" y="109"/>
                  <a:pt x="238" y="108"/>
                  <a:pt x="236" y="107"/>
                </a:cubicBezTo>
                <a:cubicBezTo>
                  <a:pt x="236" y="107"/>
                  <a:pt x="237" y="107"/>
                  <a:pt x="237" y="107"/>
                </a:cubicBezTo>
                <a:cubicBezTo>
                  <a:pt x="237" y="107"/>
                  <a:pt x="237" y="107"/>
                  <a:pt x="238" y="107"/>
                </a:cubicBezTo>
                <a:cubicBezTo>
                  <a:pt x="238" y="107"/>
                  <a:pt x="235" y="106"/>
                  <a:pt x="235" y="106"/>
                </a:cubicBezTo>
                <a:cubicBezTo>
                  <a:pt x="236" y="106"/>
                  <a:pt x="238" y="107"/>
                  <a:pt x="238" y="107"/>
                </a:cubicBezTo>
                <a:cubicBezTo>
                  <a:pt x="238" y="107"/>
                  <a:pt x="236" y="106"/>
                  <a:pt x="235" y="106"/>
                </a:cubicBezTo>
                <a:cubicBezTo>
                  <a:pt x="238" y="106"/>
                  <a:pt x="239" y="106"/>
                  <a:pt x="240" y="106"/>
                </a:cubicBezTo>
                <a:cubicBezTo>
                  <a:pt x="238" y="106"/>
                  <a:pt x="242" y="107"/>
                  <a:pt x="239" y="106"/>
                </a:cubicBezTo>
                <a:cubicBezTo>
                  <a:pt x="243" y="106"/>
                  <a:pt x="235" y="104"/>
                  <a:pt x="237" y="104"/>
                </a:cubicBezTo>
                <a:cubicBezTo>
                  <a:pt x="240" y="104"/>
                  <a:pt x="237" y="104"/>
                  <a:pt x="238" y="104"/>
                </a:cubicBezTo>
                <a:cubicBezTo>
                  <a:pt x="239" y="104"/>
                  <a:pt x="239" y="104"/>
                  <a:pt x="238" y="103"/>
                </a:cubicBezTo>
                <a:cubicBezTo>
                  <a:pt x="239" y="103"/>
                  <a:pt x="239" y="104"/>
                  <a:pt x="240" y="103"/>
                </a:cubicBezTo>
                <a:cubicBezTo>
                  <a:pt x="238" y="103"/>
                  <a:pt x="241" y="103"/>
                  <a:pt x="237" y="102"/>
                </a:cubicBezTo>
                <a:cubicBezTo>
                  <a:pt x="238" y="102"/>
                  <a:pt x="239" y="102"/>
                  <a:pt x="237" y="102"/>
                </a:cubicBezTo>
                <a:cubicBezTo>
                  <a:pt x="237" y="102"/>
                  <a:pt x="237" y="102"/>
                  <a:pt x="237" y="101"/>
                </a:cubicBezTo>
                <a:cubicBezTo>
                  <a:pt x="238" y="102"/>
                  <a:pt x="238" y="102"/>
                  <a:pt x="239" y="102"/>
                </a:cubicBezTo>
                <a:cubicBezTo>
                  <a:pt x="239" y="101"/>
                  <a:pt x="241" y="101"/>
                  <a:pt x="240" y="101"/>
                </a:cubicBezTo>
                <a:cubicBezTo>
                  <a:pt x="239" y="101"/>
                  <a:pt x="239" y="101"/>
                  <a:pt x="238" y="101"/>
                </a:cubicBezTo>
                <a:cubicBezTo>
                  <a:pt x="238" y="101"/>
                  <a:pt x="238" y="101"/>
                  <a:pt x="238" y="101"/>
                </a:cubicBezTo>
                <a:cubicBezTo>
                  <a:pt x="237" y="101"/>
                  <a:pt x="238" y="101"/>
                  <a:pt x="239" y="101"/>
                </a:cubicBezTo>
                <a:cubicBezTo>
                  <a:pt x="238" y="101"/>
                  <a:pt x="237" y="101"/>
                  <a:pt x="237" y="101"/>
                </a:cubicBezTo>
                <a:cubicBezTo>
                  <a:pt x="238" y="101"/>
                  <a:pt x="235" y="100"/>
                  <a:pt x="238" y="100"/>
                </a:cubicBezTo>
                <a:cubicBezTo>
                  <a:pt x="236" y="100"/>
                  <a:pt x="235" y="99"/>
                  <a:pt x="234" y="100"/>
                </a:cubicBezTo>
                <a:cubicBezTo>
                  <a:pt x="237" y="100"/>
                  <a:pt x="234" y="99"/>
                  <a:pt x="236" y="100"/>
                </a:cubicBezTo>
                <a:cubicBezTo>
                  <a:pt x="236" y="100"/>
                  <a:pt x="236" y="100"/>
                  <a:pt x="236" y="100"/>
                </a:cubicBezTo>
                <a:cubicBezTo>
                  <a:pt x="236" y="100"/>
                  <a:pt x="235" y="100"/>
                  <a:pt x="234" y="100"/>
                </a:cubicBezTo>
                <a:cubicBezTo>
                  <a:pt x="233" y="99"/>
                  <a:pt x="234" y="99"/>
                  <a:pt x="233" y="98"/>
                </a:cubicBezTo>
                <a:cubicBezTo>
                  <a:pt x="237" y="99"/>
                  <a:pt x="234" y="97"/>
                  <a:pt x="237" y="98"/>
                </a:cubicBezTo>
                <a:cubicBezTo>
                  <a:pt x="237" y="98"/>
                  <a:pt x="237" y="98"/>
                  <a:pt x="238" y="98"/>
                </a:cubicBezTo>
                <a:cubicBezTo>
                  <a:pt x="238" y="98"/>
                  <a:pt x="238" y="98"/>
                  <a:pt x="239" y="98"/>
                </a:cubicBezTo>
                <a:cubicBezTo>
                  <a:pt x="239" y="98"/>
                  <a:pt x="239" y="98"/>
                  <a:pt x="239" y="98"/>
                </a:cubicBezTo>
                <a:cubicBezTo>
                  <a:pt x="238" y="99"/>
                  <a:pt x="236" y="97"/>
                  <a:pt x="235" y="97"/>
                </a:cubicBezTo>
                <a:cubicBezTo>
                  <a:pt x="237" y="97"/>
                  <a:pt x="235" y="97"/>
                  <a:pt x="234" y="96"/>
                </a:cubicBezTo>
                <a:cubicBezTo>
                  <a:pt x="237" y="97"/>
                  <a:pt x="233" y="96"/>
                  <a:pt x="236" y="96"/>
                </a:cubicBezTo>
                <a:cubicBezTo>
                  <a:pt x="235" y="96"/>
                  <a:pt x="235" y="97"/>
                  <a:pt x="236" y="97"/>
                </a:cubicBezTo>
                <a:cubicBezTo>
                  <a:pt x="238" y="96"/>
                  <a:pt x="236" y="96"/>
                  <a:pt x="234" y="95"/>
                </a:cubicBezTo>
                <a:cubicBezTo>
                  <a:pt x="235" y="95"/>
                  <a:pt x="236" y="96"/>
                  <a:pt x="237" y="96"/>
                </a:cubicBezTo>
                <a:cubicBezTo>
                  <a:pt x="234" y="95"/>
                  <a:pt x="235" y="94"/>
                  <a:pt x="236" y="94"/>
                </a:cubicBezTo>
                <a:cubicBezTo>
                  <a:pt x="235" y="94"/>
                  <a:pt x="233" y="94"/>
                  <a:pt x="232" y="93"/>
                </a:cubicBezTo>
                <a:cubicBezTo>
                  <a:pt x="233" y="93"/>
                  <a:pt x="233" y="93"/>
                  <a:pt x="234" y="93"/>
                </a:cubicBezTo>
                <a:cubicBezTo>
                  <a:pt x="234" y="93"/>
                  <a:pt x="233" y="93"/>
                  <a:pt x="234" y="94"/>
                </a:cubicBezTo>
                <a:cubicBezTo>
                  <a:pt x="234" y="93"/>
                  <a:pt x="238" y="93"/>
                  <a:pt x="236" y="93"/>
                </a:cubicBezTo>
                <a:cubicBezTo>
                  <a:pt x="235" y="93"/>
                  <a:pt x="235" y="93"/>
                  <a:pt x="236" y="93"/>
                </a:cubicBezTo>
                <a:cubicBezTo>
                  <a:pt x="235" y="93"/>
                  <a:pt x="234" y="93"/>
                  <a:pt x="233" y="93"/>
                </a:cubicBezTo>
                <a:cubicBezTo>
                  <a:pt x="236" y="93"/>
                  <a:pt x="233" y="92"/>
                  <a:pt x="233" y="92"/>
                </a:cubicBezTo>
                <a:cubicBezTo>
                  <a:pt x="234" y="92"/>
                  <a:pt x="235" y="92"/>
                  <a:pt x="235" y="92"/>
                </a:cubicBezTo>
                <a:cubicBezTo>
                  <a:pt x="234" y="92"/>
                  <a:pt x="235" y="92"/>
                  <a:pt x="235" y="92"/>
                </a:cubicBezTo>
                <a:cubicBezTo>
                  <a:pt x="233" y="92"/>
                  <a:pt x="235" y="91"/>
                  <a:pt x="233" y="91"/>
                </a:cubicBezTo>
                <a:cubicBezTo>
                  <a:pt x="233" y="91"/>
                  <a:pt x="232" y="91"/>
                  <a:pt x="232" y="91"/>
                </a:cubicBezTo>
                <a:cubicBezTo>
                  <a:pt x="233" y="91"/>
                  <a:pt x="236" y="92"/>
                  <a:pt x="236" y="91"/>
                </a:cubicBezTo>
                <a:cubicBezTo>
                  <a:pt x="236" y="91"/>
                  <a:pt x="236" y="91"/>
                  <a:pt x="236" y="91"/>
                </a:cubicBezTo>
                <a:cubicBezTo>
                  <a:pt x="237" y="91"/>
                  <a:pt x="237" y="91"/>
                  <a:pt x="238" y="91"/>
                </a:cubicBezTo>
                <a:cubicBezTo>
                  <a:pt x="237" y="90"/>
                  <a:pt x="237" y="90"/>
                  <a:pt x="236" y="90"/>
                </a:cubicBezTo>
                <a:cubicBezTo>
                  <a:pt x="237" y="89"/>
                  <a:pt x="238" y="89"/>
                  <a:pt x="238" y="89"/>
                </a:cubicBezTo>
                <a:cubicBezTo>
                  <a:pt x="235" y="88"/>
                  <a:pt x="240" y="87"/>
                  <a:pt x="237" y="87"/>
                </a:cubicBezTo>
                <a:cubicBezTo>
                  <a:pt x="237" y="86"/>
                  <a:pt x="238" y="87"/>
                  <a:pt x="239" y="87"/>
                </a:cubicBezTo>
                <a:cubicBezTo>
                  <a:pt x="239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7" y="86"/>
                  <a:pt x="237" y="86"/>
                </a:cubicBezTo>
                <a:cubicBezTo>
                  <a:pt x="237" y="86"/>
                  <a:pt x="238" y="86"/>
                  <a:pt x="238" y="86"/>
                </a:cubicBezTo>
                <a:cubicBezTo>
                  <a:pt x="237" y="86"/>
                  <a:pt x="237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9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6" y="86"/>
                  <a:pt x="238" y="86"/>
                  <a:pt x="235" y="85"/>
                </a:cubicBezTo>
                <a:cubicBezTo>
                  <a:pt x="235" y="85"/>
                  <a:pt x="236" y="85"/>
                  <a:pt x="235" y="85"/>
                </a:cubicBezTo>
                <a:cubicBezTo>
                  <a:pt x="236" y="85"/>
                  <a:pt x="237" y="86"/>
                  <a:pt x="237" y="85"/>
                </a:cubicBezTo>
                <a:cubicBezTo>
                  <a:pt x="235" y="85"/>
                  <a:pt x="239" y="85"/>
                  <a:pt x="237" y="85"/>
                </a:cubicBezTo>
                <a:cubicBezTo>
                  <a:pt x="237" y="85"/>
                  <a:pt x="234" y="84"/>
                  <a:pt x="234" y="84"/>
                </a:cubicBezTo>
                <a:cubicBezTo>
                  <a:pt x="238" y="85"/>
                  <a:pt x="235" y="84"/>
                  <a:pt x="234" y="84"/>
                </a:cubicBezTo>
                <a:cubicBezTo>
                  <a:pt x="236" y="85"/>
                  <a:pt x="236" y="84"/>
                  <a:pt x="238" y="85"/>
                </a:cubicBezTo>
                <a:cubicBezTo>
                  <a:pt x="237" y="84"/>
                  <a:pt x="238" y="85"/>
                  <a:pt x="237" y="84"/>
                </a:cubicBezTo>
                <a:cubicBezTo>
                  <a:pt x="238" y="84"/>
                  <a:pt x="239" y="85"/>
                  <a:pt x="239" y="85"/>
                </a:cubicBezTo>
                <a:cubicBezTo>
                  <a:pt x="238" y="84"/>
                  <a:pt x="239" y="84"/>
                  <a:pt x="239" y="84"/>
                </a:cubicBezTo>
                <a:cubicBezTo>
                  <a:pt x="236" y="84"/>
                  <a:pt x="236" y="83"/>
                  <a:pt x="235" y="83"/>
                </a:cubicBezTo>
                <a:cubicBezTo>
                  <a:pt x="235" y="83"/>
                  <a:pt x="236" y="83"/>
                  <a:pt x="236" y="83"/>
                </a:cubicBezTo>
                <a:cubicBezTo>
                  <a:pt x="236" y="83"/>
                  <a:pt x="235" y="83"/>
                  <a:pt x="236" y="83"/>
                </a:cubicBezTo>
                <a:cubicBezTo>
                  <a:pt x="237" y="83"/>
                  <a:pt x="237" y="83"/>
                  <a:pt x="237" y="83"/>
                </a:cubicBezTo>
                <a:cubicBezTo>
                  <a:pt x="236" y="83"/>
                  <a:pt x="237" y="84"/>
                  <a:pt x="238" y="84"/>
                </a:cubicBezTo>
                <a:cubicBezTo>
                  <a:pt x="238" y="84"/>
                  <a:pt x="238" y="84"/>
                  <a:pt x="239" y="84"/>
                </a:cubicBezTo>
                <a:cubicBezTo>
                  <a:pt x="238" y="84"/>
                  <a:pt x="240" y="84"/>
                  <a:pt x="238" y="84"/>
                </a:cubicBezTo>
                <a:cubicBezTo>
                  <a:pt x="237" y="83"/>
                  <a:pt x="240" y="84"/>
                  <a:pt x="240" y="83"/>
                </a:cubicBezTo>
                <a:cubicBezTo>
                  <a:pt x="239" y="83"/>
                  <a:pt x="236" y="82"/>
                  <a:pt x="236" y="82"/>
                </a:cubicBezTo>
                <a:cubicBezTo>
                  <a:pt x="237" y="82"/>
                  <a:pt x="237" y="82"/>
                  <a:pt x="236" y="82"/>
                </a:cubicBezTo>
                <a:cubicBezTo>
                  <a:pt x="236" y="82"/>
                  <a:pt x="236" y="81"/>
                  <a:pt x="236" y="81"/>
                </a:cubicBezTo>
                <a:cubicBezTo>
                  <a:pt x="237" y="82"/>
                  <a:pt x="237" y="82"/>
                  <a:pt x="239" y="82"/>
                </a:cubicBezTo>
                <a:cubicBezTo>
                  <a:pt x="238" y="82"/>
                  <a:pt x="241" y="83"/>
                  <a:pt x="237" y="82"/>
                </a:cubicBezTo>
                <a:cubicBezTo>
                  <a:pt x="239" y="83"/>
                  <a:pt x="239" y="83"/>
                  <a:pt x="240" y="83"/>
                </a:cubicBezTo>
                <a:cubicBezTo>
                  <a:pt x="240" y="83"/>
                  <a:pt x="240" y="83"/>
                  <a:pt x="241" y="83"/>
                </a:cubicBezTo>
                <a:cubicBezTo>
                  <a:pt x="241" y="83"/>
                  <a:pt x="241" y="83"/>
                  <a:pt x="241" y="84"/>
                </a:cubicBezTo>
                <a:cubicBezTo>
                  <a:pt x="241" y="83"/>
                  <a:pt x="240" y="83"/>
                  <a:pt x="239" y="82"/>
                </a:cubicBezTo>
                <a:cubicBezTo>
                  <a:pt x="242" y="83"/>
                  <a:pt x="240" y="82"/>
                  <a:pt x="240" y="81"/>
                </a:cubicBezTo>
                <a:cubicBezTo>
                  <a:pt x="239" y="82"/>
                  <a:pt x="239" y="80"/>
                  <a:pt x="238" y="81"/>
                </a:cubicBezTo>
                <a:cubicBezTo>
                  <a:pt x="240" y="81"/>
                  <a:pt x="237" y="81"/>
                  <a:pt x="236" y="81"/>
                </a:cubicBezTo>
                <a:cubicBezTo>
                  <a:pt x="236" y="79"/>
                  <a:pt x="238" y="78"/>
                  <a:pt x="238" y="75"/>
                </a:cubicBezTo>
                <a:cubicBezTo>
                  <a:pt x="241" y="76"/>
                  <a:pt x="244" y="77"/>
                  <a:pt x="245" y="76"/>
                </a:cubicBezTo>
                <a:cubicBezTo>
                  <a:pt x="243" y="74"/>
                  <a:pt x="245" y="74"/>
                  <a:pt x="242" y="72"/>
                </a:cubicBezTo>
                <a:cubicBezTo>
                  <a:pt x="243" y="72"/>
                  <a:pt x="244" y="73"/>
                  <a:pt x="244" y="73"/>
                </a:cubicBezTo>
                <a:cubicBezTo>
                  <a:pt x="243" y="72"/>
                  <a:pt x="244" y="72"/>
                  <a:pt x="244" y="72"/>
                </a:cubicBezTo>
                <a:cubicBezTo>
                  <a:pt x="241" y="72"/>
                  <a:pt x="246" y="72"/>
                  <a:pt x="244" y="72"/>
                </a:cubicBezTo>
                <a:cubicBezTo>
                  <a:pt x="244" y="72"/>
                  <a:pt x="243" y="72"/>
                  <a:pt x="243" y="71"/>
                </a:cubicBezTo>
                <a:cubicBezTo>
                  <a:pt x="243" y="71"/>
                  <a:pt x="242" y="71"/>
                  <a:pt x="242" y="71"/>
                </a:cubicBezTo>
                <a:cubicBezTo>
                  <a:pt x="244" y="71"/>
                  <a:pt x="243" y="71"/>
                  <a:pt x="243" y="71"/>
                </a:cubicBezTo>
                <a:cubicBezTo>
                  <a:pt x="243" y="71"/>
                  <a:pt x="244" y="71"/>
                  <a:pt x="244" y="71"/>
                </a:cubicBezTo>
                <a:cubicBezTo>
                  <a:pt x="241" y="70"/>
                  <a:pt x="242" y="71"/>
                  <a:pt x="241" y="71"/>
                </a:cubicBezTo>
                <a:cubicBezTo>
                  <a:pt x="241" y="70"/>
                  <a:pt x="240" y="70"/>
                  <a:pt x="239" y="69"/>
                </a:cubicBezTo>
                <a:cubicBezTo>
                  <a:pt x="240" y="69"/>
                  <a:pt x="240" y="70"/>
                  <a:pt x="241" y="70"/>
                </a:cubicBezTo>
                <a:cubicBezTo>
                  <a:pt x="241" y="70"/>
                  <a:pt x="239" y="69"/>
                  <a:pt x="240" y="69"/>
                </a:cubicBezTo>
                <a:cubicBezTo>
                  <a:pt x="242" y="70"/>
                  <a:pt x="241" y="69"/>
                  <a:pt x="242" y="69"/>
                </a:cubicBezTo>
                <a:cubicBezTo>
                  <a:pt x="241" y="69"/>
                  <a:pt x="243" y="70"/>
                  <a:pt x="244" y="70"/>
                </a:cubicBezTo>
                <a:cubicBezTo>
                  <a:pt x="244" y="70"/>
                  <a:pt x="246" y="70"/>
                  <a:pt x="245" y="70"/>
                </a:cubicBezTo>
                <a:cubicBezTo>
                  <a:pt x="244" y="69"/>
                  <a:pt x="242" y="69"/>
                  <a:pt x="241" y="68"/>
                </a:cubicBezTo>
                <a:cubicBezTo>
                  <a:pt x="242" y="69"/>
                  <a:pt x="242" y="69"/>
                  <a:pt x="244" y="69"/>
                </a:cubicBezTo>
                <a:cubicBezTo>
                  <a:pt x="244" y="69"/>
                  <a:pt x="245" y="69"/>
                  <a:pt x="246" y="69"/>
                </a:cubicBezTo>
                <a:cubicBezTo>
                  <a:pt x="243" y="69"/>
                  <a:pt x="246" y="69"/>
                  <a:pt x="244" y="68"/>
                </a:cubicBezTo>
                <a:cubicBezTo>
                  <a:pt x="244" y="68"/>
                  <a:pt x="242" y="68"/>
                  <a:pt x="241" y="68"/>
                </a:cubicBezTo>
                <a:cubicBezTo>
                  <a:pt x="244" y="69"/>
                  <a:pt x="244" y="68"/>
                  <a:pt x="245" y="68"/>
                </a:cubicBezTo>
                <a:cubicBezTo>
                  <a:pt x="247" y="69"/>
                  <a:pt x="246" y="69"/>
                  <a:pt x="248" y="69"/>
                </a:cubicBezTo>
                <a:cubicBezTo>
                  <a:pt x="248" y="69"/>
                  <a:pt x="249" y="69"/>
                  <a:pt x="247" y="68"/>
                </a:cubicBezTo>
                <a:cubicBezTo>
                  <a:pt x="247" y="68"/>
                  <a:pt x="247" y="69"/>
                  <a:pt x="246" y="68"/>
                </a:cubicBezTo>
                <a:cubicBezTo>
                  <a:pt x="245" y="68"/>
                  <a:pt x="247" y="68"/>
                  <a:pt x="249" y="69"/>
                </a:cubicBezTo>
                <a:cubicBezTo>
                  <a:pt x="249" y="68"/>
                  <a:pt x="249" y="68"/>
                  <a:pt x="249" y="68"/>
                </a:cubicBezTo>
                <a:cubicBezTo>
                  <a:pt x="245" y="67"/>
                  <a:pt x="249" y="68"/>
                  <a:pt x="246" y="67"/>
                </a:cubicBezTo>
                <a:cubicBezTo>
                  <a:pt x="249" y="67"/>
                  <a:pt x="246" y="67"/>
                  <a:pt x="246" y="67"/>
                </a:cubicBezTo>
                <a:cubicBezTo>
                  <a:pt x="247" y="67"/>
                  <a:pt x="248" y="67"/>
                  <a:pt x="249" y="67"/>
                </a:cubicBezTo>
                <a:cubicBezTo>
                  <a:pt x="248" y="67"/>
                  <a:pt x="249" y="67"/>
                  <a:pt x="247" y="66"/>
                </a:cubicBezTo>
                <a:cubicBezTo>
                  <a:pt x="246" y="66"/>
                  <a:pt x="248" y="67"/>
                  <a:pt x="246" y="66"/>
                </a:cubicBezTo>
                <a:cubicBezTo>
                  <a:pt x="246" y="66"/>
                  <a:pt x="246" y="66"/>
                  <a:pt x="246" y="66"/>
                </a:cubicBezTo>
                <a:cubicBezTo>
                  <a:pt x="247" y="66"/>
                  <a:pt x="250" y="67"/>
                  <a:pt x="248" y="66"/>
                </a:cubicBezTo>
                <a:cubicBezTo>
                  <a:pt x="248" y="66"/>
                  <a:pt x="245" y="66"/>
                  <a:pt x="245" y="65"/>
                </a:cubicBezTo>
                <a:cubicBezTo>
                  <a:pt x="246" y="65"/>
                  <a:pt x="246" y="65"/>
                  <a:pt x="247" y="66"/>
                </a:cubicBezTo>
                <a:cubicBezTo>
                  <a:pt x="247" y="66"/>
                  <a:pt x="247" y="66"/>
                  <a:pt x="248" y="66"/>
                </a:cubicBezTo>
                <a:cubicBezTo>
                  <a:pt x="248" y="66"/>
                  <a:pt x="246" y="65"/>
                  <a:pt x="248" y="65"/>
                </a:cubicBezTo>
                <a:cubicBezTo>
                  <a:pt x="247" y="65"/>
                  <a:pt x="244" y="64"/>
                  <a:pt x="244" y="64"/>
                </a:cubicBezTo>
                <a:cubicBezTo>
                  <a:pt x="244" y="63"/>
                  <a:pt x="244" y="63"/>
                  <a:pt x="245" y="64"/>
                </a:cubicBezTo>
                <a:cubicBezTo>
                  <a:pt x="247" y="64"/>
                  <a:pt x="244" y="64"/>
                  <a:pt x="246" y="64"/>
                </a:cubicBezTo>
                <a:cubicBezTo>
                  <a:pt x="246" y="64"/>
                  <a:pt x="246" y="64"/>
                  <a:pt x="247" y="64"/>
                </a:cubicBezTo>
                <a:cubicBezTo>
                  <a:pt x="246" y="64"/>
                  <a:pt x="247" y="64"/>
                  <a:pt x="248" y="64"/>
                </a:cubicBezTo>
                <a:cubicBezTo>
                  <a:pt x="247" y="64"/>
                  <a:pt x="246" y="64"/>
                  <a:pt x="246" y="63"/>
                </a:cubicBezTo>
                <a:cubicBezTo>
                  <a:pt x="247" y="64"/>
                  <a:pt x="247" y="64"/>
                  <a:pt x="248" y="64"/>
                </a:cubicBezTo>
                <a:cubicBezTo>
                  <a:pt x="248" y="64"/>
                  <a:pt x="247" y="63"/>
                  <a:pt x="249" y="63"/>
                </a:cubicBezTo>
                <a:cubicBezTo>
                  <a:pt x="246" y="62"/>
                  <a:pt x="249" y="62"/>
                  <a:pt x="246" y="61"/>
                </a:cubicBezTo>
                <a:cubicBezTo>
                  <a:pt x="246" y="61"/>
                  <a:pt x="246" y="61"/>
                  <a:pt x="245" y="61"/>
                </a:cubicBezTo>
                <a:cubicBezTo>
                  <a:pt x="244" y="61"/>
                  <a:pt x="244" y="61"/>
                  <a:pt x="243" y="60"/>
                </a:cubicBezTo>
                <a:cubicBezTo>
                  <a:pt x="244" y="60"/>
                  <a:pt x="246" y="61"/>
                  <a:pt x="246" y="61"/>
                </a:cubicBezTo>
                <a:cubicBezTo>
                  <a:pt x="244" y="60"/>
                  <a:pt x="246" y="61"/>
                  <a:pt x="247" y="61"/>
                </a:cubicBezTo>
                <a:cubicBezTo>
                  <a:pt x="246" y="60"/>
                  <a:pt x="246" y="60"/>
                  <a:pt x="244" y="59"/>
                </a:cubicBezTo>
                <a:cubicBezTo>
                  <a:pt x="247" y="60"/>
                  <a:pt x="245" y="58"/>
                  <a:pt x="251" y="60"/>
                </a:cubicBezTo>
                <a:cubicBezTo>
                  <a:pt x="251" y="59"/>
                  <a:pt x="247" y="57"/>
                  <a:pt x="249" y="57"/>
                </a:cubicBezTo>
                <a:cubicBezTo>
                  <a:pt x="247" y="56"/>
                  <a:pt x="249" y="57"/>
                  <a:pt x="249" y="57"/>
                </a:cubicBezTo>
                <a:cubicBezTo>
                  <a:pt x="249" y="57"/>
                  <a:pt x="248" y="56"/>
                  <a:pt x="248" y="56"/>
                </a:cubicBezTo>
                <a:cubicBezTo>
                  <a:pt x="249" y="56"/>
                  <a:pt x="249" y="56"/>
                  <a:pt x="250" y="56"/>
                </a:cubicBezTo>
                <a:cubicBezTo>
                  <a:pt x="248" y="56"/>
                  <a:pt x="248" y="54"/>
                  <a:pt x="249" y="54"/>
                </a:cubicBezTo>
                <a:cubicBezTo>
                  <a:pt x="249" y="54"/>
                  <a:pt x="248" y="54"/>
                  <a:pt x="248" y="54"/>
                </a:cubicBezTo>
                <a:cubicBezTo>
                  <a:pt x="250" y="54"/>
                  <a:pt x="246" y="52"/>
                  <a:pt x="249" y="52"/>
                </a:cubicBezTo>
                <a:cubicBezTo>
                  <a:pt x="247" y="51"/>
                  <a:pt x="246" y="51"/>
                  <a:pt x="245" y="50"/>
                </a:cubicBezTo>
                <a:cubicBezTo>
                  <a:pt x="247" y="51"/>
                  <a:pt x="246" y="50"/>
                  <a:pt x="249" y="51"/>
                </a:cubicBezTo>
                <a:cubicBezTo>
                  <a:pt x="248" y="50"/>
                  <a:pt x="249" y="50"/>
                  <a:pt x="248" y="49"/>
                </a:cubicBezTo>
                <a:cubicBezTo>
                  <a:pt x="249" y="49"/>
                  <a:pt x="250" y="50"/>
                  <a:pt x="250" y="49"/>
                </a:cubicBezTo>
                <a:cubicBezTo>
                  <a:pt x="246" y="48"/>
                  <a:pt x="251" y="48"/>
                  <a:pt x="247" y="46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7"/>
                  <a:pt x="249" y="47"/>
                  <a:pt x="249" y="47"/>
                </a:cubicBezTo>
                <a:cubicBezTo>
                  <a:pt x="249" y="47"/>
                  <a:pt x="248" y="46"/>
                  <a:pt x="248" y="46"/>
                </a:cubicBezTo>
                <a:cubicBezTo>
                  <a:pt x="248" y="46"/>
                  <a:pt x="248" y="45"/>
                  <a:pt x="248" y="45"/>
                </a:cubicBezTo>
                <a:cubicBezTo>
                  <a:pt x="249" y="45"/>
                  <a:pt x="249" y="45"/>
                  <a:pt x="249" y="45"/>
                </a:cubicBezTo>
                <a:cubicBezTo>
                  <a:pt x="249" y="45"/>
                  <a:pt x="250" y="45"/>
                  <a:pt x="250" y="45"/>
                </a:cubicBezTo>
                <a:cubicBezTo>
                  <a:pt x="250" y="45"/>
                  <a:pt x="250" y="45"/>
                  <a:pt x="250" y="44"/>
                </a:cubicBezTo>
                <a:cubicBezTo>
                  <a:pt x="251" y="44"/>
                  <a:pt x="252" y="44"/>
                  <a:pt x="251" y="44"/>
                </a:cubicBezTo>
                <a:cubicBezTo>
                  <a:pt x="251" y="44"/>
                  <a:pt x="252" y="44"/>
                  <a:pt x="251" y="44"/>
                </a:cubicBezTo>
                <a:cubicBezTo>
                  <a:pt x="251" y="44"/>
                  <a:pt x="251" y="44"/>
                  <a:pt x="250" y="44"/>
                </a:cubicBezTo>
                <a:cubicBezTo>
                  <a:pt x="250" y="44"/>
                  <a:pt x="250" y="44"/>
                  <a:pt x="250" y="44"/>
                </a:cubicBezTo>
                <a:cubicBezTo>
                  <a:pt x="251" y="44"/>
                  <a:pt x="251" y="44"/>
                  <a:pt x="251" y="44"/>
                </a:cubicBezTo>
                <a:cubicBezTo>
                  <a:pt x="251" y="44"/>
                  <a:pt x="251" y="44"/>
                  <a:pt x="250" y="44"/>
                </a:cubicBezTo>
                <a:cubicBezTo>
                  <a:pt x="250" y="44"/>
                  <a:pt x="250" y="44"/>
                  <a:pt x="250" y="44"/>
                </a:cubicBezTo>
                <a:cubicBezTo>
                  <a:pt x="251" y="44"/>
                  <a:pt x="251" y="43"/>
                  <a:pt x="250" y="44"/>
                </a:cubicBezTo>
                <a:cubicBezTo>
                  <a:pt x="250" y="43"/>
                  <a:pt x="250" y="43"/>
                  <a:pt x="250" y="43"/>
                </a:cubicBezTo>
                <a:cubicBezTo>
                  <a:pt x="250" y="43"/>
                  <a:pt x="250" y="43"/>
                  <a:pt x="250" y="43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3" y="45"/>
                  <a:pt x="255" y="45"/>
                  <a:pt x="257" y="45"/>
                </a:cubicBezTo>
                <a:cubicBezTo>
                  <a:pt x="258" y="46"/>
                  <a:pt x="261" y="46"/>
                  <a:pt x="262" y="44"/>
                </a:cubicBezTo>
                <a:cubicBezTo>
                  <a:pt x="261" y="46"/>
                  <a:pt x="265" y="46"/>
                  <a:pt x="267" y="45"/>
                </a:cubicBezTo>
                <a:cubicBezTo>
                  <a:pt x="267" y="45"/>
                  <a:pt x="268" y="46"/>
                  <a:pt x="269" y="46"/>
                </a:cubicBezTo>
                <a:close/>
                <a:moveTo>
                  <a:pt x="250" y="119"/>
                </a:moveTo>
                <a:cubicBezTo>
                  <a:pt x="250" y="119"/>
                  <a:pt x="250" y="118"/>
                  <a:pt x="250" y="119"/>
                </a:cubicBezTo>
                <a:cubicBezTo>
                  <a:pt x="250" y="119"/>
                  <a:pt x="250" y="119"/>
                  <a:pt x="250" y="119"/>
                </a:cubicBezTo>
                <a:close/>
                <a:moveTo>
                  <a:pt x="236" y="101"/>
                </a:moveTo>
                <a:cubicBezTo>
                  <a:pt x="235" y="101"/>
                  <a:pt x="234" y="101"/>
                  <a:pt x="232" y="101"/>
                </a:cubicBezTo>
                <a:cubicBezTo>
                  <a:pt x="232" y="101"/>
                  <a:pt x="232" y="101"/>
                  <a:pt x="232" y="100"/>
                </a:cubicBezTo>
                <a:cubicBezTo>
                  <a:pt x="232" y="100"/>
                  <a:pt x="232" y="101"/>
                  <a:pt x="232" y="101"/>
                </a:cubicBezTo>
                <a:cubicBezTo>
                  <a:pt x="234" y="101"/>
                  <a:pt x="234" y="101"/>
                  <a:pt x="236" y="101"/>
                </a:cubicBezTo>
                <a:close/>
                <a:moveTo>
                  <a:pt x="230" y="95"/>
                </a:moveTo>
                <a:cubicBezTo>
                  <a:pt x="231" y="95"/>
                  <a:pt x="233" y="96"/>
                  <a:pt x="234" y="96"/>
                </a:cubicBezTo>
                <a:cubicBezTo>
                  <a:pt x="237" y="96"/>
                  <a:pt x="231" y="96"/>
                  <a:pt x="230" y="95"/>
                </a:cubicBezTo>
                <a:close/>
                <a:moveTo>
                  <a:pt x="239" y="68"/>
                </a:moveTo>
                <a:cubicBezTo>
                  <a:pt x="238" y="67"/>
                  <a:pt x="238" y="67"/>
                  <a:pt x="237" y="67"/>
                </a:cubicBezTo>
                <a:cubicBezTo>
                  <a:pt x="237" y="67"/>
                  <a:pt x="238" y="67"/>
                  <a:pt x="240" y="67"/>
                </a:cubicBezTo>
                <a:cubicBezTo>
                  <a:pt x="238" y="67"/>
                  <a:pt x="240" y="67"/>
                  <a:pt x="239" y="68"/>
                </a:cubicBezTo>
                <a:close/>
                <a:moveTo>
                  <a:pt x="239" y="67"/>
                </a:moveTo>
                <a:cubicBezTo>
                  <a:pt x="239" y="66"/>
                  <a:pt x="240" y="67"/>
                  <a:pt x="242" y="67"/>
                </a:cubicBezTo>
                <a:cubicBezTo>
                  <a:pt x="242" y="67"/>
                  <a:pt x="242" y="67"/>
                  <a:pt x="242" y="67"/>
                </a:cubicBezTo>
                <a:cubicBezTo>
                  <a:pt x="241" y="67"/>
                  <a:pt x="241" y="67"/>
                  <a:pt x="241" y="67"/>
                </a:cubicBezTo>
                <a:cubicBezTo>
                  <a:pt x="240" y="67"/>
                  <a:pt x="240" y="67"/>
                  <a:pt x="239" y="67"/>
                </a:cubicBezTo>
                <a:close/>
                <a:moveTo>
                  <a:pt x="239" y="65"/>
                </a:moveTo>
                <a:cubicBezTo>
                  <a:pt x="239" y="65"/>
                  <a:pt x="239" y="65"/>
                  <a:pt x="239" y="65"/>
                </a:cubicBezTo>
                <a:cubicBezTo>
                  <a:pt x="241" y="65"/>
                  <a:pt x="242" y="66"/>
                  <a:pt x="242" y="66"/>
                </a:cubicBezTo>
                <a:cubicBezTo>
                  <a:pt x="241" y="66"/>
                  <a:pt x="240" y="66"/>
                  <a:pt x="239" y="66"/>
                </a:cubicBezTo>
                <a:cubicBezTo>
                  <a:pt x="238" y="65"/>
                  <a:pt x="240" y="65"/>
                  <a:pt x="241" y="65"/>
                </a:cubicBezTo>
                <a:cubicBezTo>
                  <a:pt x="240" y="65"/>
                  <a:pt x="240" y="65"/>
                  <a:pt x="239" y="65"/>
                </a:cubicBezTo>
                <a:close/>
                <a:moveTo>
                  <a:pt x="240" y="44"/>
                </a:moveTo>
                <a:cubicBezTo>
                  <a:pt x="241" y="43"/>
                  <a:pt x="240" y="44"/>
                  <a:pt x="240" y="44"/>
                </a:cubicBezTo>
                <a:cubicBezTo>
                  <a:pt x="240" y="44"/>
                  <a:pt x="239" y="45"/>
                  <a:pt x="239" y="45"/>
                </a:cubicBezTo>
                <a:cubicBezTo>
                  <a:pt x="239" y="45"/>
                  <a:pt x="239" y="45"/>
                  <a:pt x="240" y="45"/>
                </a:cubicBezTo>
                <a:cubicBezTo>
                  <a:pt x="241" y="44"/>
                  <a:pt x="239" y="45"/>
                  <a:pt x="240" y="44"/>
                </a:cubicBezTo>
                <a:close/>
                <a:moveTo>
                  <a:pt x="239" y="45"/>
                </a:move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lose/>
                <a:moveTo>
                  <a:pt x="240" y="44"/>
                </a:moveTo>
                <a:cubicBezTo>
                  <a:pt x="240" y="44"/>
                  <a:pt x="240" y="44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40" y="44"/>
                </a:cubicBezTo>
                <a:close/>
                <a:moveTo>
                  <a:pt x="241" y="43"/>
                </a:moveTo>
                <a:cubicBezTo>
                  <a:pt x="240" y="44"/>
                  <a:pt x="240" y="44"/>
                  <a:pt x="240" y="45"/>
                </a:cubicBezTo>
                <a:cubicBezTo>
                  <a:pt x="240" y="45"/>
                  <a:pt x="240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40" y="45"/>
                  <a:pt x="240" y="44"/>
                </a:cubicBezTo>
                <a:cubicBezTo>
                  <a:pt x="240" y="44"/>
                  <a:pt x="241" y="43"/>
                  <a:pt x="241" y="43"/>
                </a:cubicBezTo>
                <a:close/>
                <a:moveTo>
                  <a:pt x="239" y="45"/>
                </a:moveTo>
                <a:cubicBezTo>
                  <a:pt x="239" y="45"/>
                  <a:pt x="239" y="45"/>
                  <a:pt x="240" y="45"/>
                </a:cubicBezTo>
                <a:cubicBezTo>
                  <a:pt x="240" y="44"/>
                  <a:pt x="240" y="44"/>
                  <a:pt x="239" y="45"/>
                </a:cubicBezTo>
                <a:cubicBezTo>
                  <a:pt x="240" y="45"/>
                  <a:pt x="242" y="43"/>
                  <a:pt x="242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2" y="42"/>
                  <a:pt x="242" y="43"/>
                  <a:pt x="242" y="43"/>
                </a:cubicBezTo>
                <a:cubicBezTo>
                  <a:pt x="240" y="44"/>
                  <a:pt x="242" y="42"/>
                  <a:pt x="241" y="43"/>
                </a:cubicBezTo>
                <a:cubicBezTo>
                  <a:pt x="241" y="43"/>
                  <a:pt x="240" y="44"/>
                  <a:pt x="240" y="44"/>
                </a:cubicBezTo>
                <a:cubicBezTo>
                  <a:pt x="241" y="44"/>
                  <a:pt x="240" y="44"/>
                  <a:pt x="240" y="45"/>
                </a:cubicBezTo>
                <a:cubicBezTo>
                  <a:pt x="240" y="44"/>
                  <a:pt x="241" y="44"/>
                  <a:pt x="241" y="43"/>
                </a:cubicBezTo>
                <a:cubicBezTo>
                  <a:pt x="240" y="44"/>
                  <a:pt x="240" y="44"/>
                  <a:pt x="240" y="45"/>
                </a:cubicBezTo>
                <a:cubicBezTo>
                  <a:pt x="240" y="45"/>
                  <a:pt x="241" y="44"/>
                  <a:pt x="239" y="45"/>
                </a:cubicBezTo>
                <a:cubicBezTo>
                  <a:pt x="241" y="43"/>
                  <a:pt x="239" y="45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1" y="44"/>
                  <a:pt x="241" y="44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1" y="44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4"/>
                </a:cubicBezTo>
                <a:cubicBezTo>
                  <a:pt x="242" y="44"/>
                  <a:pt x="241" y="44"/>
                  <a:pt x="241" y="44"/>
                </a:cubicBezTo>
                <a:cubicBezTo>
                  <a:pt x="240" y="44"/>
                  <a:pt x="240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lose/>
                <a:moveTo>
                  <a:pt x="243" y="40"/>
                </a:moveTo>
                <a:cubicBezTo>
                  <a:pt x="243" y="40"/>
                  <a:pt x="244" y="39"/>
                  <a:pt x="244" y="39"/>
                </a:cubicBezTo>
                <a:cubicBezTo>
                  <a:pt x="244" y="38"/>
                  <a:pt x="244" y="39"/>
                  <a:pt x="243" y="41"/>
                </a:cubicBezTo>
                <a:cubicBezTo>
                  <a:pt x="243" y="41"/>
                  <a:pt x="243" y="41"/>
                  <a:pt x="243" y="41"/>
                </a:cubicBezTo>
                <a:cubicBezTo>
                  <a:pt x="243" y="40"/>
                  <a:pt x="243" y="40"/>
                  <a:pt x="243" y="40"/>
                </a:cubicBezTo>
                <a:close/>
                <a:moveTo>
                  <a:pt x="249" y="45"/>
                </a:moveTo>
                <a:cubicBezTo>
                  <a:pt x="249" y="45"/>
                  <a:pt x="248" y="45"/>
                  <a:pt x="248" y="45"/>
                </a:cubicBezTo>
                <a:cubicBezTo>
                  <a:pt x="248" y="45"/>
                  <a:pt x="248" y="45"/>
                  <a:pt x="248" y="45"/>
                </a:cubicBezTo>
                <a:cubicBezTo>
                  <a:pt x="248" y="45"/>
                  <a:pt x="249" y="45"/>
                  <a:pt x="249" y="45"/>
                </a:cubicBezTo>
                <a:close/>
                <a:moveTo>
                  <a:pt x="244" y="42"/>
                </a:moveTo>
                <a:cubicBezTo>
                  <a:pt x="244" y="42"/>
                  <a:pt x="244" y="42"/>
                  <a:pt x="244" y="42"/>
                </a:cubicBezTo>
                <a:cubicBezTo>
                  <a:pt x="244" y="42"/>
                  <a:pt x="244" y="42"/>
                  <a:pt x="244" y="42"/>
                </a:cubicBezTo>
                <a:cubicBezTo>
                  <a:pt x="244" y="42"/>
                  <a:pt x="244" y="42"/>
                  <a:pt x="244" y="42"/>
                </a:cubicBezTo>
                <a:close/>
                <a:moveTo>
                  <a:pt x="247" y="46"/>
                </a:moveTo>
                <a:cubicBezTo>
                  <a:pt x="247" y="46"/>
                  <a:pt x="247" y="46"/>
                  <a:pt x="247" y="46"/>
                </a:cubicBezTo>
                <a:cubicBezTo>
                  <a:pt x="247" y="45"/>
                  <a:pt x="247" y="45"/>
                  <a:pt x="247" y="45"/>
                </a:cubicBezTo>
                <a:cubicBezTo>
                  <a:pt x="247" y="45"/>
                  <a:pt x="247" y="45"/>
                  <a:pt x="247" y="45"/>
                </a:cubicBezTo>
                <a:cubicBezTo>
                  <a:pt x="247" y="45"/>
                  <a:pt x="247" y="46"/>
                  <a:pt x="248" y="46"/>
                </a:cubicBezTo>
                <a:cubicBezTo>
                  <a:pt x="248" y="46"/>
                  <a:pt x="247" y="46"/>
                  <a:pt x="247" y="46"/>
                </a:cubicBezTo>
                <a:close/>
                <a:moveTo>
                  <a:pt x="249" y="44"/>
                </a:move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lose/>
                <a:moveTo>
                  <a:pt x="249" y="44"/>
                </a:move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lose/>
                <a:moveTo>
                  <a:pt x="249" y="44"/>
                </a:move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lose/>
                <a:moveTo>
                  <a:pt x="243" y="42"/>
                </a:moveTo>
                <a:cubicBezTo>
                  <a:pt x="243" y="42"/>
                  <a:pt x="243" y="42"/>
                  <a:pt x="243" y="42"/>
                </a:cubicBezTo>
                <a:cubicBezTo>
                  <a:pt x="243" y="42"/>
                  <a:pt x="244" y="42"/>
                  <a:pt x="244" y="42"/>
                </a:cubicBezTo>
                <a:cubicBezTo>
                  <a:pt x="244" y="42"/>
                  <a:pt x="244" y="42"/>
                  <a:pt x="244" y="42"/>
                </a:cubicBezTo>
                <a:cubicBezTo>
                  <a:pt x="244" y="42"/>
                  <a:pt x="244" y="42"/>
                  <a:pt x="243" y="42"/>
                </a:cubicBezTo>
                <a:close/>
                <a:moveTo>
                  <a:pt x="244" y="40"/>
                </a:moveTo>
                <a:cubicBezTo>
                  <a:pt x="244" y="39"/>
                  <a:pt x="245" y="39"/>
                  <a:pt x="245" y="38"/>
                </a:cubicBezTo>
                <a:cubicBezTo>
                  <a:pt x="245" y="39"/>
                  <a:pt x="245" y="39"/>
                  <a:pt x="245" y="39"/>
                </a:cubicBezTo>
                <a:cubicBezTo>
                  <a:pt x="245" y="39"/>
                  <a:pt x="244" y="39"/>
                  <a:pt x="244" y="39"/>
                </a:cubicBezTo>
                <a:cubicBezTo>
                  <a:pt x="244" y="39"/>
                  <a:pt x="244" y="39"/>
                  <a:pt x="244" y="40"/>
                </a:cubicBezTo>
                <a:close/>
                <a:moveTo>
                  <a:pt x="244" y="40"/>
                </a:moveTo>
                <a:cubicBezTo>
                  <a:pt x="244" y="40"/>
                  <a:pt x="244" y="40"/>
                  <a:pt x="244" y="40"/>
                </a:cubicBezTo>
                <a:cubicBezTo>
                  <a:pt x="244" y="39"/>
                  <a:pt x="244" y="39"/>
                  <a:pt x="245" y="39"/>
                </a:cubicBezTo>
                <a:cubicBezTo>
                  <a:pt x="245" y="38"/>
                  <a:pt x="244" y="39"/>
                  <a:pt x="244" y="40"/>
                </a:cubicBezTo>
                <a:close/>
                <a:moveTo>
                  <a:pt x="243" y="40"/>
                </a:moveTo>
                <a:cubicBezTo>
                  <a:pt x="243" y="41"/>
                  <a:pt x="243" y="41"/>
                  <a:pt x="243" y="41"/>
                </a:cubicBezTo>
                <a:cubicBezTo>
                  <a:pt x="243" y="41"/>
                  <a:pt x="243" y="40"/>
                  <a:pt x="243" y="40"/>
                </a:cubicBezTo>
                <a:cubicBezTo>
                  <a:pt x="243" y="40"/>
                  <a:pt x="243" y="40"/>
                  <a:pt x="243" y="40"/>
                </a:cubicBezTo>
                <a:close/>
                <a:moveTo>
                  <a:pt x="244" y="39"/>
                </a:moveTo>
                <a:cubicBezTo>
                  <a:pt x="244" y="38"/>
                  <a:pt x="243" y="39"/>
                  <a:pt x="244" y="39"/>
                </a:cubicBezTo>
                <a:cubicBezTo>
                  <a:pt x="244" y="38"/>
                  <a:pt x="244" y="38"/>
                  <a:pt x="245" y="37"/>
                </a:cubicBezTo>
                <a:cubicBezTo>
                  <a:pt x="245" y="37"/>
                  <a:pt x="245" y="38"/>
                  <a:pt x="244" y="39"/>
                </a:cubicBezTo>
                <a:close/>
                <a:moveTo>
                  <a:pt x="242" y="41"/>
                </a:moveTo>
                <a:cubicBezTo>
                  <a:pt x="242" y="41"/>
                  <a:pt x="242" y="41"/>
                  <a:pt x="242" y="41"/>
                </a:cubicBezTo>
                <a:cubicBezTo>
                  <a:pt x="242" y="41"/>
                  <a:pt x="242" y="41"/>
                  <a:pt x="242" y="41"/>
                </a:cubicBezTo>
                <a:cubicBezTo>
                  <a:pt x="242" y="41"/>
                  <a:pt x="242" y="41"/>
                  <a:pt x="242" y="41"/>
                </a:cubicBezTo>
                <a:close/>
                <a:moveTo>
                  <a:pt x="241" y="44"/>
                </a:moveTo>
                <a:cubicBezTo>
                  <a:pt x="241" y="44"/>
                  <a:pt x="241" y="44"/>
                  <a:pt x="241" y="44"/>
                </a:cubicBezTo>
                <a:close/>
                <a:moveTo>
                  <a:pt x="242" y="44"/>
                </a:move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4"/>
                </a:cubicBezTo>
                <a:close/>
                <a:moveTo>
                  <a:pt x="241" y="45"/>
                </a:moveTo>
                <a:cubicBezTo>
                  <a:pt x="241" y="45"/>
                  <a:pt x="241" y="45"/>
                  <a:pt x="241" y="45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1" y="45"/>
                  <a:pt x="241" y="45"/>
                  <a:pt x="241" y="45"/>
                </a:cubicBezTo>
                <a:close/>
                <a:moveTo>
                  <a:pt x="242" y="44"/>
                </a:move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lose/>
                <a:moveTo>
                  <a:pt x="242" y="44"/>
                </a:moveTo>
                <a:cubicBezTo>
                  <a:pt x="243" y="44"/>
                  <a:pt x="243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lose/>
                <a:moveTo>
                  <a:pt x="243" y="44"/>
                </a:move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lose/>
                <a:moveTo>
                  <a:pt x="248" y="37"/>
                </a:moveTo>
                <a:cubicBezTo>
                  <a:pt x="248" y="37"/>
                  <a:pt x="248" y="37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lose/>
                <a:moveTo>
                  <a:pt x="236" y="35"/>
                </a:moveTo>
                <a:cubicBezTo>
                  <a:pt x="236" y="36"/>
                  <a:pt x="236" y="36"/>
                  <a:pt x="236" y="36"/>
                </a:cubicBezTo>
                <a:cubicBezTo>
                  <a:pt x="236" y="36"/>
                  <a:pt x="236" y="35"/>
                  <a:pt x="236" y="37"/>
                </a:cubicBezTo>
                <a:cubicBezTo>
                  <a:pt x="236" y="36"/>
                  <a:pt x="236" y="40"/>
                  <a:pt x="236" y="39"/>
                </a:cubicBezTo>
                <a:cubicBezTo>
                  <a:pt x="236" y="37"/>
                  <a:pt x="236" y="38"/>
                  <a:pt x="236" y="38"/>
                </a:cubicBezTo>
                <a:cubicBezTo>
                  <a:pt x="236" y="37"/>
                  <a:pt x="236" y="36"/>
                  <a:pt x="236" y="36"/>
                </a:cubicBezTo>
                <a:cubicBezTo>
                  <a:pt x="236" y="38"/>
                  <a:pt x="236" y="36"/>
                  <a:pt x="237" y="36"/>
                </a:cubicBezTo>
                <a:cubicBezTo>
                  <a:pt x="237" y="36"/>
                  <a:pt x="237" y="37"/>
                  <a:pt x="237" y="37"/>
                </a:cubicBezTo>
                <a:cubicBezTo>
                  <a:pt x="237" y="36"/>
                  <a:pt x="237" y="37"/>
                  <a:pt x="237" y="37"/>
                </a:cubicBezTo>
                <a:cubicBezTo>
                  <a:pt x="237" y="35"/>
                  <a:pt x="237" y="37"/>
                  <a:pt x="237" y="35"/>
                </a:cubicBezTo>
                <a:cubicBezTo>
                  <a:pt x="237" y="35"/>
                  <a:pt x="237" y="34"/>
                  <a:pt x="237" y="34"/>
                </a:cubicBezTo>
                <a:cubicBezTo>
                  <a:pt x="237" y="35"/>
                  <a:pt x="237" y="36"/>
                  <a:pt x="237" y="37"/>
                </a:cubicBezTo>
                <a:cubicBezTo>
                  <a:pt x="237" y="38"/>
                  <a:pt x="237" y="39"/>
                  <a:pt x="237" y="39"/>
                </a:cubicBezTo>
                <a:cubicBezTo>
                  <a:pt x="237" y="38"/>
                  <a:pt x="237" y="39"/>
                  <a:pt x="237" y="38"/>
                </a:cubicBezTo>
                <a:cubicBezTo>
                  <a:pt x="237" y="39"/>
                  <a:pt x="237" y="39"/>
                  <a:pt x="237" y="40"/>
                </a:cubicBezTo>
                <a:cubicBezTo>
                  <a:pt x="237" y="39"/>
                  <a:pt x="237" y="39"/>
                  <a:pt x="237" y="38"/>
                </a:cubicBezTo>
                <a:cubicBezTo>
                  <a:pt x="237" y="39"/>
                  <a:pt x="237" y="40"/>
                  <a:pt x="237" y="40"/>
                </a:cubicBezTo>
                <a:cubicBezTo>
                  <a:pt x="238" y="37"/>
                  <a:pt x="238" y="42"/>
                  <a:pt x="238" y="39"/>
                </a:cubicBezTo>
                <a:cubicBezTo>
                  <a:pt x="238" y="39"/>
                  <a:pt x="238" y="40"/>
                  <a:pt x="238" y="41"/>
                </a:cubicBezTo>
                <a:cubicBezTo>
                  <a:pt x="238" y="40"/>
                  <a:pt x="238" y="40"/>
                  <a:pt x="238" y="39"/>
                </a:cubicBezTo>
                <a:cubicBezTo>
                  <a:pt x="238" y="42"/>
                  <a:pt x="238" y="38"/>
                  <a:pt x="238" y="41"/>
                </a:cubicBezTo>
                <a:cubicBezTo>
                  <a:pt x="238" y="38"/>
                  <a:pt x="238" y="40"/>
                  <a:pt x="239" y="37"/>
                </a:cubicBezTo>
                <a:cubicBezTo>
                  <a:pt x="239" y="37"/>
                  <a:pt x="239" y="38"/>
                  <a:pt x="239" y="37"/>
                </a:cubicBezTo>
                <a:cubicBezTo>
                  <a:pt x="239" y="38"/>
                  <a:pt x="238" y="39"/>
                  <a:pt x="238" y="39"/>
                </a:cubicBezTo>
                <a:cubicBezTo>
                  <a:pt x="239" y="37"/>
                  <a:pt x="238" y="41"/>
                  <a:pt x="239" y="39"/>
                </a:cubicBezTo>
                <a:cubicBezTo>
                  <a:pt x="238" y="39"/>
                  <a:pt x="239" y="36"/>
                  <a:pt x="239" y="36"/>
                </a:cubicBezTo>
                <a:cubicBezTo>
                  <a:pt x="238" y="40"/>
                  <a:pt x="239" y="36"/>
                  <a:pt x="239" y="36"/>
                </a:cubicBezTo>
                <a:cubicBezTo>
                  <a:pt x="239" y="38"/>
                  <a:pt x="239" y="38"/>
                  <a:pt x="239" y="39"/>
                </a:cubicBezTo>
                <a:cubicBezTo>
                  <a:pt x="239" y="38"/>
                  <a:pt x="239" y="40"/>
                  <a:pt x="239" y="39"/>
                </a:cubicBezTo>
                <a:cubicBezTo>
                  <a:pt x="239" y="40"/>
                  <a:pt x="238" y="40"/>
                  <a:pt x="238" y="41"/>
                </a:cubicBezTo>
                <a:cubicBezTo>
                  <a:pt x="239" y="40"/>
                  <a:pt x="238" y="40"/>
                  <a:pt x="238" y="41"/>
                </a:cubicBezTo>
                <a:cubicBezTo>
                  <a:pt x="239" y="37"/>
                  <a:pt x="239" y="37"/>
                  <a:pt x="239" y="36"/>
                </a:cubicBezTo>
                <a:cubicBezTo>
                  <a:pt x="239" y="37"/>
                  <a:pt x="239" y="37"/>
                  <a:pt x="239" y="37"/>
                </a:cubicBezTo>
                <a:cubicBezTo>
                  <a:pt x="239" y="37"/>
                  <a:pt x="239" y="37"/>
                  <a:pt x="239" y="37"/>
                </a:cubicBezTo>
                <a:cubicBezTo>
                  <a:pt x="239" y="39"/>
                  <a:pt x="239" y="39"/>
                  <a:pt x="239" y="39"/>
                </a:cubicBezTo>
                <a:cubicBezTo>
                  <a:pt x="239" y="38"/>
                  <a:pt x="239" y="38"/>
                  <a:pt x="239" y="39"/>
                </a:cubicBezTo>
                <a:cubicBezTo>
                  <a:pt x="239" y="39"/>
                  <a:pt x="239" y="40"/>
                  <a:pt x="238" y="41"/>
                </a:cubicBezTo>
                <a:cubicBezTo>
                  <a:pt x="239" y="40"/>
                  <a:pt x="238" y="41"/>
                  <a:pt x="239" y="39"/>
                </a:cubicBezTo>
                <a:cubicBezTo>
                  <a:pt x="239" y="38"/>
                  <a:pt x="238" y="42"/>
                  <a:pt x="239" y="41"/>
                </a:cubicBezTo>
                <a:cubicBezTo>
                  <a:pt x="239" y="40"/>
                  <a:pt x="239" y="37"/>
                  <a:pt x="240" y="37"/>
                </a:cubicBezTo>
                <a:cubicBezTo>
                  <a:pt x="239" y="38"/>
                  <a:pt x="239" y="38"/>
                  <a:pt x="240" y="37"/>
                </a:cubicBezTo>
                <a:cubicBezTo>
                  <a:pt x="240" y="37"/>
                  <a:pt x="240" y="37"/>
                  <a:pt x="240" y="37"/>
                </a:cubicBezTo>
                <a:cubicBezTo>
                  <a:pt x="239" y="39"/>
                  <a:pt x="239" y="38"/>
                  <a:pt x="239" y="40"/>
                </a:cubicBezTo>
                <a:cubicBezTo>
                  <a:pt x="239" y="39"/>
                  <a:pt x="239" y="42"/>
                  <a:pt x="239" y="39"/>
                </a:cubicBezTo>
                <a:cubicBezTo>
                  <a:pt x="239" y="41"/>
                  <a:pt x="239" y="40"/>
                  <a:pt x="239" y="41"/>
                </a:cubicBezTo>
                <a:cubicBezTo>
                  <a:pt x="239" y="41"/>
                  <a:pt x="239" y="41"/>
                  <a:pt x="238" y="42"/>
                </a:cubicBezTo>
                <a:cubicBezTo>
                  <a:pt x="238" y="42"/>
                  <a:pt x="238" y="42"/>
                  <a:pt x="238" y="43"/>
                </a:cubicBezTo>
                <a:cubicBezTo>
                  <a:pt x="238" y="42"/>
                  <a:pt x="239" y="41"/>
                  <a:pt x="239" y="40"/>
                </a:cubicBezTo>
                <a:cubicBezTo>
                  <a:pt x="238" y="43"/>
                  <a:pt x="239" y="41"/>
                  <a:pt x="239" y="41"/>
                </a:cubicBezTo>
                <a:cubicBezTo>
                  <a:pt x="239" y="40"/>
                  <a:pt x="240" y="39"/>
                  <a:pt x="240" y="39"/>
                </a:cubicBezTo>
                <a:cubicBezTo>
                  <a:pt x="239" y="41"/>
                  <a:pt x="240" y="38"/>
                  <a:pt x="240" y="38"/>
                </a:cubicBezTo>
                <a:cubicBezTo>
                  <a:pt x="240" y="37"/>
                  <a:pt x="240" y="37"/>
                  <a:pt x="241" y="38"/>
                </a:cubicBezTo>
                <a:cubicBezTo>
                  <a:pt x="241" y="38"/>
                  <a:pt x="241" y="39"/>
                  <a:pt x="241" y="39"/>
                </a:cubicBezTo>
                <a:cubicBezTo>
                  <a:pt x="240" y="41"/>
                  <a:pt x="239" y="44"/>
                  <a:pt x="239" y="45"/>
                </a:cubicBezTo>
                <a:cubicBezTo>
                  <a:pt x="240" y="42"/>
                  <a:pt x="239" y="44"/>
                  <a:pt x="241" y="42"/>
                </a:cubicBezTo>
                <a:cubicBezTo>
                  <a:pt x="240" y="42"/>
                  <a:pt x="240" y="43"/>
                  <a:pt x="240" y="43"/>
                </a:cubicBezTo>
                <a:cubicBezTo>
                  <a:pt x="240" y="43"/>
                  <a:pt x="240" y="44"/>
                  <a:pt x="240" y="43"/>
                </a:cubicBezTo>
                <a:cubicBezTo>
                  <a:pt x="241" y="41"/>
                  <a:pt x="239" y="44"/>
                  <a:pt x="240" y="43"/>
                </a:cubicBezTo>
                <a:cubicBezTo>
                  <a:pt x="240" y="43"/>
                  <a:pt x="240" y="42"/>
                  <a:pt x="241" y="42"/>
                </a:cubicBezTo>
                <a:cubicBezTo>
                  <a:pt x="241" y="42"/>
                  <a:pt x="241" y="41"/>
                  <a:pt x="241" y="41"/>
                </a:cubicBezTo>
                <a:cubicBezTo>
                  <a:pt x="240" y="43"/>
                  <a:pt x="241" y="42"/>
                  <a:pt x="241" y="42"/>
                </a:cubicBezTo>
                <a:cubicBezTo>
                  <a:pt x="241" y="42"/>
                  <a:pt x="241" y="42"/>
                  <a:pt x="240" y="43"/>
                </a:cubicBezTo>
                <a:cubicBezTo>
                  <a:pt x="240" y="43"/>
                  <a:pt x="240" y="43"/>
                  <a:pt x="240" y="43"/>
                </a:cubicBezTo>
                <a:cubicBezTo>
                  <a:pt x="242" y="40"/>
                  <a:pt x="241" y="41"/>
                  <a:pt x="242" y="41"/>
                </a:cubicBezTo>
                <a:cubicBezTo>
                  <a:pt x="242" y="40"/>
                  <a:pt x="243" y="39"/>
                  <a:pt x="243" y="39"/>
                </a:cubicBezTo>
                <a:cubicBezTo>
                  <a:pt x="243" y="39"/>
                  <a:pt x="243" y="39"/>
                  <a:pt x="242" y="40"/>
                </a:cubicBezTo>
                <a:cubicBezTo>
                  <a:pt x="242" y="41"/>
                  <a:pt x="243" y="39"/>
                  <a:pt x="243" y="39"/>
                </a:cubicBezTo>
                <a:cubicBezTo>
                  <a:pt x="242" y="41"/>
                  <a:pt x="242" y="40"/>
                  <a:pt x="242" y="41"/>
                </a:cubicBezTo>
                <a:cubicBezTo>
                  <a:pt x="242" y="40"/>
                  <a:pt x="241" y="42"/>
                  <a:pt x="240" y="43"/>
                </a:cubicBezTo>
                <a:cubicBezTo>
                  <a:pt x="240" y="43"/>
                  <a:pt x="239" y="45"/>
                  <a:pt x="240" y="44"/>
                </a:cubicBezTo>
                <a:cubicBezTo>
                  <a:pt x="241" y="43"/>
                  <a:pt x="242" y="41"/>
                  <a:pt x="243" y="40"/>
                </a:cubicBezTo>
                <a:cubicBezTo>
                  <a:pt x="242" y="41"/>
                  <a:pt x="242" y="41"/>
                  <a:pt x="241" y="43"/>
                </a:cubicBezTo>
                <a:cubicBezTo>
                  <a:pt x="241" y="43"/>
                  <a:pt x="240" y="43"/>
                  <a:pt x="240" y="44"/>
                </a:cubicBezTo>
                <a:cubicBezTo>
                  <a:pt x="242" y="42"/>
                  <a:pt x="240" y="44"/>
                  <a:pt x="241" y="43"/>
                </a:cubicBezTo>
                <a:cubicBezTo>
                  <a:pt x="241" y="42"/>
                  <a:pt x="242" y="41"/>
                  <a:pt x="242" y="41"/>
                </a:cubicBezTo>
                <a:cubicBezTo>
                  <a:pt x="242" y="41"/>
                  <a:pt x="242" y="41"/>
                  <a:pt x="242" y="41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39" y="45"/>
                  <a:pt x="240" y="44"/>
                  <a:pt x="238" y="46"/>
                </a:cubicBezTo>
                <a:cubicBezTo>
                  <a:pt x="239" y="46"/>
                  <a:pt x="239" y="46"/>
                  <a:pt x="239" y="46"/>
                </a:cubicBezTo>
                <a:cubicBezTo>
                  <a:pt x="239" y="46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40" y="44"/>
                </a:cubicBezTo>
                <a:cubicBezTo>
                  <a:pt x="238" y="46"/>
                  <a:pt x="240" y="44"/>
                  <a:pt x="240" y="44"/>
                </a:cubicBezTo>
                <a:cubicBezTo>
                  <a:pt x="240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1" y="44"/>
                  <a:pt x="240" y="45"/>
                </a:cubicBezTo>
                <a:cubicBezTo>
                  <a:pt x="240" y="45"/>
                  <a:pt x="241" y="45"/>
                  <a:pt x="241" y="45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1" y="45"/>
                  <a:pt x="241" y="44"/>
                </a:cubicBezTo>
                <a:cubicBezTo>
                  <a:pt x="241" y="44"/>
                  <a:pt x="242" y="44"/>
                  <a:pt x="241" y="44"/>
                </a:cubicBezTo>
                <a:cubicBezTo>
                  <a:pt x="241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1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1" y="45"/>
                  <a:pt x="242" y="45"/>
                </a:cubicBezTo>
                <a:cubicBezTo>
                  <a:pt x="242" y="45"/>
                  <a:pt x="243" y="45"/>
                  <a:pt x="243" y="46"/>
                </a:cubicBezTo>
                <a:cubicBezTo>
                  <a:pt x="243" y="45"/>
                  <a:pt x="242" y="45"/>
                  <a:pt x="241" y="45"/>
                </a:cubicBezTo>
                <a:cubicBezTo>
                  <a:pt x="242" y="46"/>
                  <a:pt x="243" y="46"/>
                  <a:pt x="244" y="47"/>
                </a:cubicBezTo>
                <a:cubicBezTo>
                  <a:pt x="240" y="46"/>
                  <a:pt x="241" y="47"/>
                  <a:pt x="243" y="48"/>
                </a:cubicBezTo>
                <a:cubicBezTo>
                  <a:pt x="243" y="48"/>
                  <a:pt x="243" y="48"/>
                  <a:pt x="243" y="48"/>
                </a:cubicBezTo>
                <a:cubicBezTo>
                  <a:pt x="241" y="48"/>
                  <a:pt x="241" y="48"/>
                  <a:pt x="241" y="48"/>
                </a:cubicBezTo>
                <a:cubicBezTo>
                  <a:pt x="240" y="48"/>
                  <a:pt x="237" y="51"/>
                  <a:pt x="241" y="53"/>
                </a:cubicBezTo>
                <a:cubicBezTo>
                  <a:pt x="238" y="52"/>
                  <a:pt x="239" y="54"/>
                  <a:pt x="241" y="55"/>
                </a:cubicBezTo>
                <a:cubicBezTo>
                  <a:pt x="239" y="56"/>
                  <a:pt x="240" y="58"/>
                  <a:pt x="239" y="59"/>
                </a:cubicBezTo>
                <a:cubicBezTo>
                  <a:pt x="239" y="59"/>
                  <a:pt x="239" y="59"/>
                  <a:pt x="239" y="59"/>
                </a:cubicBezTo>
                <a:cubicBezTo>
                  <a:pt x="237" y="59"/>
                  <a:pt x="239" y="60"/>
                  <a:pt x="237" y="60"/>
                </a:cubicBezTo>
                <a:cubicBezTo>
                  <a:pt x="237" y="60"/>
                  <a:pt x="238" y="60"/>
                  <a:pt x="237" y="59"/>
                </a:cubicBezTo>
                <a:cubicBezTo>
                  <a:pt x="236" y="59"/>
                  <a:pt x="235" y="60"/>
                  <a:pt x="237" y="60"/>
                </a:cubicBezTo>
                <a:cubicBezTo>
                  <a:pt x="236" y="61"/>
                  <a:pt x="236" y="61"/>
                  <a:pt x="237" y="62"/>
                </a:cubicBezTo>
                <a:cubicBezTo>
                  <a:pt x="236" y="62"/>
                  <a:pt x="236" y="62"/>
                  <a:pt x="235" y="61"/>
                </a:cubicBezTo>
                <a:cubicBezTo>
                  <a:pt x="235" y="62"/>
                  <a:pt x="236" y="62"/>
                  <a:pt x="236" y="62"/>
                </a:cubicBezTo>
                <a:cubicBezTo>
                  <a:pt x="234" y="62"/>
                  <a:pt x="235" y="63"/>
                  <a:pt x="234" y="63"/>
                </a:cubicBezTo>
                <a:cubicBezTo>
                  <a:pt x="235" y="63"/>
                  <a:pt x="235" y="63"/>
                  <a:pt x="236" y="64"/>
                </a:cubicBezTo>
                <a:cubicBezTo>
                  <a:pt x="236" y="64"/>
                  <a:pt x="234" y="63"/>
                  <a:pt x="234" y="63"/>
                </a:cubicBezTo>
                <a:cubicBezTo>
                  <a:pt x="236" y="66"/>
                  <a:pt x="231" y="66"/>
                  <a:pt x="235" y="68"/>
                </a:cubicBezTo>
                <a:cubicBezTo>
                  <a:pt x="231" y="68"/>
                  <a:pt x="237" y="72"/>
                  <a:pt x="231" y="71"/>
                </a:cubicBezTo>
                <a:cubicBezTo>
                  <a:pt x="235" y="72"/>
                  <a:pt x="230" y="73"/>
                  <a:pt x="234" y="73"/>
                </a:cubicBezTo>
                <a:cubicBezTo>
                  <a:pt x="234" y="73"/>
                  <a:pt x="231" y="73"/>
                  <a:pt x="233" y="74"/>
                </a:cubicBezTo>
                <a:cubicBezTo>
                  <a:pt x="232" y="74"/>
                  <a:pt x="230" y="73"/>
                  <a:pt x="231" y="74"/>
                </a:cubicBezTo>
                <a:cubicBezTo>
                  <a:pt x="231" y="74"/>
                  <a:pt x="233" y="74"/>
                  <a:pt x="233" y="74"/>
                </a:cubicBezTo>
                <a:cubicBezTo>
                  <a:pt x="232" y="74"/>
                  <a:pt x="233" y="74"/>
                  <a:pt x="233" y="74"/>
                </a:cubicBezTo>
                <a:cubicBezTo>
                  <a:pt x="231" y="74"/>
                  <a:pt x="233" y="75"/>
                  <a:pt x="231" y="75"/>
                </a:cubicBezTo>
                <a:cubicBezTo>
                  <a:pt x="232" y="75"/>
                  <a:pt x="233" y="75"/>
                  <a:pt x="233" y="75"/>
                </a:cubicBezTo>
                <a:cubicBezTo>
                  <a:pt x="233" y="75"/>
                  <a:pt x="230" y="75"/>
                  <a:pt x="233" y="76"/>
                </a:cubicBezTo>
                <a:cubicBezTo>
                  <a:pt x="230" y="76"/>
                  <a:pt x="230" y="76"/>
                  <a:pt x="233" y="77"/>
                </a:cubicBezTo>
                <a:cubicBezTo>
                  <a:pt x="232" y="77"/>
                  <a:pt x="230" y="77"/>
                  <a:pt x="230" y="77"/>
                </a:cubicBezTo>
                <a:cubicBezTo>
                  <a:pt x="232" y="78"/>
                  <a:pt x="229" y="77"/>
                  <a:pt x="229" y="78"/>
                </a:cubicBezTo>
                <a:cubicBezTo>
                  <a:pt x="230" y="78"/>
                  <a:pt x="230" y="78"/>
                  <a:pt x="231" y="78"/>
                </a:cubicBezTo>
                <a:cubicBezTo>
                  <a:pt x="230" y="78"/>
                  <a:pt x="231" y="78"/>
                  <a:pt x="232" y="79"/>
                </a:cubicBezTo>
                <a:cubicBezTo>
                  <a:pt x="230" y="78"/>
                  <a:pt x="230" y="78"/>
                  <a:pt x="229" y="78"/>
                </a:cubicBezTo>
                <a:cubicBezTo>
                  <a:pt x="228" y="78"/>
                  <a:pt x="233" y="79"/>
                  <a:pt x="230" y="79"/>
                </a:cubicBezTo>
                <a:cubicBezTo>
                  <a:pt x="229" y="79"/>
                  <a:pt x="231" y="79"/>
                  <a:pt x="230" y="79"/>
                </a:cubicBezTo>
                <a:cubicBezTo>
                  <a:pt x="232" y="80"/>
                  <a:pt x="233" y="80"/>
                  <a:pt x="234" y="80"/>
                </a:cubicBezTo>
                <a:cubicBezTo>
                  <a:pt x="233" y="80"/>
                  <a:pt x="233" y="80"/>
                  <a:pt x="233" y="80"/>
                </a:cubicBezTo>
                <a:cubicBezTo>
                  <a:pt x="231" y="80"/>
                  <a:pt x="230" y="79"/>
                  <a:pt x="229" y="79"/>
                </a:cubicBezTo>
                <a:cubicBezTo>
                  <a:pt x="230" y="80"/>
                  <a:pt x="231" y="80"/>
                  <a:pt x="231" y="80"/>
                </a:cubicBezTo>
                <a:cubicBezTo>
                  <a:pt x="229" y="79"/>
                  <a:pt x="229" y="80"/>
                  <a:pt x="228" y="80"/>
                </a:cubicBezTo>
                <a:cubicBezTo>
                  <a:pt x="229" y="80"/>
                  <a:pt x="231" y="80"/>
                  <a:pt x="231" y="81"/>
                </a:cubicBezTo>
                <a:cubicBezTo>
                  <a:pt x="231" y="81"/>
                  <a:pt x="231" y="81"/>
                  <a:pt x="229" y="80"/>
                </a:cubicBezTo>
                <a:cubicBezTo>
                  <a:pt x="230" y="81"/>
                  <a:pt x="229" y="81"/>
                  <a:pt x="230" y="81"/>
                </a:cubicBezTo>
                <a:cubicBezTo>
                  <a:pt x="228" y="81"/>
                  <a:pt x="230" y="82"/>
                  <a:pt x="228" y="82"/>
                </a:cubicBezTo>
                <a:cubicBezTo>
                  <a:pt x="230" y="82"/>
                  <a:pt x="227" y="82"/>
                  <a:pt x="230" y="83"/>
                </a:cubicBezTo>
                <a:cubicBezTo>
                  <a:pt x="229" y="82"/>
                  <a:pt x="229" y="82"/>
                  <a:pt x="228" y="82"/>
                </a:cubicBezTo>
                <a:cubicBezTo>
                  <a:pt x="229" y="82"/>
                  <a:pt x="229" y="83"/>
                  <a:pt x="229" y="83"/>
                </a:cubicBezTo>
                <a:cubicBezTo>
                  <a:pt x="228" y="82"/>
                  <a:pt x="228" y="82"/>
                  <a:pt x="228" y="82"/>
                </a:cubicBezTo>
                <a:cubicBezTo>
                  <a:pt x="228" y="83"/>
                  <a:pt x="228" y="83"/>
                  <a:pt x="227" y="83"/>
                </a:cubicBezTo>
                <a:cubicBezTo>
                  <a:pt x="232" y="84"/>
                  <a:pt x="227" y="83"/>
                  <a:pt x="227" y="84"/>
                </a:cubicBezTo>
                <a:cubicBezTo>
                  <a:pt x="228" y="84"/>
                  <a:pt x="229" y="84"/>
                  <a:pt x="229" y="84"/>
                </a:cubicBezTo>
                <a:cubicBezTo>
                  <a:pt x="229" y="85"/>
                  <a:pt x="229" y="85"/>
                  <a:pt x="229" y="85"/>
                </a:cubicBezTo>
                <a:cubicBezTo>
                  <a:pt x="229" y="85"/>
                  <a:pt x="229" y="85"/>
                  <a:pt x="229" y="85"/>
                </a:cubicBezTo>
                <a:cubicBezTo>
                  <a:pt x="229" y="85"/>
                  <a:pt x="229" y="85"/>
                  <a:pt x="228" y="85"/>
                </a:cubicBezTo>
                <a:cubicBezTo>
                  <a:pt x="229" y="84"/>
                  <a:pt x="229" y="84"/>
                  <a:pt x="229" y="84"/>
                </a:cubicBezTo>
                <a:cubicBezTo>
                  <a:pt x="228" y="84"/>
                  <a:pt x="228" y="84"/>
                  <a:pt x="228" y="84"/>
                </a:cubicBezTo>
                <a:cubicBezTo>
                  <a:pt x="228" y="85"/>
                  <a:pt x="228" y="85"/>
                  <a:pt x="228" y="85"/>
                </a:cubicBezTo>
                <a:cubicBezTo>
                  <a:pt x="228" y="85"/>
                  <a:pt x="228" y="86"/>
                  <a:pt x="229" y="86"/>
                </a:cubicBezTo>
                <a:cubicBezTo>
                  <a:pt x="228" y="86"/>
                  <a:pt x="228" y="86"/>
                  <a:pt x="227" y="86"/>
                </a:cubicBezTo>
                <a:cubicBezTo>
                  <a:pt x="230" y="87"/>
                  <a:pt x="227" y="88"/>
                  <a:pt x="230" y="89"/>
                </a:cubicBezTo>
                <a:cubicBezTo>
                  <a:pt x="229" y="89"/>
                  <a:pt x="229" y="89"/>
                  <a:pt x="228" y="89"/>
                </a:cubicBezTo>
                <a:cubicBezTo>
                  <a:pt x="229" y="89"/>
                  <a:pt x="228" y="89"/>
                  <a:pt x="230" y="90"/>
                </a:cubicBezTo>
                <a:cubicBezTo>
                  <a:pt x="226" y="89"/>
                  <a:pt x="232" y="91"/>
                  <a:pt x="229" y="90"/>
                </a:cubicBezTo>
                <a:cubicBezTo>
                  <a:pt x="228" y="91"/>
                  <a:pt x="232" y="91"/>
                  <a:pt x="231" y="91"/>
                </a:cubicBezTo>
                <a:cubicBezTo>
                  <a:pt x="230" y="91"/>
                  <a:pt x="230" y="91"/>
                  <a:pt x="229" y="91"/>
                </a:cubicBezTo>
                <a:cubicBezTo>
                  <a:pt x="229" y="92"/>
                  <a:pt x="231" y="93"/>
                  <a:pt x="229" y="93"/>
                </a:cubicBezTo>
                <a:cubicBezTo>
                  <a:pt x="231" y="93"/>
                  <a:pt x="229" y="94"/>
                  <a:pt x="231" y="95"/>
                </a:cubicBezTo>
                <a:cubicBezTo>
                  <a:pt x="230" y="94"/>
                  <a:pt x="229" y="94"/>
                  <a:pt x="229" y="95"/>
                </a:cubicBezTo>
                <a:cubicBezTo>
                  <a:pt x="231" y="95"/>
                  <a:pt x="232" y="95"/>
                  <a:pt x="234" y="96"/>
                </a:cubicBezTo>
                <a:cubicBezTo>
                  <a:pt x="231" y="95"/>
                  <a:pt x="231" y="95"/>
                  <a:pt x="229" y="95"/>
                </a:cubicBezTo>
                <a:cubicBezTo>
                  <a:pt x="229" y="96"/>
                  <a:pt x="229" y="95"/>
                  <a:pt x="228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29" y="96"/>
                  <a:pt x="230" y="96"/>
                  <a:pt x="230" y="96"/>
                </a:cubicBezTo>
                <a:cubicBezTo>
                  <a:pt x="228" y="96"/>
                  <a:pt x="232" y="97"/>
                  <a:pt x="230" y="96"/>
                </a:cubicBezTo>
                <a:cubicBezTo>
                  <a:pt x="229" y="96"/>
                  <a:pt x="229" y="96"/>
                  <a:pt x="228" y="96"/>
                </a:cubicBezTo>
                <a:cubicBezTo>
                  <a:pt x="229" y="96"/>
                  <a:pt x="228" y="96"/>
                  <a:pt x="228" y="96"/>
                </a:cubicBezTo>
                <a:cubicBezTo>
                  <a:pt x="229" y="97"/>
                  <a:pt x="230" y="96"/>
                  <a:pt x="230" y="97"/>
                </a:cubicBezTo>
                <a:cubicBezTo>
                  <a:pt x="229" y="97"/>
                  <a:pt x="230" y="97"/>
                  <a:pt x="228" y="96"/>
                </a:cubicBezTo>
                <a:cubicBezTo>
                  <a:pt x="228" y="97"/>
                  <a:pt x="229" y="97"/>
                  <a:pt x="230" y="97"/>
                </a:cubicBezTo>
                <a:cubicBezTo>
                  <a:pt x="229" y="98"/>
                  <a:pt x="229" y="97"/>
                  <a:pt x="228" y="97"/>
                </a:cubicBezTo>
                <a:cubicBezTo>
                  <a:pt x="227" y="98"/>
                  <a:pt x="231" y="99"/>
                  <a:pt x="228" y="98"/>
                </a:cubicBezTo>
                <a:cubicBezTo>
                  <a:pt x="228" y="99"/>
                  <a:pt x="230" y="99"/>
                  <a:pt x="230" y="99"/>
                </a:cubicBezTo>
                <a:cubicBezTo>
                  <a:pt x="229" y="99"/>
                  <a:pt x="227" y="100"/>
                  <a:pt x="230" y="100"/>
                </a:cubicBezTo>
                <a:cubicBezTo>
                  <a:pt x="231" y="101"/>
                  <a:pt x="227" y="100"/>
                  <a:pt x="229" y="101"/>
                </a:cubicBezTo>
                <a:cubicBezTo>
                  <a:pt x="229" y="101"/>
                  <a:pt x="230" y="101"/>
                  <a:pt x="231" y="101"/>
                </a:cubicBezTo>
                <a:cubicBezTo>
                  <a:pt x="231" y="101"/>
                  <a:pt x="233" y="102"/>
                  <a:pt x="232" y="101"/>
                </a:cubicBezTo>
                <a:cubicBezTo>
                  <a:pt x="231" y="101"/>
                  <a:pt x="229" y="101"/>
                  <a:pt x="228" y="100"/>
                </a:cubicBezTo>
                <a:cubicBezTo>
                  <a:pt x="229" y="101"/>
                  <a:pt x="228" y="101"/>
                  <a:pt x="230" y="102"/>
                </a:cubicBezTo>
                <a:cubicBezTo>
                  <a:pt x="229" y="102"/>
                  <a:pt x="229" y="102"/>
                  <a:pt x="227" y="102"/>
                </a:cubicBezTo>
                <a:cubicBezTo>
                  <a:pt x="228" y="103"/>
                  <a:pt x="229" y="103"/>
                  <a:pt x="229" y="103"/>
                </a:cubicBezTo>
                <a:cubicBezTo>
                  <a:pt x="230" y="103"/>
                  <a:pt x="228" y="103"/>
                  <a:pt x="227" y="103"/>
                </a:cubicBezTo>
                <a:cubicBezTo>
                  <a:pt x="227" y="103"/>
                  <a:pt x="227" y="103"/>
                  <a:pt x="227" y="103"/>
                </a:cubicBezTo>
                <a:cubicBezTo>
                  <a:pt x="230" y="104"/>
                  <a:pt x="227" y="103"/>
                  <a:pt x="229" y="103"/>
                </a:cubicBezTo>
                <a:cubicBezTo>
                  <a:pt x="229" y="104"/>
                  <a:pt x="226" y="103"/>
                  <a:pt x="228" y="104"/>
                </a:cubicBezTo>
                <a:cubicBezTo>
                  <a:pt x="227" y="105"/>
                  <a:pt x="228" y="105"/>
                  <a:pt x="228" y="107"/>
                </a:cubicBezTo>
                <a:cubicBezTo>
                  <a:pt x="228" y="106"/>
                  <a:pt x="227" y="106"/>
                  <a:pt x="227" y="106"/>
                </a:cubicBezTo>
                <a:cubicBezTo>
                  <a:pt x="227" y="106"/>
                  <a:pt x="227" y="106"/>
                  <a:pt x="228" y="107"/>
                </a:cubicBezTo>
                <a:cubicBezTo>
                  <a:pt x="227" y="106"/>
                  <a:pt x="228" y="107"/>
                  <a:pt x="226" y="106"/>
                </a:cubicBezTo>
                <a:cubicBezTo>
                  <a:pt x="227" y="107"/>
                  <a:pt x="227" y="107"/>
                  <a:pt x="228" y="108"/>
                </a:cubicBezTo>
                <a:cubicBezTo>
                  <a:pt x="226" y="107"/>
                  <a:pt x="228" y="108"/>
                  <a:pt x="228" y="109"/>
                </a:cubicBezTo>
                <a:cubicBezTo>
                  <a:pt x="226" y="108"/>
                  <a:pt x="228" y="109"/>
                  <a:pt x="228" y="109"/>
                </a:cubicBezTo>
                <a:cubicBezTo>
                  <a:pt x="226" y="108"/>
                  <a:pt x="228" y="110"/>
                  <a:pt x="226" y="109"/>
                </a:cubicBezTo>
                <a:cubicBezTo>
                  <a:pt x="229" y="110"/>
                  <a:pt x="226" y="109"/>
                  <a:pt x="226" y="109"/>
                </a:cubicBezTo>
                <a:cubicBezTo>
                  <a:pt x="227" y="110"/>
                  <a:pt x="229" y="111"/>
                  <a:pt x="226" y="110"/>
                </a:cubicBezTo>
                <a:cubicBezTo>
                  <a:pt x="226" y="110"/>
                  <a:pt x="225" y="110"/>
                  <a:pt x="228" y="112"/>
                </a:cubicBezTo>
                <a:cubicBezTo>
                  <a:pt x="224" y="109"/>
                  <a:pt x="227" y="112"/>
                  <a:pt x="226" y="111"/>
                </a:cubicBezTo>
                <a:cubicBezTo>
                  <a:pt x="228" y="113"/>
                  <a:pt x="226" y="113"/>
                  <a:pt x="226" y="112"/>
                </a:cubicBezTo>
                <a:cubicBezTo>
                  <a:pt x="226" y="113"/>
                  <a:pt x="227" y="114"/>
                  <a:pt x="227" y="114"/>
                </a:cubicBezTo>
                <a:cubicBezTo>
                  <a:pt x="227" y="113"/>
                  <a:pt x="226" y="113"/>
                  <a:pt x="226" y="113"/>
                </a:cubicBezTo>
                <a:cubicBezTo>
                  <a:pt x="226" y="113"/>
                  <a:pt x="226" y="113"/>
                  <a:pt x="226" y="114"/>
                </a:cubicBezTo>
                <a:cubicBezTo>
                  <a:pt x="226" y="114"/>
                  <a:pt x="226" y="115"/>
                  <a:pt x="226" y="115"/>
                </a:cubicBezTo>
                <a:cubicBezTo>
                  <a:pt x="226" y="116"/>
                  <a:pt x="226" y="116"/>
                  <a:pt x="226" y="116"/>
                </a:cubicBezTo>
                <a:cubicBezTo>
                  <a:pt x="226" y="116"/>
                  <a:pt x="225" y="116"/>
                  <a:pt x="225" y="115"/>
                </a:cubicBezTo>
                <a:cubicBezTo>
                  <a:pt x="224" y="116"/>
                  <a:pt x="224" y="117"/>
                  <a:pt x="224" y="117"/>
                </a:cubicBezTo>
                <a:cubicBezTo>
                  <a:pt x="224" y="116"/>
                  <a:pt x="224" y="116"/>
                  <a:pt x="224" y="116"/>
                </a:cubicBezTo>
                <a:cubicBezTo>
                  <a:pt x="223" y="114"/>
                  <a:pt x="221" y="114"/>
                  <a:pt x="219" y="114"/>
                </a:cubicBezTo>
                <a:cubicBezTo>
                  <a:pt x="218" y="114"/>
                  <a:pt x="217" y="114"/>
                  <a:pt x="216" y="114"/>
                </a:cubicBezTo>
                <a:cubicBezTo>
                  <a:pt x="216" y="114"/>
                  <a:pt x="215" y="114"/>
                  <a:pt x="215" y="114"/>
                </a:cubicBezTo>
                <a:cubicBezTo>
                  <a:pt x="214" y="113"/>
                  <a:pt x="214" y="113"/>
                  <a:pt x="213" y="113"/>
                </a:cubicBezTo>
                <a:cubicBezTo>
                  <a:pt x="213" y="113"/>
                  <a:pt x="213" y="113"/>
                  <a:pt x="213" y="114"/>
                </a:cubicBezTo>
                <a:cubicBezTo>
                  <a:pt x="212" y="113"/>
                  <a:pt x="212" y="113"/>
                  <a:pt x="211" y="113"/>
                </a:cubicBezTo>
                <a:cubicBezTo>
                  <a:pt x="211" y="114"/>
                  <a:pt x="211" y="114"/>
                  <a:pt x="211" y="114"/>
                </a:cubicBezTo>
                <a:cubicBezTo>
                  <a:pt x="211" y="114"/>
                  <a:pt x="211" y="114"/>
                  <a:pt x="211" y="114"/>
                </a:cubicBezTo>
                <a:cubicBezTo>
                  <a:pt x="211" y="114"/>
                  <a:pt x="211" y="114"/>
                  <a:pt x="211" y="114"/>
                </a:cubicBezTo>
                <a:cubicBezTo>
                  <a:pt x="211" y="114"/>
                  <a:pt x="211" y="114"/>
                  <a:pt x="211" y="113"/>
                </a:cubicBezTo>
                <a:cubicBezTo>
                  <a:pt x="210" y="114"/>
                  <a:pt x="209" y="114"/>
                  <a:pt x="209" y="115"/>
                </a:cubicBezTo>
                <a:cubicBezTo>
                  <a:pt x="209" y="112"/>
                  <a:pt x="207" y="113"/>
                  <a:pt x="207" y="115"/>
                </a:cubicBezTo>
                <a:cubicBezTo>
                  <a:pt x="206" y="115"/>
                  <a:pt x="207" y="114"/>
                  <a:pt x="206" y="115"/>
                </a:cubicBezTo>
                <a:cubicBezTo>
                  <a:pt x="206" y="113"/>
                  <a:pt x="206" y="113"/>
                  <a:pt x="206" y="113"/>
                </a:cubicBezTo>
                <a:cubicBezTo>
                  <a:pt x="204" y="111"/>
                  <a:pt x="199" y="108"/>
                  <a:pt x="196" y="111"/>
                </a:cubicBezTo>
                <a:cubicBezTo>
                  <a:pt x="196" y="109"/>
                  <a:pt x="193" y="109"/>
                  <a:pt x="192" y="111"/>
                </a:cubicBezTo>
                <a:cubicBezTo>
                  <a:pt x="190" y="109"/>
                  <a:pt x="185" y="110"/>
                  <a:pt x="184" y="108"/>
                </a:cubicBezTo>
                <a:cubicBezTo>
                  <a:pt x="184" y="108"/>
                  <a:pt x="184" y="108"/>
                  <a:pt x="184" y="109"/>
                </a:cubicBezTo>
                <a:cubicBezTo>
                  <a:pt x="183" y="107"/>
                  <a:pt x="183" y="108"/>
                  <a:pt x="182" y="107"/>
                </a:cubicBezTo>
                <a:cubicBezTo>
                  <a:pt x="182" y="107"/>
                  <a:pt x="182" y="107"/>
                  <a:pt x="182" y="106"/>
                </a:cubicBezTo>
                <a:cubicBezTo>
                  <a:pt x="182" y="106"/>
                  <a:pt x="180" y="104"/>
                  <a:pt x="181" y="107"/>
                </a:cubicBezTo>
                <a:cubicBezTo>
                  <a:pt x="180" y="105"/>
                  <a:pt x="179" y="105"/>
                  <a:pt x="177" y="106"/>
                </a:cubicBezTo>
                <a:cubicBezTo>
                  <a:pt x="177" y="105"/>
                  <a:pt x="178" y="105"/>
                  <a:pt x="178" y="104"/>
                </a:cubicBezTo>
                <a:cubicBezTo>
                  <a:pt x="177" y="104"/>
                  <a:pt x="177" y="105"/>
                  <a:pt x="177" y="105"/>
                </a:cubicBezTo>
                <a:cubicBezTo>
                  <a:pt x="177" y="103"/>
                  <a:pt x="175" y="104"/>
                  <a:pt x="174" y="103"/>
                </a:cubicBezTo>
                <a:cubicBezTo>
                  <a:pt x="174" y="104"/>
                  <a:pt x="174" y="104"/>
                  <a:pt x="174" y="105"/>
                </a:cubicBezTo>
                <a:cubicBezTo>
                  <a:pt x="174" y="104"/>
                  <a:pt x="174" y="103"/>
                  <a:pt x="174" y="103"/>
                </a:cubicBezTo>
                <a:cubicBezTo>
                  <a:pt x="170" y="104"/>
                  <a:pt x="168" y="99"/>
                  <a:pt x="165" y="103"/>
                </a:cubicBezTo>
                <a:cubicBezTo>
                  <a:pt x="164" y="99"/>
                  <a:pt x="158" y="104"/>
                  <a:pt x="158" y="99"/>
                </a:cubicBezTo>
                <a:cubicBezTo>
                  <a:pt x="157" y="102"/>
                  <a:pt x="155" y="97"/>
                  <a:pt x="155" y="101"/>
                </a:cubicBezTo>
                <a:cubicBezTo>
                  <a:pt x="154" y="101"/>
                  <a:pt x="154" y="98"/>
                  <a:pt x="153" y="100"/>
                </a:cubicBezTo>
                <a:cubicBezTo>
                  <a:pt x="153" y="99"/>
                  <a:pt x="154" y="97"/>
                  <a:pt x="153" y="98"/>
                </a:cubicBezTo>
                <a:cubicBezTo>
                  <a:pt x="153" y="97"/>
                  <a:pt x="154" y="100"/>
                  <a:pt x="153" y="100"/>
                </a:cubicBezTo>
                <a:cubicBezTo>
                  <a:pt x="153" y="99"/>
                  <a:pt x="153" y="100"/>
                  <a:pt x="152" y="100"/>
                </a:cubicBezTo>
                <a:cubicBezTo>
                  <a:pt x="153" y="98"/>
                  <a:pt x="151" y="100"/>
                  <a:pt x="151" y="98"/>
                </a:cubicBezTo>
                <a:cubicBezTo>
                  <a:pt x="151" y="99"/>
                  <a:pt x="151" y="100"/>
                  <a:pt x="151" y="100"/>
                </a:cubicBezTo>
                <a:cubicBezTo>
                  <a:pt x="150" y="100"/>
                  <a:pt x="150" y="97"/>
                  <a:pt x="149" y="100"/>
                </a:cubicBezTo>
                <a:cubicBezTo>
                  <a:pt x="149" y="96"/>
                  <a:pt x="148" y="97"/>
                  <a:pt x="147" y="99"/>
                </a:cubicBezTo>
                <a:cubicBezTo>
                  <a:pt x="147" y="98"/>
                  <a:pt x="147" y="97"/>
                  <a:pt x="147" y="97"/>
                </a:cubicBezTo>
                <a:cubicBezTo>
                  <a:pt x="146" y="99"/>
                  <a:pt x="146" y="95"/>
                  <a:pt x="145" y="95"/>
                </a:cubicBezTo>
                <a:cubicBezTo>
                  <a:pt x="145" y="96"/>
                  <a:pt x="145" y="96"/>
                  <a:pt x="145" y="97"/>
                </a:cubicBezTo>
                <a:cubicBezTo>
                  <a:pt x="145" y="96"/>
                  <a:pt x="144" y="97"/>
                  <a:pt x="143" y="98"/>
                </a:cubicBezTo>
                <a:cubicBezTo>
                  <a:pt x="144" y="97"/>
                  <a:pt x="144" y="96"/>
                  <a:pt x="144" y="95"/>
                </a:cubicBezTo>
                <a:cubicBezTo>
                  <a:pt x="143" y="94"/>
                  <a:pt x="143" y="100"/>
                  <a:pt x="143" y="96"/>
                </a:cubicBezTo>
                <a:cubicBezTo>
                  <a:pt x="143" y="95"/>
                  <a:pt x="143" y="97"/>
                  <a:pt x="142" y="96"/>
                </a:cubicBezTo>
                <a:cubicBezTo>
                  <a:pt x="142" y="98"/>
                  <a:pt x="142" y="99"/>
                  <a:pt x="141" y="100"/>
                </a:cubicBezTo>
                <a:cubicBezTo>
                  <a:pt x="142" y="99"/>
                  <a:pt x="141" y="99"/>
                  <a:pt x="141" y="99"/>
                </a:cubicBezTo>
                <a:cubicBezTo>
                  <a:pt x="142" y="97"/>
                  <a:pt x="142" y="96"/>
                  <a:pt x="142" y="95"/>
                </a:cubicBezTo>
                <a:cubicBezTo>
                  <a:pt x="141" y="96"/>
                  <a:pt x="141" y="97"/>
                  <a:pt x="141" y="97"/>
                </a:cubicBezTo>
                <a:cubicBezTo>
                  <a:pt x="142" y="95"/>
                  <a:pt x="141" y="95"/>
                  <a:pt x="141" y="94"/>
                </a:cubicBezTo>
                <a:cubicBezTo>
                  <a:pt x="140" y="95"/>
                  <a:pt x="141" y="97"/>
                  <a:pt x="140" y="97"/>
                </a:cubicBezTo>
                <a:cubicBezTo>
                  <a:pt x="140" y="96"/>
                  <a:pt x="139" y="96"/>
                  <a:pt x="140" y="95"/>
                </a:cubicBezTo>
                <a:cubicBezTo>
                  <a:pt x="139" y="96"/>
                  <a:pt x="139" y="95"/>
                  <a:pt x="138" y="96"/>
                </a:cubicBezTo>
                <a:cubicBezTo>
                  <a:pt x="138" y="94"/>
                  <a:pt x="137" y="96"/>
                  <a:pt x="137" y="94"/>
                </a:cubicBezTo>
                <a:cubicBezTo>
                  <a:pt x="136" y="96"/>
                  <a:pt x="137" y="93"/>
                  <a:pt x="135" y="96"/>
                </a:cubicBezTo>
                <a:cubicBezTo>
                  <a:pt x="136" y="95"/>
                  <a:pt x="136" y="94"/>
                  <a:pt x="136" y="94"/>
                </a:cubicBezTo>
                <a:cubicBezTo>
                  <a:pt x="136" y="94"/>
                  <a:pt x="135" y="95"/>
                  <a:pt x="135" y="95"/>
                </a:cubicBezTo>
                <a:cubicBezTo>
                  <a:pt x="135" y="94"/>
                  <a:pt x="135" y="93"/>
                  <a:pt x="135" y="93"/>
                </a:cubicBezTo>
                <a:cubicBezTo>
                  <a:pt x="135" y="94"/>
                  <a:pt x="135" y="93"/>
                  <a:pt x="135" y="93"/>
                </a:cubicBezTo>
                <a:cubicBezTo>
                  <a:pt x="134" y="97"/>
                  <a:pt x="134" y="93"/>
                  <a:pt x="133" y="92"/>
                </a:cubicBezTo>
                <a:cubicBezTo>
                  <a:pt x="133" y="93"/>
                  <a:pt x="132" y="95"/>
                  <a:pt x="132" y="94"/>
                </a:cubicBezTo>
                <a:cubicBezTo>
                  <a:pt x="133" y="92"/>
                  <a:pt x="132" y="93"/>
                  <a:pt x="132" y="94"/>
                </a:cubicBezTo>
                <a:cubicBezTo>
                  <a:pt x="132" y="93"/>
                  <a:pt x="131" y="93"/>
                  <a:pt x="131" y="92"/>
                </a:cubicBezTo>
                <a:cubicBezTo>
                  <a:pt x="129" y="95"/>
                  <a:pt x="127" y="92"/>
                  <a:pt x="125" y="94"/>
                </a:cubicBezTo>
                <a:cubicBezTo>
                  <a:pt x="126" y="94"/>
                  <a:pt x="126" y="93"/>
                  <a:pt x="126" y="92"/>
                </a:cubicBezTo>
                <a:cubicBezTo>
                  <a:pt x="125" y="93"/>
                  <a:pt x="125" y="92"/>
                  <a:pt x="124" y="94"/>
                </a:cubicBezTo>
                <a:cubicBezTo>
                  <a:pt x="124" y="90"/>
                  <a:pt x="121" y="95"/>
                  <a:pt x="122" y="92"/>
                </a:cubicBezTo>
                <a:cubicBezTo>
                  <a:pt x="122" y="92"/>
                  <a:pt x="122" y="95"/>
                  <a:pt x="121" y="95"/>
                </a:cubicBezTo>
                <a:cubicBezTo>
                  <a:pt x="121" y="94"/>
                  <a:pt x="122" y="93"/>
                  <a:pt x="122" y="93"/>
                </a:cubicBezTo>
                <a:cubicBezTo>
                  <a:pt x="119" y="92"/>
                  <a:pt x="118" y="94"/>
                  <a:pt x="117" y="91"/>
                </a:cubicBezTo>
                <a:cubicBezTo>
                  <a:pt x="116" y="93"/>
                  <a:pt x="115" y="92"/>
                  <a:pt x="114" y="93"/>
                </a:cubicBezTo>
                <a:cubicBezTo>
                  <a:pt x="114" y="92"/>
                  <a:pt x="114" y="92"/>
                  <a:pt x="113" y="91"/>
                </a:cubicBezTo>
                <a:cubicBezTo>
                  <a:pt x="112" y="93"/>
                  <a:pt x="113" y="94"/>
                  <a:pt x="112" y="96"/>
                </a:cubicBezTo>
                <a:cubicBezTo>
                  <a:pt x="112" y="93"/>
                  <a:pt x="113" y="93"/>
                  <a:pt x="113" y="91"/>
                </a:cubicBezTo>
                <a:cubicBezTo>
                  <a:pt x="112" y="91"/>
                  <a:pt x="112" y="91"/>
                  <a:pt x="112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0" y="91"/>
                  <a:pt x="111" y="92"/>
                  <a:pt x="110" y="92"/>
                </a:cubicBezTo>
                <a:cubicBezTo>
                  <a:pt x="111" y="90"/>
                  <a:pt x="109" y="94"/>
                  <a:pt x="110" y="91"/>
                </a:cubicBezTo>
                <a:cubicBezTo>
                  <a:pt x="110" y="91"/>
                  <a:pt x="111" y="90"/>
                  <a:pt x="110" y="90"/>
                </a:cubicBezTo>
                <a:cubicBezTo>
                  <a:pt x="110" y="91"/>
                  <a:pt x="110" y="90"/>
                  <a:pt x="110" y="90"/>
                </a:cubicBezTo>
                <a:cubicBezTo>
                  <a:pt x="109" y="91"/>
                  <a:pt x="110" y="92"/>
                  <a:pt x="109" y="92"/>
                </a:cubicBezTo>
                <a:cubicBezTo>
                  <a:pt x="109" y="91"/>
                  <a:pt x="109" y="92"/>
                  <a:pt x="110" y="90"/>
                </a:cubicBezTo>
                <a:cubicBezTo>
                  <a:pt x="109" y="89"/>
                  <a:pt x="108" y="90"/>
                  <a:pt x="108" y="92"/>
                </a:cubicBezTo>
                <a:cubicBezTo>
                  <a:pt x="107" y="91"/>
                  <a:pt x="108" y="90"/>
                  <a:pt x="108" y="90"/>
                </a:cubicBezTo>
                <a:cubicBezTo>
                  <a:pt x="107" y="88"/>
                  <a:pt x="105" y="92"/>
                  <a:pt x="105" y="89"/>
                </a:cubicBezTo>
                <a:cubicBezTo>
                  <a:pt x="105" y="89"/>
                  <a:pt x="105" y="91"/>
                  <a:pt x="104" y="91"/>
                </a:cubicBezTo>
                <a:cubicBezTo>
                  <a:pt x="104" y="90"/>
                  <a:pt x="102" y="87"/>
                  <a:pt x="102" y="90"/>
                </a:cubicBezTo>
                <a:cubicBezTo>
                  <a:pt x="101" y="91"/>
                  <a:pt x="102" y="87"/>
                  <a:pt x="101" y="90"/>
                </a:cubicBezTo>
                <a:cubicBezTo>
                  <a:pt x="101" y="90"/>
                  <a:pt x="100" y="90"/>
                  <a:pt x="101" y="91"/>
                </a:cubicBezTo>
                <a:cubicBezTo>
                  <a:pt x="100" y="91"/>
                  <a:pt x="99" y="93"/>
                  <a:pt x="100" y="92"/>
                </a:cubicBezTo>
                <a:cubicBezTo>
                  <a:pt x="101" y="91"/>
                  <a:pt x="100" y="90"/>
                  <a:pt x="101" y="88"/>
                </a:cubicBezTo>
                <a:cubicBezTo>
                  <a:pt x="100" y="90"/>
                  <a:pt x="99" y="89"/>
                  <a:pt x="98" y="90"/>
                </a:cubicBezTo>
                <a:cubicBezTo>
                  <a:pt x="98" y="89"/>
                  <a:pt x="97" y="89"/>
                  <a:pt x="97" y="87"/>
                </a:cubicBezTo>
                <a:cubicBezTo>
                  <a:pt x="96" y="88"/>
                  <a:pt x="96" y="89"/>
                  <a:pt x="96" y="89"/>
                </a:cubicBezTo>
                <a:cubicBezTo>
                  <a:pt x="95" y="90"/>
                  <a:pt x="96" y="88"/>
                  <a:pt x="96" y="87"/>
                </a:cubicBezTo>
                <a:cubicBezTo>
                  <a:pt x="95" y="87"/>
                  <a:pt x="95" y="87"/>
                  <a:pt x="95" y="87"/>
                </a:cubicBezTo>
                <a:cubicBezTo>
                  <a:pt x="94" y="90"/>
                  <a:pt x="95" y="87"/>
                  <a:pt x="95" y="88"/>
                </a:cubicBezTo>
                <a:cubicBezTo>
                  <a:pt x="94" y="89"/>
                  <a:pt x="94" y="86"/>
                  <a:pt x="93" y="88"/>
                </a:cubicBezTo>
                <a:cubicBezTo>
                  <a:pt x="91" y="86"/>
                  <a:pt x="90" y="87"/>
                  <a:pt x="88" y="88"/>
                </a:cubicBezTo>
                <a:cubicBezTo>
                  <a:pt x="88" y="87"/>
                  <a:pt x="89" y="86"/>
                  <a:pt x="88" y="86"/>
                </a:cubicBezTo>
                <a:cubicBezTo>
                  <a:pt x="88" y="87"/>
                  <a:pt x="88" y="87"/>
                  <a:pt x="87" y="88"/>
                </a:cubicBezTo>
                <a:cubicBezTo>
                  <a:pt x="87" y="87"/>
                  <a:pt x="87" y="87"/>
                  <a:pt x="87" y="86"/>
                </a:cubicBezTo>
                <a:cubicBezTo>
                  <a:pt x="87" y="86"/>
                  <a:pt x="86" y="86"/>
                  <a:pt x="85" y="87"/>
                </a:cubicBezTo>
                <a:cubicBezTo>
                  <a:pt x="85" y="85"/>
                  <a:pt x="84" y="87"/>
                  <a:pt x="83" y="87"/>
                </a:cubicBezTo>
                <a:cubicBezTo>
                  <a:pt x="84" y="85"/>
                  <a:pt x="83" y="86"/>
                  <a:pt x="82" y="87"/>
                </a:cubicBezTo>
                <a:cubicBezTo>
                  <a:pt x="82" y="85"/>
                  <a:pt x="81" y="87"/>
                  <a:pt x="81" y="85"/>
                </a:cubicBezTo>
                <a:cubicBezTo>
                  <a:pt x="81" y="88"/>
                  <a:pt x="80" y="84"/>
                  <a:pt x="80" y="85"/>
                </a:cubicBezTo>
                <a:cubicBezTo>
                  <a:pt x="79" y="86"/>
                  <a:pt x="78" y="87"/>
                  <a:pt x="79" y="85"/>
                </a:cubicBezTo>
                <a:cubicBezTo>
                  <a:pt x="78" y="84"/>
                  <a:pt x="77" y="84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6" y="84"/>
                  <a:pt x="76" y="84"/>
                </a:cubicBezTo>
                <a:cubicBezTo>
                  <a:pt x="77" y="85"/>
                  <a:pt x="77" y="84"/>
                  <a:pt x="76" y="82"/>
                </a:cubicBezTo>
                <a:cubicBezTo>
                  <a:pt x="77" y="82"/>
                  <a:pt x="77" y="82"/>
                  <a:pt x="77" y="83"/>
                </a:cubicBezTo>
                <a:cubicBezTo>
                  <a:pt x="77" y="83"/>
                  <a:pt x="77" y="83"/>
                  <a:pt x="78" y="83"/>
                </a:cubicBezTo>
                <a:cubicBezTo>
                  <a:pt x="78" y="83"/>
                  <a:pt x="76" y="82"/>
                  <a:pt x="76" y="81"/>
                </a:cubicBezTo>
                <a:cubicBezTo>
                  <a:pt x="77" y="82"/>
                  <a:pt x="78" y="83"/>
                  <a:pt x="79" y="83"/>
                </a:cubicBezTo>
                <a:cubicBezTo>
                  <a:pt x="78" y="83"/>
                  <a:pt x="77" y="82"/>
                  <a:pt x="76" y="81"/>
                </a:cubicBezTo>
                <a:cubicBezTo>
                  <a:pt x="78" y="83"/>
                  <a:pt x="79" y="83"/>
                  <a:pt x="80" y="83"/>
                </a:cubicBezTo>
                <a:cubicBezTo>
                  <a:pt x="79" y="82"/>
                  <a:pt x="82" y="84"/>
                  <a:pt x="80" y="83"/>
                </a:cubicBezTo>
                <a:cubicBezTo>
                  <a:pt x="83" y="84"/>
                  <a:pt x="77" y="79"/>
                  <a:pt x="79" y="80"/>
                </a:cubicBezTo>
                <a:cubicBezTo>
                  <a:pt x="81" y="81"/>
                  <a:pt x="78" y="80"/>
                  <a:pt x="80" y="81"/>
                </a:cubicBezTo>
                <a:cubicBezTo>
                  <a:pt x="81" y="81"/>
                  <a:pt x="80" y="80"/>
                  <a:pt x="80" y="80"/>
                </a:cubicBezTo>
                <a:cubicBezTo>
                  <a:pt x="81" y="80"/>
                  <a:pt x="81" y="80"/>
                  <a:pt x="81" y="81"/>
                </a:cubicBezTo>
                <a:cubicBezTo>
                  <a:pt x="80" y="79"/>
                  <a:pt x="83" y="80"/>
                  <a:pt x="80" y="78"/>
                </a:cubicBezTo>
                <a:cubicBezTo>
                  <a:pt x="80" y="78"/>
                  <a:pt x="81" y="79"/>
                  <a:pt x="80" y="78"/>
                </a:cubicBezTo>
                <a:cubicBezTo>
                  <a:pt x="80" y="78"/>
                  <a:pt x="80" y="78"/>
                  <a:pt x="79" y="77"/>
                </a:cubicBezTo>
                <a:cubicBezTo>
                  <a:pt x="80" y="78"/>
                  <a:pt x="81" y="78"/>
                  <a:pt x="82" y="79"/>
                </a:cubicBezTo>
                <a:cubicBezTo>
                  <a:pt x="81" y="78"/>
                  <a:pt x="83" y="79"/>
                  <a:pt x="82" y="78"/>
                </a:cubicBezTo>
                <a:cubicBezTo>
                  <a:pt x="82" y="78"/>
                  <a:pt x="81" y="78"/>
                  <a:pt x="81" y="77"/>
                </a:cubicBezTo>
                <a:cubicBezTo>
                  <a:pt x="81" y="77"/>
                  <a:pt x="81" y="77"/>
                  <a:pt x="80" y="77"/>
                </a:cubicBezTo>
                <a:cubicBezTo>
                  <a:pt x="80" y="77"/>
                  <a:pt x="81" y="78"/>
                  <a:pt x="81" y="78"/>
                </a:cubicBezTo>
                <a:cubicBezTo>
                  <a:pt x="81" y="78"/>
                  <a:pt x="80" y="77"/>
                  <a:pt x="80" y="77"/>
                </a:cubicBezTo>
                <a:cubicBezTo>
                  <a:pt x="81" y="77"/>
                  <a:pt x="78" y="75"/>
                  <a:pt x="82" y="77"/>
                </a:cubicBezTo>
                <a:cubicBezTo>
                  <a:pt x="79" y="75"/>
                  <a:pt x="79" y="74"/>
                  <a:pt x="78" y="75"/>
                </a:cubicBezTo>
                <a:cubicBezTo>
                  <a:pt x="81" y="76"/>
                  <a:pt x="78" y="74"/>
                  <a:pt x="79" y="75"/>
                </a:cubicBezTo>
                <a:cubicBezTo>
                  <a:pt x="79" y="75"/>
                  <a:pt x="80" y="76"/>
                  <a:pt x="80" y="76"/>
                </a:cubicBezTo>
                <a:cubicBezTo>
                  <a:pt x="79" y="76"/>
                  <a:pt x="79" y="75"/>
                  <a:pt x="78" y="75"/>
                </a:cubicBezTo>
                <a:cubicBezTo>
                  <a:pt x="77" y="74"/>
                  <a:pt x="78" y="74"/>
                  <a:pt x="78" y="73"/>
                </a:cubicBezTo>
                <a:cubicBezTo>
                  <a:pt x="81" y="75"/>
                  <a:pt x="79" y="72"/>
                  <a:pt x="81" y="74"/>
                </a:cubicBezTo>
                <a:cubicBezTo>
                  <a:pt x="81" y="74"/>
                  <a:pt x="81" y="74"/>
                  <a:pt x="82" y="75"/>
                </a:cubicBezTo>
                <a:cubicBezTo>
                  <a:pt x="82" y="75"/>
                  <a:pt x="82" y="75"/>
                  <a:pt x="83" y="75"/>
                </a:cubicBezTo>
                <a:cubicBezTo>
                  <a:pt x="83" y="75"/>
                  <a:pt x="84" y="75"/>
                  <a:pt x="83" y="75"/>
                </a:cubicBezTo>
                <a:cubicBezTo>
                  <a:pt x="82" y="75"/>
                  <a:pt x="81" y="73"/>
                  <a:pt x="80" y="72"/>
                </a:cubicBezTo>
                <a:cubicBezTo>
                  <a:pt x="81" y="73"/>
                  <a:pt x="80" y="72"/>
                  <a:pt x="79" y="71"/>
                </a:cubicBezTo>
                <a:cubicBezTo>
                  <a:pt x="82" y="73"/>
                  <a:pt x="78" y="70"/>
                  <a:pt x="81" y="72"/>
                </a:cubicBezTo>
                <a:cubicBezTo>
                  <a:pt x="80" y="71"/>
                  <a:pt x="80" y="72"/>
                  <a:pt x="81" y="73"/>
                </a:cubicBezTo>
                <a:cubicBezTo>
                  <a:pt x="82" y="73"/>
                  <a:pt x="81" y="72"/>
                  <a:pt x="80" y="70"/>
                </a:cubicBezTo>
                <a:cubicBezTo>
                  <a:pt x="81" y="71"/>
                  <a:pt x="82" y="72"/>
                  <a:pt x="82" y="72"/>
                </a:cubicBezTo>
                <a:cubicBezTo>
                  <a:pt x="80" y="70"/>
                  <a:pt x="81" y="70"/>
                  <a:pt x="82" y="69"/>
                </a:cubicBezTo>
                <a:cubicBezTo>
                  <a:pt x="81" y="69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79" y="68"/>
                  <a:pt x="81" y="69"/>
                </a:cubicBezTo>
                <a:cubicBezTo>
                  <a:pt x="80" y="68"/>
                  <a:pt x="84" y="70"/>
                  <a:pt x="83" y="69"/>
                </a:cubicBezTo>
                <a:cubicBezTo>
                  <a:pt x="81" y="69"/>
                  <a:pt x="82" y="68"/>
                  <a:pt x="82" y="68"/>
                </a:cubicBezTo>
                <a:cubicBezTo>
                  <a:pt x="82" y="68"/>
                  <a:pt x="81" y="68"/>
                  <a:pt x="81" y="68"/>
                </a:cubicBezTo>
                <a:cubicBezTo>
                  <a:pt x="82" y="68"/>
                  <a:pt x="83" y="69"/>
                  <a:pt x="84" y="68"/>
                </a:cubicBezTo>
                <a:cubicBezTo>
                  <a:pt x="83" y="72"/>
                  <a:pt x="85" y="69"/>
                  <a:pt x="85" y="70"/>
                </a:cubicBezTo>
                <a:cubicBezTo>
                  <a:pt x="86" y="69"/>
                  <a:pt x="86" y="68"/>
                  <a:pt x="86" y="68"/>
                </a:cubicBezTo>
                <a:cubicBezTo>
                  <a:pt x="87" y="68"/>
                  <a:pt x="86" y="69"/>
                  <a:pt x="87" y="69"/>
                </a:cubicBezTo>
                <a:cubicBezTo>
                  <a:pt x="87" y="70"/>
                  <a:pt x="86" y="71"/>
                  <a:pt x="87" y="72"/>
                </a:cubicBezTo>
                <a:cubicBezTo>
                  <a:pt x="87" y="71"/>
                  <a:pt x="87" y="72"/>
                  <a:pt x="87" y="71"/>
                </a:cubicBezTo>
                <a:cubicBezTo>
                  <a:pt x="86" y="72"/>
                  <a:pt x="87" y="68"/>
                  <a:pt x="88" y="68"/>
                </a:cubicBezTo>
                <a:cubicBezTo>
                  <a:pt x="87" y="70"/>
                  <a:pt x="88" y="71"/>
                  <a:pt x="87" y="72"/>
                </a:cubicBezTo>
                <a:cubicBezTo>
                  <a:pt x="88" y="71"/>
                  <a:pt x="88" y="73"/>
                  <a:pt x="88" y="72"/>
                </a:cubicBezTo>
                <a:cubicBezTo>
                  <a:pt x="88" y="70"/>
                  <a:pt x="90" y="70"/>
                  <a:pt x="89" y="71"/>
                </a:cubicBezTo>
                <a:cubicBezTo>
                  <a:pt x="89" y="73"/>
                  <a:pt x="89" y="70"/>
                  <a:pt x="89" y="72"/>
                </a:cubicBezTo>
                <a:cubicBezTo>
                  <a:pt x="89" y="73"/>
                  <a:pt x="90" y="71"/>
                  <a:pt x="91" y="69"/>
                </a:cubicBezTo>
                <a:cubicBezTo>
                  <a:pt x="89" y="71"/>
                  <a:pt x="90" y="68"/>
                  <a:pt x="88" y="70"/>
                </a:cubicBezTo>
                <a:cubicBezTo>
                  <a:pt x="89" y="68"/>
                  <a:pt x="88" y="70"/>
                  <a:pt x="88" y="70"/>
                </a:cubicBezTo>
                <a:cubicBezTo>
                  <a:pt x="89" y="68"/>
                  <a:pt x="87" y="70"/>
                  <a:pt x="88" y="68"/>
                </a:cubicBezTo>
                <a:cubicBezTo>
                  <a:pt x="91" y="69"/>
                  <a:pt x="97" y="67"/>
                  <a:pt x="99" y="71"/>
                </a:cubicBezTo>
                <a:cubicBezTo>
                  <a:pt x="101" y="69"/>
                  <a:pt x="100" y="72"/>
                  <a:pt x="102" y="70"/>
                </a:cubicBezTo>
                <a:cubicBezTo>
                  <a:pt x="101" y="71"/>
                  <a:pt x="102" y="71"/>
                  <a:pt x="101" y="72"/>
                </a:cubicBezTo>
                <a:cubicBezTo>
                  <a:pt x="101" y="72"/>
                  <a:pt x="101" y="71"/>
                  <a:pt x="101" y="72"/>
                </a:cubicBezTo>
                <a:cubicBezTo>
                  <a:pt x="102" y="73"/>
                  <a:pt x="101" y="74"/>
                  <a:pt x="101" y="76"/>
                </a:cubicBezTo>
                <a:cubicBezTo>
                  <a:pt x="102" y="75"/>
                  <a:pt x="101" y="74"/>
                  <a:pt x="102" y="73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74"/>
                  <a:pt x="103" y="74"/>
                  <a:pt x="105" y="72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4" y="74"/>
                </a:cubicBezTo>
                <a:cubicBezTo>
                  <a:pt x="105" y="74"/>
                  <a:pt x="105" y="71"/>
                  <a:pt x="105" y="71"/>
                </a:cubicBezTo>
                <a:cubicBezTo>
                  <a:pt x="106" y="72"/>
                  <a:pt x="105" y="74"/>
                  <a:pt x="105" y="75"/>
                </a:cubicBezTo>
                <a:cubicBezTo>
                  <a:pt x="105" y="74"/>
                  <a:pt x="106" y="72"/>
                  <a:pt x="106" y="72"/>
                </a:cubicBezTo>
                <a:cubicBezTo>
                  <a:pt x="106" y="74"/>
                  <a:pt x="106" y="75"/>
                  <a:pt x="106" y="76"/>
                </a:cubicBezTo>
                <a:cubicBezTo>
                  <a:pt x="107" y="74"/>
                  <a:pt x="106" y="78"/>
                  <a:pt x="107" y="76"/>
                </a:cubicBezTo>
                <a:cubicBezTo>
                  <a:pt x="108" y="79"/>
                  <a:pt x="109" y="72"/>
                  <a:pt x="110" y="74"/>
                </a:cubicBezTo>
                <a:cubicBezTo>
                  <a:pt x="109" y="76"/>
                  <a:pt x="110" y="73"/>
                  <a:pt x="109" y="75"/>
                </a:cubicBezTo>
                <a:cubicBezTo>
                  <a:pt x="109" y="76"/>
                  <a:pt x="110" y="75"/>
                  <a:pt x="111" y="75"/>
                </a:cubicBezTo>
                <a:cubicBezTo>
                  <a:pt x="110" y="76"/>
                  <a:pt x="110" y="76"/>
                  <a:pt x="111" y="77"/>
                </a:cubicBezTo>
                <a:cubicBezTo>
                  <a:pt x="111" y="75"/>
                  <a:pt x="112" y="78"/>
                  <a:pt x="113" y="74"/>
                </a:cubicBezTo>
                <a:cubicBezTo>
                  <a:pt x="113" y="74"/>
                  <a:pt x="113" y="75"/>
                  <a:pt x="113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5"/>
                  <a:pt x="113" y="75"/>
                  <a:pt x="113" y="76"/>
                </a:cubicBezTo>
                <a:cubicBezTo>
                  <a:pt x="114" y="76"/>
                  <a:pt x="114" y="78"/>
                  <a:pt x="114" y="77"/>
                </a:cubicBezTo>
                <a:cubicBezTo>
                  <a:pt x="114" y="76"/>
                  <a:pt x="114" y="76"/>
                  <a:pt x="115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4"/>
                  <a:pt x="114" y="75"/>
                  <a:pt x="114" y="76"/>
                </a:cubicBezTo>
                <a:cubicBezTo>
                  <a:pt x="114" y="75"/>
                  <a:pt x="114" y="74"/>
                  <a:pt x="114" y="74"/>
                </a:cubicBezTo>
                <a:cubicBezTo>
                  <a:pt x="115" y="76"/>
                  <a:pt x="116" y="72"/>
                  <a:pt x="116" y="76"/>
                </a:cubicBezTo>
                <a:cubicBezTo>
                  <a:pt x="116" y="73"/>
                  <a:pt x="117" y="72"/>
                  <a:pt x="116" y="72"/>
                </a:cubicBezTo>
                <a:cubicBezTo>
                  <a:pt x="116" y="74"/>
                  <a:pt x="117" y="71"/>
                  <a:pt x="116" y="73"/>
                </a:cubicBezTo>
                <a:cubicBezTo>
                  <a:pt x="116" y="73"/>
                  <a:pt x="116" y="73"/>
                  <a:pt x="116" y="74"/>
                </a:cubicBezTo>
                <a:cubicBezTo>
                  <a:pt x="116" y="73"/>
                  <a:pt x="116" y="72"/>
                  <a:pt x="116" y="72"/>
                </a:cubicBezTo>
                <a:cubicBezTo>
                  <a:pt x="117" y="70"/>
                  <a:pt x="118" y="71"/>
                  <a:pt x="119" y="71"/>
                </a:cubicBezTo>
                <a:cubicBezTo>
                  <a:pt x="118" y="75"/>
                  <a:pt x="120" y="72"/>
                  <a:pt x="120" y="74"/>
                </a:cubicBezTo>
                <a:cubicBezTo>
                  <a:pt x="119" y="75"/>
                  <a:pt x="119" y="75"/>
                  <a:pt x="119" y="75"/>
                </a:cubicBezTo>
                <a:cubicBezTo>
                  <a:pt x="119" y="76"/>
                  <a:pt x="119" y="76"/>
                  <a:pt x="119" y="77"/>
                </a:cubicBezTo>
                <a:cubicBezTo>
                  <a:pt x="119" y="77"/>
                  <a:pt x="119" y="77"/>
                  <a:pt x="120" y="76"/>
                </a:cubicBezTo>
                <a:cubicBezTo>
                  <a:pt x="118" y="75"/>
                  <a:pt x="121" y="74"/>
                  <a:pt x="120" y="72"/>
                </a:cubicBezTo>
                <a:cubicBezTo>
                  <a:pt x="121" y="74"/>
                  <a:pt x="121" y="73"/>
                  <a:pt x="122" y="71"/>
                </a:cubicBezTo>
                <a:cubicBezTo>
                  <a:pt x="121" y="75"/>
                  <a:pt x="123" y="71"/>
                  <a:pt x="122" y="73"/>
                </a:cubicBezTo>
                <a:cubicBezTo>
                  <a:pt x="122" y="73"/>
                  <a:pt x="122" y="73"/>
                  <a:pt x="121" y="74"/>
                </a:cubicBezTo>
                <a:cubicBezTo>
                  <a:pt x="122" y="75"/>
                  <a:pt x="123" y="74"/>
                  <a:pt x="124" y="72"/>
                </a:cubicBezTo>
                <a:cubicBezTo>
                  <a:pt x="123" y="74"/>
                  <a:pt x="123" y="74"/>
                  <a:pt x="123" y="75"/>
                </a:cubicBezTo>
                <a:cubicBezTo>
                  <a:pt x="124" y="73"/>
                  <a:pt x="125" y="74"/>
                  <a:pt x="126" y="74"/>
                </a:cubicBezTo>
                <a:cubicBezTo>
                  <a:pt x="127" y="73"/>
                  <a:pt x="127" y="71"/>
                  <a:pt x="127" y="7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7" y="72"/>
                  <a:pt x="127" y="71"/>
                  <a:pt x="127" y="73"/>
                </a:cubicBezTo>
                <a:cubicBezTo>
                  <a:pt x="127" y="72"/>
                  <a:pt x="127" y="76"/>
                  <a:pt x="127" y="75"/>
                </a:cubicBezTo>
                <a:cubicBezTo>
                  <a:pt x="127" y="73"/>
                  <a:pt x="128" y="74"/>
                  <a:pt x="128" y="75"/>
                </a:cubicBezTo>
                <a:cubicBezTo>
                  <a:pt x="129" y="73"/>
                  <a:pt x="128" y="72"/>
                  <a:pt x="129" y="72"/>
                </a:cubicBezTo>
                <a:cubicBezTo>
                  <a:pt x="128" y="75"/>
                  <a:pt x="129" y="72"/>
                  <a:pt x="129" y="72"/>
                </a:cubicBezTo>
                <a:cubicBezTo>
                  <a:pt x="129" y="73"/>
                  <a:pt x="129" y="74"/>
                  <a:pt x="129" y="74"/>
                </a:cubicBezTo>
                <a:cubicBezTo>
                  <a:pt x="129" y="72"/>
                  <a:pt x="130" y="74"/>
                  <a:pt x="130" y="74"/>
                </a:cubicBezTo>
                <a:cubicBezTo>
                  <a:pt x="130" y="72"/>
                  <a:pt x="130" y="74"/>
                  <a:pt x="131" y="72"/>
                </a:cubicBezTo>
                <a:cubicBezTo>
                  <a:pt x="131" y="72"/>
                  <a:pt x="131" y="71"/>
                  <a:pt x="131" y="71"/>
                </a:cubicBezTo>
                <a:cubicBezTo>
                  <a:pt x="131" y="72"/>
                  <a:pt x="130" y="76"/>
                  <a:pt x="131" y="76"/>
                </a:cubicBezTo>
                <a:cubicBezTo>
                  <a:pt x="131" y="75"/>
                  <a:pt x="131" y="76"/>
                  <a:pt x="132" y="75"/>
                </a:cubicBezTo>
                <a:cubicBezTo>
                  <a:pt x="131" y="76"/>
                  <a:pt x="131" y="77"/>
                  <a:pt x="131" y="77"/>
                </a:cubicBezTo>
                <a:cubicBezTo>
                  <a:pt x="132" y="77"/>
                  <a:pt x="132" y="77"/>
                  <a:pt x="133" y="76"/>
                </a:cubicBezTo>
                <a:cubicBezTo>
                  <a:pt x="134" y="77"/>
                  <a:pt x="134" y="78"/>
                  <a:pt x="135" y="78"/>
                </a:cubicBezTo>
                <a:cubicBezTo>
                  <a:pt x="135" y="75"/>
                  <a:pt x="137" y="81"/>
                  <a:pt x="138" y="77"/>
                </a:cubicBezTo>
                <a:cubicBezTo>
                  <a:pt x="139" y="77"/>
                  <a:pt x="138" y="79"/>
                  <a:pt x="139" y="80"/>
                </a:cubicBezTo>
                <a:cubicBezTo>
                  <a:pt x="139" y="79"/>
                  <a:pt x="139" y="78"/>
                  <a:pt x="139" y="78"/>
                </a:cubicBezTo>
                <a:cubicBezTo>
                  <a:pt x="139" y="81"/>
                  <a:pt x="140" y="76"/>
                  <a:pt x="140" y="79"/>
                </a:cubicBezTo>
                <a:cubicBezTo>
                  <a:pt x="140" y="77"/>
                  <a:pt x="141" y="79"/>
                  <a:pt x="141" y="76"/>
                </a:cubicBezTo>
                <a:cubicBezTo>
                  <a:pt x="141" y="76"/>
                  <a:pt x="141" y="76"/>
                  <a:pt x="142" y="76"/>
                </a:cubicBezTo>
                <a:cubicBezTo>
                  <a:pt x="141" y="77"/>
                  <a:pt x="141" y="78"/>
                  <a:pt x="141" y="78"/>
                </a:cubicBezTo>
                <a:cubicBezTo>
                  <a:pt x="141" y="76"/>
                  <a:pt x="141" y="80"/>
                  <a:pt x="142" y="78"/>
                </a:cubicBezTo>
                <a:cubicBezTo>
                  <a:pt x="141" y="78"/>
                  <a:pt x="142" y="75"/>
                  <a:pt x="142" y="75"/>
                </a:cubicBezTo>
                <a:cubicBezTo>
                  <a:pt x="141" y="79"/>
                  <a:pt x="142" y="75"/>
                  <a:pt x="143" y="75"/>
                </a:cubicBezTo>
                <a:cubicBezTo>
                  <a:pt x="142" y="77"/>
                  <a:pt x="143" y="77"/>
                  <a:pt x="142" y="79"/>
                </a:cubicBezTo>
                <a:cubicBezTo>
                  <a:pt x="143" y="78"/>
                  <a:pt x="143" y="79"/>
                  <a:pt x="143" y="78"/>
                </a:cubicBezTo>
                <a:cubicBezTo>
                  <a:pt x="143" y="79"/>
                  <a:pt x="143" y="80"/>
                  <a:pt x="143" y="80"/>
                </a:cubicBezTo>
                <a:cubicBezTo>
                  <a:pt x="143" y="79"/>
                  <a:pt x="143" y="80"/>
                  <a:pt x="143" y="80"/>
                </a:cubicBezTo>
                <a:cubicBezTo>
                  <a:pt x="144" y="77"/>
                  <a:pt x="144" y="77"/>
                  <a:pt x="145" y="76"/>
                </a:cubicBezTo>
                <a:cubicBezTo>
                  <a:pt x="145" y="76"/>
                  <a:pt x="145" y="77"/>
                  <a:pt x="145" y="77"/>
                </a:cubicBezTo>
                <a:cubicBezTo>
                  <a:pt x="145" y="77"/>
                  <a:pt x="145" y="76"/>
                  <a:pt x="145" y="77"/>
                </a:cubicBezTo>
                <a:cubicBezTo>
                  <a:pt x="145" y="78"/>
                  <a:pt x="145" y="78"/>
                  <a:pt x="145" y="78"/>
                </a:cubicBezTo>
                <a:cubicBezTo>
                  <a:pt x="145" y="77"/>
                  <a:pt x="144" y="78"/>
                  <a:pt x="144" y="79"/>
                </a:cubicBezTo>
                <a:cubicBezTo>
                  <a:pt x="144" y="79"/>
                  <a:pt x="144" y="79"/>
                  <a:pt x="144" y="80"/>
                </a:cubicBezTo>
                <a:cubicBezTo>
                  <a:pt x="144" y="79"/>
                  <a:pt x="144" y="81"/>
                  <a:pt x="144" y="79"/>
                </a:cubicBezTo>
                <a:cubicBezTo>
                  <a:pt x="146" y="78"/>
                  <a:pt x="144" y="81"/>
                  <a:pt x="145" y="81"/>
                </a:cubicBezTo>
                <a:cubicBezTo>
                  <a:pt x="145" y="80"/>
                  <a:pt x="146" y="77"/>
                  <a:pt x="146" y="77"/>
                </a:cubicBezTo>
                <a:cubicBezTo>
                  <a:pt x="146" y="78"/>
                  <a:pt x="147" y="78"/>
                  <a:pt x="147" y="77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47" y="78"/>
                  <a:pt x="148" y="78"/>
                  <a:pt x="147" y="80"/>
                </a:cubicBezTo>
                <a:cubicBezTo>
                  <a:pt x="147" y="79"/>
                  <a:pt x="146" y="82"/>
                  <a:pt x="146" y="78"/>
                </a:cubicBezTo>
                <a:cubicBezTo>
                  <a:pt x="146" y="80"/>
                  <a:pt x="145" y="80"/>
                  <a:pt x="145" y="81"/>
                </a:cubicBezTo>
                <a:cubicBezTo>
                  <a:pt x="145" y="81"/>
                  <a:pt x="146" y="81"/>
                  <a:pt x="145" y="82"/>
                </a:cubicBezTo>
                <a:cubicBezTo>
                  <a:pt x="145" y="82"/>
                  <a:pt x="145" y="82"/>
                  <a:pt x="145" y="82"/>
                </a:cubicBezTo>
                <a:cubicBezTo>
                  <a:pt x="146" y="82"/>
                  <a:pt x="146" y="81"/>
                  <a:pt x="147" y="80"/>
                </a:cubicBezTo>
                <a:cubicBezTo>
                  <a:pt x="146" y="83"/>
                  <a:pt x="148" y="81"/>
                  <a:pt x="149" y="81"/>
                </a:cubicBezTo>
                <a:cubicBezTo>
                  <a:pt x="148" y="80"/>
                  <a:pt x="150" y="80"/>
                  <a:pt x="149" y="79"/>
                </a:cubicBezTo>
                <a:cubicBezTo>
                  <a:pt x="149" y="81"/>
                  <a:pt x="149" y="78"/>
                  <a:pt x="149" y="78"/>
                </a:cubicBezTo>
                <a:cubicBezTo>
                  <a:pt x="152" y="77"/>
                  <a:pt x="154" y="79"/>
                  <a:pt x="158" y="79"/>
                </a:cubicBezTo>
                <a:cubicBezTo>
                  <a:pt x="159" y="82"/>
                  <a:pt x="158" y="85"/>
                  <a:pt x="159" y="86"/>
                </a:cubicBezTo>
                <a:cubicBezTo>
                  <a:pt x="162" y="84"/>
                  <a:pt x="163" y="86"/>
                  <a:pt x="165" y="83"/>
                </a:cubicBezTo>
                <a:cubicBezTo>
                  <a:pt x="165" y="84"/>
                  <a:pt x="165" y="85"/>
                  <a:pt x="165" y="85"/>
                </a:cubicBezTo>
                <a:cubicBezTo>
                  <a:pt x="165" y="84"/>
                  <a:pt x="165" y="85"/>
                  <a:pt x="166" y="85"/>
                </a:cubicBezTo>
                <a:cubicBezTo>
                  <a:pt x="166" y="82"/>
                  <a:pt x="167" y="87"/>
                  <a:pt x="167" y="85"/>
                </a:cubicBezTo>
                <a:cubicBezTo>
                  <a:pt x="167" y="85"/>
                  <a:pt x="167" y="84"/>
                  <a:pt x="167" y="83"/>
                </a:cubicBezTo>
                <a:cubicBezTo>
                  <a:pt x="167" y="84"/>
                  <a:pt x="167" y="83"/>
                  <a:pt x="167" y="83"/>
                </a:cubicBezTo>
                <a:cubicBezTo>
                  <a:pt x="167" y="85"/>
                  <a:pt x="167" y="84"/>
                  <a:pt x="168" y="84"/>
                </a:cubicBezTo>
                <a:cubicBezTo>
                  <a:pt x="168" y="84"/>
                  <a:pt x="168" y="85"/>
                  <a:pt x="168" y="85"/>
                </a:cubicBezTo>
                <a:cubicBezTo>
                  <a:pt x="168" y="82"/>
                  <a:pt x="168" y="83"/>
                  <a:pt x="168" y="82"/>
                </a:cubicBezTo>
                <a:cubicBezTo>
                  <a:pt x="168" y="82"/>
                  <a:pt x="169" y="81"/>
                  <a:pt x="169" y="80"/>
                </a:cubicBezTo>
                <a:cubicBezTo>
                  <a:pt x="169" y="81"/>
                  <a:pt x="169" y="81"/>
                  <a:pt x="169" y="82"/>
                </a:cubicBezTo>
                <a:cubicBezTo>
                  <a:pt x="169" y="82"/>
                  <a:pt x="169" y="80"/>
                  <a:pt x="170" y="81"/>
                </a:cubicBezTo>
                <a:cubicBezTo>
                  <a:pt x="169" y="82"/>
                  <a:pt x="170" y="82"/>
                  <a:pt x="170" y="83"/>
                </a:cubicBezTo>
                <a:cubicBezTo>
                  <a:pt x="170" y="82"/>
                  <a:pt x="170" y="84"/>
                  <a:pt x="170" y="85"/>
                </a:cubicBezTo>
                <a:cubicBezTo>
                  <a:pt x="170" y="85"/>
                  <a:pt x="170" y="87"/>
                  <a:pt x="171" y="86"/>
                </a:cubicBezTo>
                <a:cubicBezTo>
                  <a:pt x="170" y="85"/>
                  <a:pt x="170" y="83"/>
                  <a:pt x="171" y="81"/>
                </a:cubicBezTo>
                <a:cubicBezTo>
                  <a:pt x="171" y="83"/>
                  <a:pt x="171" y="82"/>
                  <a:pt x="170" y="84"/>
                </a:cubicBezTo>
                <a:cubicBezTo>
                  <a:pt x="171" y="85"/>
                  <a:pt x="171" y="85"/>
                  <a:pt x="171" y="87"/>
                </a:cubicBezTo>
                <a:cubicBezTo>
                  <a:pt x="171" y="83"/>
                  <a:pt x="171" y="86"/>
                  <a:pt x="172" y="85"/>
                </a:cubicBezTo>
                <a:cubicBezTo>
                  <a:pt x="172" y="84"/>
                  <a:pt x="172" y="83"/>
                  <a:pt x="172" y="82"/>
                </a:cubicBezTo>
                <a:cubicBezTo>
                  <a:pt x="172" y="85"/>
                  <a:pt x="173" y="85"/>
                  <a:pt x="173" y="85"/>
                </a:cubicBezTo>
                <a:cubicBezTo>
                  <a:pt x="172" y="87"/>
                  <a:pt x="173" y="87"/>
                  <a:pt x="172" y="89"/>
                </a:cubicBezTo>
                <a:cubicBezTo>
                  <a:pt x="173" y="89"/>
                  <a:pt x="173" y="89"/>
                  <a:pt x="173" y="87"/>
                </a:cubicBezTo>
                <a:cubicBezTo>
                  <a:pt x="173" y="87"/>
                  <a:pt x="173" y="88"/>
                  <a:pt x="173" y="87"/>
                </a:cubicBezTo>
                <a:cubicBezTo>
                  <a:pt x="173" y="86"/>
                  <a:pt x="174" y="88"/>
                  <a:pt x="173" y="89"/>
                </a:cubicBezTo>
                <a:cubicBezTo>
                  <a:pt x="174" y="89"/>
                  <a:pt x="174" y="89"/>
                  <a:pt x="174" y="89"/>
                </a:cubicBezTo>
                <a:cubicBezTo>
                  <a:pt x="174" y="86"/>
                  <a:pt x="175" y="89"/>
                  <a:pt x="176" y="87"/>
                </a:cubicBezTo>
                <a:cubicBezTo>
                  <a:pt x="175" y="90"/>
                  <a:pt x="176" y="87"/>
                  <a:pt x="176" y="87"/>
                </a:cubicBezTo>
                <a:cubicBezTo>
                  <a:pt x="176" y="88"/>
                  <a:pt x="176" y="88"/>
                  <a:pt x="176" y="90"/>
                </a:cubicBezTo>
                <a:cubicBezTo>
                  <a:pt x="176" y="89"/>
                  <a:pt x="177" y="89"/>
                  <a:pt x="177" y="88"/>
                </a:cubicBezTo>
                <a:cubicBezTo>
                  <a:pt x="177" y="86"/>
                  <a:pt x="177" y="88"/>
                  <a:pt x="177" y="87"/>
                </a:cubicBezTo>
                <a:cubicBezTo>
                  <a:pt x="177" y="86"/>
                  <a:pt x="177" y="86"/>
                  <a:pt x="178" y="86"/>
                </a:cubicBezTo>
                <a:cubicBezTo>
                  <a:pt x="178" y="88"/>
                  <a:pt x="177" y="91"/>
                  <a:pt x="177" y="89"/>
                </a:cubicBezTo>
                <a:cubicBezTo>
                  <a:pt x="178" y="89"/>
                  <a:pt x="177" y="85"/>
                  <a:pt x="178" y="86"/>
                </a:cubicBezTo>
                <a:cubicBezTo>
                  <a:pt x="178" y="86"/>
                  <a:pt x="178" y="87"/>
                  <a:pt x="178" y="88"/>
                </a:cubicBezTo>
                <a:cubicBezTo>
                  <a:pt x="178" y="88"/>
                  <a:pt x="178" y="88"/>
                  <a:pt x="178" y="89"/>
                </a:cubicBezTo>
                <a:cubicBezTo>
                  <a:pt x="179" y="89"/>
                  <a:pt x="179" y="87"/>
                  <a:pt x="179" y="89"/>
                </a:cubicBezTo>
                <a:cubicBezTo>
                  <a:pt x="180" y="88"/>
                  <a:pt x="180" y="84"/>
                  <a:pt x="180" y="84"/>
                </a:cubicBezTo>
                <a:cubicBezTo>
                  <a:pt x="181" y="84"/>
                  <a:pt x="181" y="85"/>
                  <a:pt x="181" y="85"/>
                </a:cubicBezTo>
                <a:cubicBezTo>
                  <a:pt x="180" y="87"/>
                  <a:pt x="180" y="84"/>
                  <a:pt x="180" y="86"/>
                </a:cubicBezTo>
                <a:cubicBezTo>
                  <a:pt x="180" y="86"/>
                  <a:pt x="180" y="87"/>
                  <a:pt x="180" y="87"/>
                </a:cubicBezTo>
                <a:cubicBezTo>
                  <a:pt x="181" y="87"/>
                  <a:pt x="180" y="87"/>
                  <a:pt x="181" y="88"/>
                </a:cubicBezTo>
                <a:cubicBezTo>
                  <a:pt x="181" y="87"/>
                  <a:pt x="181" y="87"/>
                  <a:pt x="181" y="86"/>
                </a:cubicBezTo>
                <a:cubicBezTo>
                  <a:pt x="181" y="87"/>
                  <a:pt x="181" y="88"/>
                  <a:pt x="181" y="88"/>
                </a:cubicBezTo>
                <a:cubicBezTo>
                  <a:pt x="182" y="88"/>
                  <a:pt x="182" y="87"/>
                  <a:pt x="182" y="89"/>
                </a:cubicBezTo>
                <a:cubicBezTo>
                  <a:pt x="183" y="86"/>
                  <a:pt x="184" y="89"/>
                  <a:pt x="185" y="86"/>
                </a:cubicBezTo>
                <a:cubicBezTo>
                  <a:pt x="185" y="86"/>
                  <a:pt x="185" y="86"/>
                  <a:pt x="185" y="85"/>
                </a:cubicBezTo>
                <a:cubicBezTo>
                  <a:pt x="185" y="84"/>
                  <a:pt x="185" y="84"/>
                  <a:pt x="186" y="83"/>
                </a:cubicBezTo>
                <a:cubicBezTo>
                  <a:pt x="186" y="84"/>
                  <a:pt x="185" y="86"/>
                  <a:pt x="186" y="87"/>
                </a:cubicBezTo>
                <a:cubicBezTo>
                  <a:pt x="186" y="84"/>
                  <a:pt x="186" y="86"/>
                  <a:pt x="186" y="87"/>
                </a:cubicBezTo>
                <a:cubicBezTo>
                  <a:pt x="187" y="86"/>
                  <a:pt x="187" y="86"/>
                  <a:pt x="188" y="84"/>
                </a:cubicBezTo>
                <a:cubicBezTo>
                  <a:pt x="188" y="87"/>
                  <a:pt x="190" y="85"/>
                  <a:pt x="189" y="91"/>
                </a:cubicBezTo>
                <a:cubicBezTo>
                  <a:pt x="191" y="91"/>
                  <a:pt x="192" y="87"/>
                  <a:pt x="193" y="89"/>
                </a:cubicBezTo>
                <a:cubicBezTo>
                  <a:pt x="194" y="87"/>
                  <a:pt x="193" y="89"/>
                  <a:pt x="194" y="89"/>
                </a:cubicBezTo>
                <a:cubicBezTo>
                  <a:pt x="194" y="89"/>
                  <a:pt x="194" y="88"/>
                  <a:pt x="194" y="88"/>
                </a:cubicBezTo>
                <a:cubicBezTo>
                  <a:pt x="194" y="88"/>
                  <a:pt x="194" y="89"/>
                  <a:pt x="195" y="90"/>
                </a:cubicBezTo>
                <a:cubicBezTo>
                  <a:pt x="195" y="88"/>
                  <a:pt x="198" y="88"/>
                  <a:pt x="198" y="89"/>
                </a:cubicBezTo>
                <a:cubicBezTo>
                  <a:pt x="198" y="89"/>
                  <a:pt x="198" y="88"/>
                  <a:pt x="199" y="88"/>
                </a:cubicBezTo>
                <a:cubicBezTo>
                  <a:pt x="199" y="90"/>
                  <a:pt x="201" y="86"/>
                  <a:pt x="201" y="89"/>
                </a:cubicBezTo>
                <a:cubicBezTo>
                  <a:pt x="203" y="87"/>
                  <a:pt x="203" y="86"/>
                  <a:pt x="204" y="85"/>
                </a:cubicBezTo>
                <a:cubicBezTo>
                  <a:pt x="203" y="87"/>
                  <a:pt x="204" y="86"/>
                  <a:pt x="203" y="88"/>
                </a:cubicBezTo>
                <a:cubicBezTo>
                  <a:pt x="204" y="87"/>
                  <a:pt x="205" y="89"/>
                  <a:pt x="206" y="87"/>
                </a:cubicBezTo>
                <a:cubicBezTo>
                  <a:pt x="206" y="88"/>
                  <a:pt x="206" y="90"/>
                  <a:pt x="206" y="90"/>
                </a:cubicBezTo>
                <a:cubicBezTo>
                  <a:pt x="208" y="85"/>
                  <a:pt x="209" y="92"/>
                  <a:pt x="211" y="86"/>
                </a:cubicBezTo>
                <a:cubicBezTo>
                  <a:pt x="211" y="87"/>
                  <a:pt x="210" y="89"/>
                  <a:pt x="210" y="89"/>
                </a:cubicBezTo>
                <a:cubicBezTo>
                  <a:pt x="211" y="89"/>
                  <a:pt x="211" y="88"/>
                  <a:pt x="212" y="87"/>
                </a:cubicBezTo>
                <a:cubicBezTo>
                  <a:pt x="212" y="87"/>
                  <a:pt x="212" y="87"/>
                  <a:pt x="212" y="86"/>
                </a:cubicBezTo>
                <a:cubicBezTo>
                  <a:pt x="212" y="87"/>
                  <a:pt x="214" y="88"/>
                  <a:pt x="212" y="87"/>
                </a:cubicBezTo>
                <a:cubicBezTo>
                  <a:pt x="212" y="87"/>
                  <a:pt x="214" y="88"/>
                  <a:pt x="214" y="88"/>
                </a:cubicBezTo>
                <a:cubicBezTo>
                  <a:pt x="212" y="88"/>
                  <a:pt x="211" y="89"/>
                  <a:pt x="213" y="89"/>
                </a:cubicBezTo>
                <a:cubicBezTo>
                  <a:pt x="214" y="90"/>
                  <a:pt x="210" y="89"/>
                  <a:pt x="213" y="90"/>
                </a:cubicBezTo>
                <a:cubicBezTo>
                  <a:pt x="213" y="89"/>
                  <a:pt x="214" y="90"/>
                  <a:pt x="214" y="90"/>
                </a:cubicBezTo>
                <a:cubicBezTo>
                  <a:pt x="214" y="90"/>
                  <a:pt x="216" y="91"/>
                  <a:pt x="215" y="91"/>
                </a:cubicBezTo>
                <a:cubicBezTo>
                  <a:pt x="214" y="90"/>
                  <a:pt x="213" y="90"/>
                  <a:pt x="211" y="89"/>
                </a:cubicBezTo>
                <a:cubicBezTo>
                  <a:pt x="213" y="90"/>
                  <a:pt x="212" y="90"/>
                  <a:pt x="214" y="91"/>
                </a:cubicBezTo>
                <a:cubicBezTo>
                  <a:pt x="212" y="91"/>
                  <a:pt x="212" y="91"/>
                  <a:pt x="211" y="91"/>
                </a:cubicBezTo>
                <a:cubicBezTo>
                  <a:pt x="212" y="92"/>
                  <a:pt x="212" y="92"/>
                  <a:pt x="213" y="92"/>
                </a:cubicBezTo>
                <a:cubicBezTo>
                  <a:pt x="213" y="92"/>
                  <a:pt x="211" y="92"/>
                  <a:pt x="211" y="91"/>
                </a:cubicBezTo>
                <a:cubicBezTo>
                  <a:pt x="211" y="92"/>
                  <a:pt x="211" y="92"/>
                  <a:pt x="211" y="92"/>
                </a:cubicBezTo>
                <a:cubicBezTo>
                  <a:pt x="213" y="93"/>
                  <a:pt x="210" y="92"/>
                  <a:pt x="212" y="92"/>
                </a:cubicBezTo>
                <a:cubicBezTo>
                  <a:pt x="212" y="93"/>
                  <a:pt x="209" y="92"/>
                  <a:pt x="212" y="93"/>
                </a:cubicBezTo>
                <a:cubicBezTo>
                  <a:pt x="210" y="93"/>
                  <a:pt x="211" y="94"/>
                  <a:pt x="212" y="96"/>
                </a:cubicBezTo>
                <a:cubicBezTo>
                  <a:pt x="211" y="95"/>
                  <a:pt x="210" y="95"/>
                  <a:pt x="210" y="95"/>
                </a:cubicBezTo>
                <a:cubicBezTo>
                  <a:pt x="211" y="95"/>
                  <a:pt x="211" y="95"/>
                  <a:pt x="211" y="96"/>
                </a:cubicBezTo>
                <a:cubicBezTo>
                  <a:pt x="211" y="95"/>
                  <a:pt x="211" y="96"/>
                  <a:pt x="210" y="95"/>
                </a:cubicBezTo>
                <a:cubicBezTo>
                  <a:pt x="210" y="96"/>
                  <a:pt x="210" y="96"/>
                  <a:pt x="211" y="97"/>
                </a:cubicBezTo>
                <a:cubicBezTo>
                  <a:pt x="209" y="96"/>
                  <a:pt x="211" y="97"/>
                  <a:pt x="212" y="98"/>
                </a:cubicBezTo>
                <a:cubicBezTo>
                  <a:pt x="209" y="97"/>
                  <a:pt x="211" y="98"/>
                  <a:pt x="211" y="98"/>
                </a:cubicBezTo>
                <a:cubicBezTo>
                  <a:pt x="209" y="98"/>
                  <a:pt x="211" y="99"/>
                  <a:pt x="209" y="98"/>
                </a:cubicBezTo>
                <a:cubicBezTo>
                  <a:pt x="212" y="99"/>
                  <a:pt x="209" y="98"/>
                  <a:pt x="209" y="99"/>
                </a:cubicBezTo>
                <a:cubicBezTo>
                  <a:pt x="210" y="99"/>
                  <a:pt x="212" y="100"/>
                  <a:pt x="209" y="99"/>
                </a:cubicBezTo>
                <a:cubicBezTo>
                  <a:pt x="209" y="100"/>
                  <a:pt x="208" y="100"/>
                  <a:pt x="211" y="101"/>
                </a:cubicBezTo>
                <a:cubicBezTo>
                  <a:pt x="207" y="100"/>
                  <a:pt x="211" y="102"/>
                  <a:pt x="209" y="101"/>
                </a:cubicBezTo>
                <a:cubicBezTo>
                  <a:pt x="212" y="102"/>
                  <a:pt x="210" y="102"/>
                  <a:pt x="209" y="103"/>
                </a:cubicBezTo>
                <a:cubicBezTo>
                  <a:pt x="211" y="103"/>
                  <a:pt x="211" y="103"/>
                  <a:pt x="211" y="104"/>
                </a:cubicBezTo>
                <a:cubicBezTo>
                  <a:pt x="211" y="103"/>
                  <a:pt x="211" y="103"/>
                  <a:pt x="210" y="103"/>
                </a:cubicBezTo>
                <a:cubicBezTo>
                  <a:pt x="209" y="105"/>
                  <a:pt x="212" y="107"/>
                  <a:pt x="213" y="108"/>
                </a:cubicBezTo>
                <a:cubicBezTo>
                  <a:pt x="215" y="109"/>
                  <a:pt x="218" y="109"/>
                  <a:pt x="218" y="109"/>
                </a:cubicBezTo>
                <a:cubicBezTo>
                  <a:pt x="215" y="108"/>
                  <a:pt x="218" y="108"/>
                  <a:pt x="217" y="107"/>
                </a:cubicBezTo>
                <a:cubicBezTo>
                  <a:pt x="221" y="108"/>
                  <a:pt x="217" y="106"/>
                  <a:pt x="219" y="106"/>
                </a:cubicBezTo>
                <a:cubicBezTo>
                  <a:pt x="217" y="106"/>
                  <a:pt x="216" y="105"/>
                  <a:pt x="216" y="105"/>
                </a:cubicBezTo>
                <a:cubicBezTo>
                  <a:pt x="216" y="105"/>
                  <a:pt x="217" y="105"/>
                  <a:pt x="218" y="105"/>
                </a:cubicBezTo>
                <a:cubicBezTo>
                  <a:pt x="218" y="106"/>
                  <a:pt x="219" y="106"/>
                  <a:pt x="220" y="106"/>
                </a:cubicBezTo>
                <a:cubicBezTo>
                  <a:pt x="219" y="105"/>
                  <a:pt x="220" y="105"/>
                  <a:pt x="219" y="105"/>
                </a:cubicBezTo>
                <a:cubicBezTo>
                  <a:pt x="220" y="106"/>
                  <a:pt x="216" y="105"/>
                  <a:pt x="216" y="104"/>
                </a:cubicBezTo>
                <a:cubicBezTo>
                  <a:pt x="218" y="105"/>
                  <a:pt x="219" y="105"/>
                  <a:pt x="220" y="105"/>
                </a:cubicBezTo>
                <a:cubicBezTo>
                  <a:pt x="219" y="105"/>
                  <a:pt x="221" y="105"/>
                  <a:pt x="220" y="105"/>
                </a:cubicBezTo>
                <a:cubicBezTo>
                  <a:pt x="218" y="104"/>
                  <a:pt x="218" y="104"/>
                  <a:pt x="219" y="104"/>
                </a:cubicBezTo>
                <a:cubicBezTo>
                  <a:pt x="221" y="105"/>
                  <a:pt x="218" y="104"/>
                  <a:pt x="220" y="105"/>
                </a:cubicBezTo>
                <a:cubicBezTo>
                  <a:pt x="221" y="104"/>
                  <a:pt x="219" y="104"/>
                  <a:pt x="217" y="103"/>
                </a:cubicBezTo>
                <a:cubicBezTo>
                  <a:pt x="219" y="104"/>
                  <a:pt x="216" y="103"/>
                  <a:pt x="218" y="105"/>
                </a:cubicBezTo>
                <a:cubicBezTo>
                  <a:pt x="216" y="104"/>
                  <a:pt x="218" y="105"/>
                  <a:pt x="218" y="105"/>
                </a:cubicBezTo>
                <a:cubicBezTo>
                  <a:pt x="216" y="104"/>
                  <a:pt x="218" y="105"/>
                  <a:pt x="216" y="104"/>
                </a:cubicBezTo>
                <a:cubicBezTo>
                  <a:pt x="217" y="103"/>
                  <a:pt x="215" y="99"/>
                  <a:pt x="219" y="99"/>
                </a:cubicBezTo>
                <a:cubicBezTo>
                  <a:pt x="216" y="98"/>
                  <a:pt x="219" y="98"/>
                  <a:pt x="217" y="97"/>
                </a:cubicBezTo>
                <a:cubicBezTo>
                  <a:pt x="218" y="98"/>
                  <a:pt x="219" y="97"/>
                  <a:pt x="220" y="98"/>
                </a:cubicBezTo>
                <a:cubicBezTo>
                  <a:pt x="220" y="98"/>
                  <a:pt x="219" y="98"/>
                  <a:pt x="220" y="98"/>
                </a:cubicBezTo>
                <a:cubicBezTo>
                  <a:pt x="220" y="98"/>
                  <a:pt x="221" y="98"/>
                  <a:pt x="223" y="98"/>
                </a:cubicBezTo>
                <a:cubicBezTo>
                  <a:pt x="222" y="98"/>
                  <a:pt x="221" y="98"/>
                  <a:pt x="220" y="98"/>
                </a:cubicBezTo>
                <a:cubicBezTo>
                  <a:pt x="220" y="98"/>
                  <a:pt x="220" y="98"/>
                  <a:pt x="220" y="97"/>
                </a:cubicBezTo>
                <a:cubicBezTo>
                  <a:pt x="221" y="98"/>
                  <a:pt x="221" y="97"/>
                  <a:pt x="219" y="96"/>
                </a:cubicBezTo>
                <a:cubicBezTo>
                  <a:pt x="220" y="96"/>
                  <a:pt x="220" y="96"/>
                  <a:pt x="220" y="96"/>
                </a:cubicBezTo>
                <a:cubicBezTo>
                  <a:pt x="220" y="96"/>
                  <a:pt x="220" y="96"/>
                  <a:pt x="221" y="96"/>
                </a:cubicBezTo>
                <a:cubicBezTo>
                  <a:pt x="221" y="96"/>
                  <a:pt x="218" y="95"/>
                  <a:pt x="218" y="95"/>
                </a:cubicBezTo>
                <a:cubicBezTo>
                  <a:pt x="219" y="95"/>
                  <a:pt x="221" y="96"/>
                  <a:pt x="221" y="96"/>
                </a:cubicBezTo>
                <a:cubicBezTo>
                  <a:pt x="221" y="96"/>
                  <a:pt x="219" y="95"/>
                  <a:pt x="218" y="95"/>
                </a:cubicBezTo>
                <a:cubicBezTo>
                  <a:pt x="221" y="96"/>
                  <a:pt x="222" y="96"/>
                  <a:pt x="223" y="96"/>
                </a:cubicBezTo>
                <a:cubicBezTo>
                  <a:pt x="221" y="95"/>
                  <a:pt x="225" y="96"/>
                  <a:pt x="222" y="95"/>
                </a:cubicBezTo>
                <a:cubicBezTo>
                  <a:pt x="226" y="96"/>
                  <a:pt x="218" y="93"/>
                  <a:pt x="220" y="93"/>
                </a:cubicBezTo>
                <a:cubicBezTo>
                  <a:pt x="223" y="94"/>
                  <a:pt x="220" y="93"/>
                  <a:pt x="221" y="94"/>
                </a:cubicBezTo>
                <a:cubicBezTo>
                  <a:pt x="222" y="94"/>
                  <a:pt x="222" y="94"/>
                  <a:pt x="221" y="93"/>
                </a:cubicBezTo>
                <a:cubicBezTo>
                  <a:pt x="222" y="93"/>
                  <a:pt x="223" y="94"/>
                  <a:pt x="223" y="93"/>
                </a:cubicBezTo>
                <a:cubicBezTo>
                  <a:pt x="221" y="93"/>
                  <a:pt x="224" y="93"/>
                  <a:pt x="221" y="92"/>
                </a:cubicBezTo>
                <a:cubicBezTo>
                  <a:pt x="221" y="92"/>
                  <a:pt x="222" y="92"/>
                  <a:pt x="221" y="92"/>
                </a:cubicBezTo>
                <a:cubicBezTo>
                  <a:pt x="221" y="92"/>
                  <a:pt x="220" y="91"/>
                  <a:pt x="220" y="91"/>
                </a:cubicBezTo>
                <a:cubicBezTo>
                  <a:pt x="221" y="92"/>
                  <a:pt x="221" y="92"/>
                  <a:pt x="223" y="92"/>
                </a:cubicBezTo>
                <a:cubicBezTo>
                  <a:pt x="222" y="92"/>
                  <a:pt x="224" y="92"/>
                  <a:pt x="223" y="91"/>
                </a:cubicBezTo>
                <a:cubicBezTo>
                  <a:pt x="222" y="91"/>
                  <a:pt x="222" y="91"/>
                  <a:pt x="222" y="91"/>
                </a:cubicBezTo>
                <a:cubicBezTo>
                  <a:pt x="222" y="91"/>
                  <a:pt x="222" y="91"/>
                  <a:pt x="221" y="91"/>
                </a:cubicBezTo>
                <a:cubicBezTo>
                  <a:pt x="221" y="91"/>
                  <a:pt x="222" y="91"/>
                  <a:pt x="222" y="92"/>
                </a:cubicBezTo>
                <a:cubicBezTo>
                  <a:pt x="221" y="91"/>
                  <a:pt x="220" y="91"/>
                  <a:pt x="220" y="91"/>
                </a:cubicBezTo>
                <a:cubicBezTo>
                  <a:pt x="222" y="91"/>
                  <a:pt x="218" y="89"/>
                  <a:pt x="222" y="90"/>
                </a:cubicBezTo>
                <a:cubicBezTo>
                  <a:pt x="219" y="90"/>
                  <a:pt x="219" y="89"/>
                  <a:pt x="218" y="89"/>
                </a:cubicBezTo>
                <a:cubicBezTo>
                  <a:pt x="221" y="90"/>
                  <a:pt x="218" y="89"/>
                  <a:pt x="219" y="90"/>
                </a:cubicBezTo>
                <a:cubicBezTo>
                  <a:pt x="219" y="90"/>
                  <a:pt x="220" y="90"/>
                  <a:pt x="220" y="90"/>
                </a:cubicBezTo>
                <a:cubicBezTo>
                  <a:pt x="219" y="90"/>
                  <a:pt x="219" y="90"/>
                  <a:pt x="218" y="90"/>
                </a:cubicBezTo>
                <a:cubicBezTo>
                  <a:pt x="217" y="89"/>
                  <a:pt x="217" y="88"/>
                  <a:pt x="217" y="88"/>
                </a:cubicBezTo>
                <a:cubicBezTo>
                  <a:pt x="221" y="89"/>
                  <a:pt x="218" y="87"/>
                  <a:pt x="220" y="88"/>
                </a:cubicBezTo>
                <a:cubicBezTo>
                  <a:pt x="221" y="88"/>
                  <a:pt x="221" y="88"/>
                  <a:pt x="222" y="89"/>
                </a:cubicBezTo>
                <a:cubicBezTo>
                  <a:pt x="222" y="89"/>
                  <a:pt x="222" y="89"/>
                  <a:pt x="223" y="89"/>
                </a:cubicBezTo>
                <a:cubicBezTo>
                  <a:pt x="223" y="89"/>
                  <a:pt x="223" y="89"/>
                  <a:pt x="222" y="88"/>
                </a:cubicBezTo>
                <a:cubicBezTo>
                  <a:pt x="222" y="89"/>
                  <a:pt x="220" y="87"/>
                  <a:pt x="219" y="87"/>
                </a:cubicBezTo>
                <a:cubicBezTo>
                  <a:pt x="221" y="87"/>
                  <a:pt x="219" y="87"/>
                  <a:pt x="218" y="86"/>
                </a:cubicBezTo>
                <a:cubicBezTo>
                  <a:pt x="221" y="87"/>
                  <a:pt x="217" y="85"/>
                  <a:pt x="220" y="86"/>
                </a:cubicBezTo>
                <a:cubicBezTo>
                  <a:pt x="219" y="86"/>
                  <a:pt x="219" y="87"/>
                  <a:pt x="220" y="87"/>
                </a:cubicBezTo>
                <a:cubicBezTo>
                  <a:pt x="222" y="87"/>
                  <a:pt x="220" y="86"/>
                  <a:pt x="218" y="85"/>
                </a:cubicBezTo>
                <a:cubicBezTo>
                  <a:pt x="220" y="86"/>
                  <a:pt x="220" y="86"/>
                  <a:pt x="221" y="86"/>
                </a:cubicBezTo>
                <a:cubicBezTo>
                  <a:pt x="219" y="85"/>
                  <a:pt x="220" y="85"/>
                  <a:pt x="220" y="84"/>
                </a:cubicBezTo>
                <a:cubicBezTo>
                  <a:pt x="219" y="84"/>
                  <a:pt x="217" y="83"/>
                  <a:pt x="217" y="83"/>
                </a:cubicBezTo>
                <a:cubicBezTo>
                  <a:pt x="218" y="83"/>
                  <a:pt x="218" y="83"/>
                  <a:pt x="218" y="83"/>
                </a:cubicBezTo>
                <a:cubicBezTo>
                  <a:pt x="218" y="84"/>
                  <a:pt x="217" y="83"/>
                  <a:pt x="219" y="84"/>
                </a:cubicBezTo>
                <a:cubicBezTo>
                  <a:pt x="218" y="83"/>
                  <a:pt x="222" y="84"/>
                  <a:pt x="221" y="84"/>
                </a:cubicBezTo>
                <a:cubicBezTo>
                  <a:pt x="219" y="84"/>
                  <a:pt x="220" y="83"/>
                  <a:pt x="220" y="83"/>
                </a:cubicBezTo>
                <a:cubicBezTo>
                  <a:pt x="219" y="83"/>
                  <a:pt x="218" y="83"/>
                  <a:pt x="218" y="83"/>
                </a:cubicBezTo>
                <a:cubicBezTo>
                  <a:pt x="221" y="83"/>
                  <a:pt x="218" y="83"/>
                  <a:pt x="218" y="82"/>
                </a:cubicBezTo>
                <a:cubicBezTo>
                  <a:pt x="219" y="83"/>
                  <a:pt x="219" y="83"/>
                  <a:pt x="220" y="83"/>
                </a:cubicBezTo>
                <a:cubicBezTo>
                  <a:pt x="218" y="82"/>
                  <a:pt x="220" y="82"/>
                  <a:pt x="220" y="82"/>
                </a:cubicBezTo>
                <a:cubicBezTo>
                  <a:pt x="218" y="82"/>
                  <a:pt x="220" y="82"/>
                  <a:pt x="218" y="82"/>
                </a:cubicBezTo>
                <a:cubicBezTo>
                  <a:pt x="218" y="82"/>
                  <a:pt x="217" y="81"/>
                  <a:pt x="217" y="81"/>
                </a:cubicBezTo>
                <a:cubicBezTo>
                  <a:pt x="218" y="81"/>
                  <a:pt x="221" y="83"/>
                  <a:pt x="221" y="82"/>
                </a:cubicBezTo>
                <a:cubicBezTo>
                  <a:pt x="221" y="82"/>
                  <a:pt x="221" y="82"/>
                  <a:pt x="221" y="82"/>
                </a:cubicBezTo>
                <a:cubicBezTo>
                  <a:pt x="222" y="82"/>
                  <a:pt x="222" y="82"/>
                  <a:pt x="223" y="82"/>
                </a:cubicBezTo>
                <a:cubicBezTo>
                  <a:pt x="222" y="82"/>
                  <a:pt x="222" y="81"/>
                  <a:pt x="221" y="81"/>
                </a:cubicBezTo>
                <a:cubicBezTo>
                  <a:pt x="223" y="81"/>
                  <a:pt x="223" y="81"/>
                  <a:pt x="223" y="80"/>
                </a:cubicBezTo>
                <a:cubicBezTo>
                  <a:pt x="220" y="79"/>
                  <a:pt x="226" y="79"/>
                  <a:pt x="222" y="78"/>
                </a:cubicBezTo>
                <a:cubicBezTo>
                  <a:pt x="223" y="78"/>
                  <a:pt x="224" y="79"/>
                  <a:pt x="225" y="79"/>
                </a:cubicBezTo>
                <a:cubicBezTo>
                  <a:pt x="224" y="78"/>
                  <a:pt x="223" y="78"/>
                  <a:pt x="223" y="78"/>
                </a:cubicBezTo>
                <a:cubicBezTo>
                  <a:pt x="226" y="79"/>
                  <a:pt x="222" y="77"/>
                  <a:pt x="225" y="78"/>
                </a:cubicBezTo>
                <a:cubicBezTo>
                  <a:pt x="222" y="77"/>
                  <a:pt x="224" y="77"/>
                  <a:pt x="221" y="77"/>
                </a:cubicBezTo>
                <a:cubicBezTo>
                  <a:pt x="221" y="76"/>
                  <a:pt x="222" y="77"/>
                  <a:pt x="221" y="76"/>
                </a:cubicBezTo>
                <a:cubicBezTo>
                  <a:pt x="222" y="77"/>
                  <a:pt x="223" y="77"/>
                  <a:pt x="223" y="77"/>
                </a:cubicBezTo>
                <a:cubicBezTo>
                  <a:pt x="221" y="76"/>
                  <a:pt x="225" y="77"/>
                  <a:pt x="223" y="77"/>
                </a:cubicBezTo>
                <a:cubicBezTo>
                  <a:pt x="223" y="77"/>
                  <a:pt x="220" y="76"/>
                  <a:pt x="220" y="76"/>
                </a:cubicBezTo>
                <a:cubicBezTo>
                  <a:pt x="224" y="77"/>
                  <a:pt x="221" y="76"/>
                  <a:pt x="221" y="76"/>
                </a:cubicBezTo>
                <a:cubicBezTo>
                  <a:pt x="222" y="76"/>
                  <a:pt x="222" y="76"/>
                  <a:pt x="224" y="76"/>
                </a:cubicBezTo>
                <a:cubicBezTo>
                  <a:pt x="223" y="76"/>
                  <a:pt x="224" y="76"/>
                  <a:pt x="223" y="76"/>
                </a:cubicBezTo>
                <a:cubicBezTo>
                  <a:pt x="224" y="76"/>
                  <a:pt x="225" y="76"/>
                  <a:pt x="225" y="76"/>
                </a:cubicBezTo>
                <a:cubicBezTo>
                  <a:pt x="224" y="76"/>
                  <a:pt x="225" y="76"/>
                  <a:pt x="225" y="76"/>
                </a:cubicBezTo>
                <a:cubicBezTo>
                  <a:pt x="222" y="75"/>
                  <a:pt x="222" y="75"/>
                  <a:pt x="221" y="74"/>
                </a:cubicBezTo>
                <a:cubicBezTo>
                  <a:pt x="222" y="75"/>
                  <a:pt x="222" y="75"/>
                  <a:pt x="222" y="75"/>
                </a:cubicBezTo>
                <a:cubicBezTo>
                  <a:pt x="222" y="75"/>
                  <a:pt x="221" y="74"/>
                  <a:pt x="222" y="75"/>
                </a:cubicBezTo>
                <a:cubicBezTo>
                  <a:pt x="223" y="75"/>
                  <a:pt x="223" y="75"/>
                  <a:pt x="223" y="75"/>
                </a:cubicBezTo>
                <a:cubicBezTo>
                  <a:pt x="222" y="75"/>
                  <a:pt x="223" y="75"/>
                  <a:pt x="224" y="76"/>
                </a:cubicBezTo>
                <a:cubicBezTo>
                  <a:pt x="224" y="75"/>
                  <a:pt x="224" y="76"/>
                  <a:pt x="225" y="76"/>
                </a:cubicBezTo>
                <a:cubicBezTo>
                  <a:pt x="224" y="75"/>
                  <a:pt x="226" y="76"/>
                  <a:pt x="224" y="75"/>
                </a:cubicBezTo>
                <a:cubicBezTo>
                  <a:pt x="223" y="74"/>
                  <a:pt x="226" y="76"/>
                  <a:pt x="226" y="75"/>
                </a:cubicBezTo>
                <a:cubicBezTo>
                  <a:pt x="225" y="75"/>
                  <a:pt x="222" y="74"/>
                  <a:pt x="222" y="74"/>
                </a:cubicBezTo>
                <a:cubicBezTo>
                  <a:pt x="223" y="74"/>
                  <a:pt x="223" y="74"/>
                  <a:pt x="222" y="73"/>
                </a:cubicBezTo>
                <a:cubicBezTo>
                  <a:pt x="222" y="73"/>
                  <a:pt x="222" y="73"/>
                  <a:pt x="222" y="73"/>
                </a:cubicBezTo>
                <a:cubicBezTo>
                  <a:pt x="224" y="74"/>
                  <a:pt x="223" y="73"/>
                  <a:pt x="225" y="74"/>
                </a:cubicBezTo>
                <a:cubicBezTo>
                  <a:pt x="224" y="74"/>
                  <a:pt x="227" y="75"/>
                  <a:pt x="224" y="74"/>
                </a:cubicBezTo>
                <a:cubicBezTo>
                  <a:pt x="226" y="75"/>
                  <a:pt x="225" y="75"/>
                  <a:pt x="226" y="75"/>
                </a:cubicBezTo>
                <a:cubicBezTo>
                  <a:pt x="226" y="75"/>
                  <a:pt x="226" y="75"/>
                  <a:pt x="227" y="75"/>
                </a:cubicBezTo>
                <a:cubicBezTo>
                  <a:pt x="227" y="75"/>
                  <a:pt x="227" y="75"/>
                  <a:pt x="227" y="76"/>
                </a:cubicBezTo>
                <a:cubicBezTo>
                  <a:pt x="227" y="75"/>
                  <a:pt x="226" y="75"/>
                  <a:pt x="225" y="74"/>
                </a:cubicBezTo>
                <a:cubicBezTo>
                  <a:pt x="228" y="75"/>
                  <a:pt x="226" y="74"/>
                  <a:pt x="226" y="73"/>
                </a:cubicBezTo>
                <a:cubicBezTo>
                  <a:pt x="225" y="74"/>
                  <a:pt x="225" y="73"/>
                  <a:pt x="224" y="73"/>
                </a:cubicBezTo>
                <a:cubicBezTo>
                  <a:pt x="226" y="73"/>
                  <a:pt x="223" y="73"/>
                  <a:pt x="223" y="73"/>
                </a:cubicBezTo>
                <a:cubicBezTo>
                  <a:pt x="222" y="71"/>
                  <a:pt x="224" y="70"/>
                  <a:pt x="224" y="68"/>
                </a:cubicBezTo>
                <a:cubicBezTo>
                  <a:pt x="227" y="68"/>
                  <a:pt x="230" y="69"/>
                  <a:pt x="231" y="69"/>
                </a:cubicBezTo>
                <a:cubicBezTo>
                  <a:pt x="229" y="67"/>
                  <a:pt x="231" y="67"/>
                  <a:pt x="228" y="65"/>
                </a:cubicBezTo>
                <a:cubicBezTo>
                  <a:pt x="229" y="65"/>
                  <a:pt x="230" y="65"/>
                  <a:pt x="230" y="65"/>
                </a:cubicBezTo>
                <a:cubicBezTo>
                  <a:pt x="229" y="65"/>
                  <a:pt x="230" y="65"/>
                  <a:pt x="230" y="65"/>
                </a:cubicBezTo>
                <a:cubicBezTo>
                  <a:pt x="227" y="64"/>
                  <a:pt x="232" y="65"/>
                  <a:pt x="230" y="64"/>
                </a:cubicBezTo>
                <a:cubicBezTo>
                  <a:pt x="230" y="64"/>
                  <a:pt x="229" y="64"/>
                  <a:pt x="229" y="64"/>
                </a:cubicBezTo>
                <a:cubicBezTo>
                  <a:pt x="229" y="64"/>
                  <a:pt x="228" y="64"/>
                  <a:pt x="228" y="64"/>
                </a:cubicBezTo>
                <a:cubicBezTo>
                  <a:pt x="230" y="64"/>
                  <a:pt x="229" y="64"/>
                  <a:pt x="229" y="64"/>
                </a:cubicBezTo>
                <a:cubicBezTo>
                  <a:pt x="229" y="64"/>
                  <a:pt x="230" y="64"/>
                  <a:pt x="230" y="64"/>
                </a:cubicBezTo>
                <a:cubicBezTo>
                  <a:pt x="227" y="63"/>
                  <a:pt x="228" y="64"/>
                  <a:pt x="227" y="63"/>
                </a:cubicBezTo>
                <a:cubicBezTo>
                  <a:pt x="227" y="63"/>
                  <a:pt x="226" y="63"/>
                  <a:pt x="225" y="62"/>
                </a:cubicBezTo>
                <a:cubicBezTo>
                  <a:pt x="226" y="62"/>
                  <a:pt x="226" y="63"/>
                  <a:pt x="227" y="63"/>
                </a:cubicBezTo>
                <a:cubicBezTo>
                  <a:pt x="227" y="63"/>
                  <a:pt x="225" y="62"/>
                  <a:pt x="226" y="62"/>
                </a:cubicBezTo>
                <a:cubicBezTo>
                  <a:pt x="227" y="63"/>
                  <a:pt x="227" y="62"/>
                  <a:pt x="228" y="62"/>
                </a:cubicBezTo>
                <a:cubicBezTo>
                  <a:pt x="227" y="62"/>
                  <a:pt x="229" y="62"/>
                  <a:pt x="230" y="63"/>
                </a:cubicBezTo>
                <a:cubicBezTo>
                  <a:pt x="230" y="63"/>
                  <a:pt x="232" y="63"/>
                  <a:pt x="231" y="62"/>
                </a:cubicBezTo>
                <a:cubicBezTo>
                  <a:pt x="230" y="62"/>
                  <a:pt x="228" y="62"/>
                  <a:pt x="226" y="62"/>
                </a:cubicBezTo>
                <a:cubicBezTo>
                  <a:pt x="228" y="62"/>
                  <a:pt x="228" y="62"/>
                  <a:pt x="230" y="62"/>
                </a:cubicBezTo>
                <a:cubicBezTo>
                  <a:pt x="230" y="62"/>
                  <a:pt x="230" y="62"/>
                  <a:pt x="232" y="62"/>
                </a:cubicBezTo>
                <a:cubicBezTo>
                  <a:pt x="229" y="62"/>
                  <a:pt x="231" y="62"/>
                  <a:pt x="230" y="61"/>
                </a:cubicBezTo>
                <a:cubicBezTo>
                  <a:pt x="230" y="61"/>
                  <a:pt x="228" y="61"/>
                  <a:pt x="227" y="61"/>
                </a:cubicBezTo>
                <a:cubicBezTo>
                  <a:pt x="230" y="62"/>
                  <a:pt x="230" y="61"/>
                  <a:pt x="230" y="61"/>
                </a:cubicBezTo>
                <a:cubicBezTo>
                  <a:pt x="232" y="62"/>
                  <a:pt x="232" y="61"/>
                  <a:pt x="234" y="62"/>
                </a:cubicBezTo>
                <a:cubicBezTo>
                  <a:pt x="234" y="62"/>
                  <a:pt x="234" y="61"/>
                  <a:pt x="232" y="61"/>
                </a:cubicBezTo>
                <a:cubicBezTo>
                  <a:pt x="232" y="61"/>
                  <a:pt x="233" y="62"/>
                  <a:pt x="232" y="61"/>
                </a:cubicBezTo>
                <a:cubicBezTo>
                  <a:pt x="231" y="61"/>
                  <a:pt x="233" y="61"/>
                  <a:pt x="234" y="62"/>
                </a:cubicBezTo>
                <a:cubicBezTo>
                  <a:pt x="234" y="61"/>
                  <a:pt x="234" y="61"/>
                  <a:pt x="234" y="61"/>
                </a:cubicBezTo>
                <a:cubicBezTo>
                  <a:pt x="231" y="60"/>
                  <a:pt x="234" y="61"/>
                  <a:pt x="232" y="60"/>
                </a:cubicBezTo>
                <a:cubicBezTo>
                  <a:pt x="235" y="60"/>
                  <a:pt x="232" y="60"/>
                  <a:pt x="232" y="60"/>
                </a:cubicBezTo>
                <a:cubicBezTo>
                  <a:pt x="233" y="60"/>
                  <a:pt x="233" y="60"/>
                  <a:pt x="235" y="60"/>
                </a:cubicBezTo>
                <a:cubicBezTo>
                  <a:pt x="234" y="60"/>
                  <a:pt x="234" y="59"/>
                  <a:pt x="233" y="59"/>
                </a:cubicBezTo>
                <a:cubicBezTo>
                  <a:pt x="231" y="59"/>
                  <a:pt x="234" y="59"/>
                  <a:pt x="232" y="59"/>
                </a:cubicBezTo>
                <a:cubicBezTo>
                  <a:pt x="231" y="59"/>
                  <a:pt x="232" y="59"/>
                  <a:pt x="232" y="59"/>
                </a:cubicBezTo>
                <a:cubicBezTo>
                  <a:pt x="233" y="59"/>
                  <a:pt x="236" y="60"/>
                  <a:pt x="234" y="59"/>
                </a:cubicBezTo>
                <a:cubicBezTo>
                  <a:pt x="234" y="59"/>
                  <a:pt x="231" y="59"/>
                  <a:pt x="231" y="58"/>
                </a:cubicBezTo>
                <a:cubicBezTo>
                  <a:pt x="232" y="58"/>
                  <a:pt x="232" y="58"/>
                  <a:pt x="233" y="58"/>
                </a:cubicBezTo>
                <a:cubicBezTo>
                  <a:pt x="233" y="59"/>
                  <a:pt x="233" y="59"/>
                  <a:pt x="234" y="59"/>
                </a:cubicBezTo>
                <a:cubicBezTo>
                  <a:pt x="234" y="58"/>
                  <a:pt x="232" y="58"/>
                  <a:pt x="234" y="58"/>
                </a:cubicBezTo>
                <a:cubicBezTo>
                  <a:pt x="233" y="58"/>
                  <a:pt x="229" y="57"/>
                  <a:pt x="229" y="57"/>
                </a:cubicBezTo>
                <a:cubicBezTo>
                  <a:pt x="229" y="57"/>
                  <a:pt x="230" y="57"/>
                  <a:pt x="231" y="57"/>
                </a:cubicBezTo>
                <a:cubicBezTo>
                  <a:pt x="232" y="57"/>
                  <a:pt x="229" y="57"/>
                  <a:pt x="231" y="57"/>
                </a:cubicBezTo>
                <a:cubicBezTo>
                  <a:pt x="231" y="57"/>
                  <a:pt x="232" y="57"/>
                  <a:pt x="232" y="57"/>
                </a:cubicBezTo>
                <a:cubicBezTo>
                  <a:pt x="232" y="57"/>
                  <a:pt x="232" y="57"/>
                  <a:pt x="233" y="57"/>
                </a:cubicBezTo>
                <a:cubicBezTo>
                  <a:pt x="232" y="57"/>
                  <a:pt x="232" y="57"/>
                  <a:pt x="231" y="57"/>
                </a:cubicBezTo>
                <a:cubicBezTo>
                  <a:pt x="232" y="57"/>
                  <a:pt x="233" y="57"/>
                  <a:pt x="233" y="57"/>
                </a:cubicBezTo>
                <a:cubicBezTo>
                  <a:pt x="233" y="56"/>
                  <a:pt x="232" y="56"/>
                  <a:pt x="234" y="56"/>
                </a:cubicBezTo>
                <a:cubicBezTo>
                  <a:pt x="231" y="55"/>
                  <a:pt x="234" y="55"/>
                  <a:pt x="231" y="54"/>
                </a:cubicBezTo>
                <a:cubicBezTo>
                  <a:pt x="231" y="54"/>
                  <a:pt x="231" y="55"/>
                  <a:pt x="230" y="54"/>
                </a:cubicBezTo>
                <a:cubicBezTo>
                  <a:pt x="229" y="54"/>
                  <a:pt x="229" y="54"/>
                  <a:pt x="228" y="54"/>
                </a:cubicBezTo>
                <a:cubicBezTo>
                  <a:pt x="229" y="54"/>
                  <a:pt x="231" y="54"/>
                  <a:pt x="232" y="54"/>
                </a:cubicBezTo>
                <a:cubicBezTo>
                  <a:pt x="229" y="54"/>
                  <a:pt x="231" y="54"/>
                  <a:pt x="232" y="54"/>
                </a:cubicBezTo>
                <a:cubicBezTo>
                  <a:pt x="231" y="54"/>
                  <a:pt x="231" y="53"/>
                  <a:pt x="229" y="53"/>
                </a:cubicBezTo>
                <a:cubicBezTo>
                  <a:pt x="232" y="53"/>
                  <a:pt x="230" y="52"/>
                  <a:pt x="236" y="52"/>
                </a:cubicBezTo>
                <a:cubicBezTo>
                  <a:pt x="235" y="51"/>
                  <a:pt x="232" y="50"/>
                  <a:pt x="234" y="50"/>
                </a:cubicBezTo>
                <a:cubicBezTo>
                  <a:pt x="231" y="50"/>
                  <a:pt x="234" y="50"/>
                  <a:pt x="234" y="50"/>
                </a:cubicBezTo>
                <a:cubicBezTo>
                  <a:pt x="233" y="49"/>
                  <a:pt x="232" y="49"/>
                  <a:pt x="232" y="49"/>
                </a:cubicBezTo>
                <a:cubicBezTo>
                  <a:pt x="233" y="49"/>
                  <a:pt x="233" y="49"/>
                  <a:pt x="234" y="49"/>
                </a:cubicBezTo>
                <a:cubicBezTo>
                  <a:pt x="233" y="49"/>
                  <a:pt x="232" y="47"/>
                  <a:pt x="233" y="47"/>
                </a:cubicBezTo>
                <a:cubicBezTo>
                  <a:pt x="233" y="47"/>
                  <a:pt x="232" y="47"/>
                  <a:pt x="231" y="47"/>
                </a:cubicBezTo>
                <a:cubicBezTo>
                  <a:pt x="232" y="46"/>
                  <a:pt x="232" y="46"/>
                  <a:pt x="231" y="46"/>
                </a:cubicBezTo>
                <a:cubicBezTo>
                  <a:pt x="231" y="45"/>
                  <a:pt x="231" y="45"/>
                  <a:pt x="232" y="45"/>
                </a:cubicBezTo>
                <a:cubicBezTo>
                  <a:pt x="229" y="45"/>
                  <a:pt x="229" y="45"/>
                  <a:pt x="228" y="44"/>
                </a:cubicBezTo>
                <a:cubicBezTo>
                  <a:pt x="230" y="44"/>
                  <a:pt x="228" y="44"/>
                  <a:pt x="231" y="44"/>
                </a:cubicBezTo>
                <a:cubicBezTo>
                  <a:pt x="230" y="44"/>
                  <a:pt x="231" y="43"/>
                  <a:pt x="229" y="43"/>
                </a:cubicBezTo>
                <a:cubicBezTo>
                  <a:pt x="230" y="42"/>
                  <a:pt x="230" y="42"/>
                  <a:pt x="231" y="42"/>
                </a:cubicBezTo>
                <a:cubicBezTo>
                  <a:pt x="231" y="43"/>
                  <a:pt x="232" y="44"/>
                  <a:pt x="232" y="44"/>
                </a:cubicBezTo>
                <a:cubicBezTo>
                  <a:pt x="230" y="42"/>
                  <a:pt x="232" y="44"/>
                  <a:pt x="231" y="42"/>
                </a:cubicBezTo>
                <a:cubicBezTo>
                  <a:pt x="233" y="46"/>
                  <a:pt x="232" y="43"/>
                  <a:pt x="232" y="44"/>
                </a:cubicBezTo>
                <a:cubicBezTo>
                  <a:pt x="232" y="43"/>
                  <a:pt x="231" y="42"/>
                  <a:pt x="231" y="42"/>
                </a:cubicBezTo>
                <a:cubicBezTo>
                  <a:pt x="231" y="42"/>
                  <a:pt x="232" y="43"/>
                  <a:pt x="232" y="43"/>
                </a:cubicBezTo>
                <a:cubicBezTo>
                  <a:pt x="232" y="44"/>
                  <a:pt x="233" y="45"/>
                  <a:pt x="233" y="45"/>
                </a:cubicBezTo>
                <a:cubicBezTo>
                  <a:pt x="233" y="44"/>
                  <a:pt x="233" y="45"/>
                  <a:pt x="232" y="44"/>
                </a:cubicBezTo>
                <a:cubicBezTo>
                  <a:pt x="233" y="45"/>
                  <a:pt x="231" y="42"/>
                  <a:pt x="231" y="42"/>
                </a:cubicBezTo>
                <a:cubicBezTo>
                  <a:pt x="232" y="43"/>
                  <a:pt x="232" y="44"/>
                  <a:pt x="233" y="45"/>
                </a:cubicBezTo>
                <a:cubicBezTo>
                  <a:pt x="232" y="44"/>
                  <a:pt x="233" y="46"/>
                  <a:pt x="233" y="45"/>
                </a:cubicBezTo>
                <a:cubicBezTo>
                  <a:pt x="232" y="43"/>
                  <a:pt x="232" y="43"/>
                  <a:pt x="233" y="44"/>
                </a:cubicBezTo>
                <a:cubicBezTo>
                  <a:pt x="233" y="45"/>
                  <a:pt x="232" y="43"/>
                  <a:pt x="233" y="45"/>
                </a:cubicBezTo>
                <a:cubicBezTo>
                  <a:pt x="233" y="45"/>
                  <a:pt x="233" y="45"/>
                  <a:pt x="233" y="44"/>
                </a:cubicBezTo>
                <a:cubicBezTo>
                  <a:pt x="233" y="44"/>
                  <a:pt x="232" y="43"/>
                  <a:pt x="232" y="42"/>
                </a:cubicBezTo>
                <a:cubicBezTo>
                  <a:pt x="233" y="44"/>
                  <a:pt x="231" y="41"/>
                  <a:pt x="232" y="43"/>
                </a:cubicBezTo>
                <a:cubicBezTo>
                  <a:pt x="231" y="41"/>
                  <a:pt x="232" y="43"/>
                  <a:pt x="232" y="43"/>
                </a:cubicBezTo>
                <a:cubicBezTo>
                  <a:pt x="231" y="41"/>
                  <a:pt x="232" y="43"/>
                  <a:pt x="231" y="41"/>
                </a:cubicBezTo>
                <a:cubicBezTo>
                  <a:pt x="231" y="41"/>
                  <a:pt x="231" y="41"/>
                  <a:pt x="232" y="40"/>
                </a:cubicBezTo>
                <a:cubicBezTo>
                  <a:pt x="232" y="40"/>
                  <a:pt x="232" y="40"/>
                  <a:pt x="233" y="42"/>
                </a:cubicBezTo>
                <a:cubicBezTo>
                  <a:pt x="232" y="39"/>
                  <a:pt x="233" y="42"/>
                  <a:pt x="233" y="40"/>
                </a:cubicBezTo>
                <a:cubicBezTo>
                  <a:pt x="233" y="41"/>
                  <a:pt x="233" y="41"/>
                  <a:pt x="233" y="42"/>
                </a:cubicBezTo>
                <a:cubicBezTo>
                  <a:pt x="233" y="42"/>
                  <a:pt x="233" y="41"/>
                  <a:pt x="233" y="42"/>
                </a:cubicBezTo>
                <a:cubicBezTo>
                  <a:pt x="233" y="43"/>
                  <a:pt x="234" y="44"/>
                  <a:pt x="234" y="45"/>
                </a:cubicBezTo>
                <a:cubicBezTo>
                  <a:pt x="234" y="44"/>
                  <a:pt x="234" y="44"/>
                  <a:pt x="234" y="43"/>
                </a:cubicBezTo>
                <a:cubicBezTo>
                  <a:pt x="234" y="43"/>
                  <a:pt x="233" y="42"/>
                  <a:pt x="233" y="42"/>
                </a:cubicBezTo>
                <a:cubicBezTo>
                  <a:pt x="234" y="43"/>
                  <a:pt x="234" y="43"/>
                  <a:pt x="233" y="41"/>
                </a:cubicBezTo>
                <a:cubicBezTo>
                  <a:pt x="234" y="41"/>
                  <a:pt x="234" y="41"/>
                  <a:pt x="234" y="42"/>
                </a:cubicBezTo>
                <a:cubicBezTo>
                  <a:pt x="234" y="42"/>
                  <a:pt x="234" y="42"/>
                  <a:pt x="234" y="43"/>
                </a:cubicBezTo>
                <a:cubicBezTo>
                  <a:pt x="234" y="43"/>
                  <a:pt x="233" y="40"/>
                  <a:pt x="233" y="40"/>
                </a:cubicBezTo>
                <a:cubicBezTo>
                  <a:pt x="234" y="41"/>
                  <a:pt x="234" y="43"/>
                  <a:pt x="234" y="43"/>
                </a:cubicBezTo>
                <a:cubicBezTo>
                  <a:pt x="234" y="42"/>
                  <a:pt x="234" y="41"/>
                  <a:pt x="233" y="40"/>
                </a:cubicBezTo>
                <a:cubicBezTo>
                  <a:pt x="234" y="42"/>
                  <a:pt x="234" y="43"/>
                  <a:pt x="234" y="44"/>
                </a:cubicBezTo>
                <a:cubicBezTo>
                  <a:pt x="234" y="43"/>
                  <a:pt x="235" y="47"/>
                  <a:pt x="234" y="44"/>
                </a:cubicBezTo>
                <a:cubicBezTo>
                  <a:pt x="235" y="47"/>
                  <a:pt x="234" y="39"/>
                  <a:pt x="234" y="41"/>
                </a:cubicBezTo>
                <a:cubicBezTo>
                  <a:pt x="235" y="44"/>
                  <a:pt x="234" y="41"/>
                  <a:pt x="234" y="42"/>
                </a:cubicBezTo>
                <a:cubicBezTo>
                  <a:pt x="235" y="43"/>
                  <a:pt x="235" y="43"/>
                  <a:pt x="234" y="42"/>
                </a:cubicBezTo>
                <a:cubicBezTo>
                  <a:pt x="235" y="43"/>
                  <a:pt x="235" y="43"/>
                  <a:pt x="235" y="44"/>
                </a:cubicBezTo>
                <a:cubicBezTo>
                  <a:pt x="235" y="42"/>
                  <a:pt x="235" y="45"/>
                  <a:pt x="235" y="41"/>
                </a:cubicBezTo>
                <a:cubicBezTo>
                  <a:pt x="235" y="41"/>
                  <a:pt x="235" y="42"/>
                  <a:pt x="235" y="41"/>
                </a:cubicBezTo>
                <a:cubicBezTo>
                  <a:pt x="235" y="41"/>
                  <a:pt x="235" y="41"/>
                  <a:pt x="235" y="40"/>
                </a:cubicBezTo>
                <a:cubicBezTo>
                  <a:pt x="235" y="41"/>
                  <a:pt x="235" y="42"/>
                  <a:pt x="235" y="43"/>
                </a:cubicBezTo>
                <a:cubicBezTo>
                  <a:pt x="235" y="42"/>
                  <a:pt x="235" y="44"/>
                  <a:pt x="235" y="43"/>
                </a:cubicBezTo>
                <a:cubicBezTo>
                  <a:pt x="235" y="43"/>
                  <a:pt x="235" y="42"/>
                  <a:pt x="235" y="42"/>
                </a:cubicBezTo>
                <a:cubicBezTo>
                  <a:pt x="235" y="42"/>
                  <a:pt x="235" y="42"/>
                  <a:pt x="235" y="41"/>
                </a:cubicBezTo>
                <a:cubicBezTo>
                  <a:pt x="235" y="41"/>
                  <a:pt x="235" y="42"/>
                  <a:pt x="235" y="42"/>
                </a:cubicBezTo>
                <a:cubicBezTo>
                  <a:pt x="235" y="42"/>
                  <a:pt x="235" y="40"/>
                  <a:pt x="235" y="40"/>
                </a:cubicBezTo>
                <a:cubicBezTo>
                  <a:pt x="235" y="42"/>
                  <a:pt x="235" y="38"/>
                  <a:pt x="235" y="42"/>
                </a:cubicBezTo>
                <a:cubicBezTo>
                  <a:pt x="235" y="39"/>
                  <a:pt x="235" y="38"/>
                  <a:pt x="235" y="38"/>
                </a:cubicBezTo>
                <a:cubicBezTo>
                  <a:pt x="235" y="41"/>
                  <a:pt x="235" y="37"/>
                  <a:pt x="235" y="39"/>
                </a:cubicBezTo>
                <a:cubicBezTo>
                  <a:pt x="235" y="39"/>
                  <a:pt x="235" y="40"/>
                  <a:pt x="235" y="40"/>
                </a:cubicBezTo>
                <a:cubicBezTo>
                  <a:pt x="235" y="39"/>
                  <a:pt x="235" y="39"/>
                  <a:pt x="234" y="38"/>
                </a:cubicBezTo>
                <a:cubicBezTo>
                  <a:pt x="234" y="36"/>
                  <a:pt x="235" y="37"/>
                  <a:pt x="235" y="36"/>
                </a:cubicBezTo>
                <a:cubicBezTo>
                  <a:pt x="235" y="41"/>
                  <a:pt x="235" y="37"/>
                  <a:pt x="235" y="40"/>
                </a:cubicBezTo>
                <a:cubicBezTo>
                  <a:pt x="235" y="40"/>
                  <a:pt x="235" y="40"/>
                  <a:pt x="235" y="41"/>
                </a:cubicBezTo>
                <a:cubicBezTo>
                  <a:pt x="235" y="41"/>
                  <a:pt x="235" y="41"/>
                  <a:pt x="235" y="42"/>
                </a:cubicBezTo>
                <a:cubicBezTo>
                  <a:pt x="235" y="42"/>
                  <a:pt x="236" y="42"/>
                  <a:pt x="235" y="42"/>
                </a:cubicBezTo>
                <a:cubicBezTo>
                  <a:pt x="235" y="41"/>
                  <a:pt x="235" y="39"/>
                  <a:pt x="235" y="38"/>
                </a:cubicBezTo>
                <a:cubicBezTo>
                  <a:pt x="235" y="39"/>
                  <a:pt x="235" y="38"/>
                  <a:pt x="235" y="36"/>
                </a:cubicBezTo>
                <a:cubicBezTo>
                  <a:pt x="236" y="40"/>
                  <a:pt x="235" y="35"/>
                  <a:pt x="236" y="38"/>
                </a:cubicBezTo>
                <a:cubicBezTo>
                  <a:pt x="236" y="37"/>
                  <a:pt x="235" y="38"/>
                  <a:pt x="235" y="39"/>
                </a:cubicBezTo>
                <a:cubicBezTo>
                  <a:pt x="236" y="40"/>
                  <a:pt x="236" y="39"/>
                  <a:pt x="236" y="37"/>
                </a:cubicBezTo>
                <a:cubicBezTo>
                  <a:pt x="236" y="38"/>
                  <a:pt x="236" y="39"/>
                  <a:pt x="236" y="40"/>
                </a:cubicBezTo>
                <a:cubicBezTo>
                  <a:pt x="236" y="37"/>
                  <a:pt x="236" y="38"/>
                  <a:pt x="236" y="38"/>
                </a:cubicBezTo>
                <a:cubicBezTo>
                  <a:pt x="236" y="37"/>
                  <a:pt x="236" y="35"/>
                  <a:pt x="236" y="35"/>
                </a:cubicBezTo>
                <a:close/>
                <a:moveTo>
                  <a:pt x="239" y="45"/>
                </a:move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lose/>
                <a:moveTo>
                  <a:pt x="79" y="77"/>
                </a:moveTo>
                <a:cubicBezTo>
                  <a:pt x="78" y="77"/>
                  <a:pt x="77" y="76"/>
                  <a:pt x="76" y="75"/>
                </a:cubicBezTo>
                <a:cubicBezTo>
                  <a:pt x="76" y="75"/>
                  <a:pt x="75" y="74"/>
                  <a:pt x="75" y="74"/>
                </a:cubicBezTo>
                <a:cubicBezTo>
                  <a:pt x="76" y="75"/>
                  <a:pt x="76" y="75"/>
                  <a:pt x="76" y="75"/>
                </a:cubicBezTo>
                <a:cubicBezTo>
                  <a:pt x="77" y="75"/>
                  <a:pt x="77" y="75"/>
                  <a:pt x="79" y="77"/>
                </a:cubicBezTo>
                <a:close/>
                <a:moveTo>
                  <a:pt x="80" y="71"/>
                </a:moveTo>
                <a:cubicBezTo>
                  <a:pt x="82" y="72"/>
                  <a:pt x="77" y="70"/>
                  <a:pt x="76" y="69"/>
                </a:cubicBezTo>
                <a:cubicBezTo>
                  <a:pt x="77" y="69"/>
                  <a:pt x="79" y="71"/>
                  <a:pt x="80" y="71"/>
                </a:cubicBezTo>
                <a:close/>
                <a:moveTo>
                  <a:pt x="115" y="69"/>
                </a:moveTo>
                <a:cubicBezTo>
                  <a:pt x="115" y="69"/>
                  <a:pt x="114" y="69"/>
                  <a:pt x="114" y="69"/>
                </a:cubicBezTo>
                <a:cubicBezTo>
                  <a:pt x="114" y="71"/>
                  <a:pt x="114" y="70"/>
                  <a:pt x="114" y="73"/>
                </a:cubicBezTo>
                <a:cubicBezTo>
                  <a:pt x="114" y="72"/>
                  <a:pt x="114" y="71"/>
                  <a:pt x="114" y="69"/>
                </a:cubicBezTo>
                <a:cubicBezTo>
                  <a:pt x="114" y="69"/>
                  <a:pt x="114" y="69"/>
                  <a:pt x="115" y="69"/>
                </a:cubicBezTo>
                <a:close/>
                <a:moveTo>
                  <a:pt x="124" y="68"/>
                </a:moveTo>
                <a:cubicBezTo>
                  <a:pt x="124" y="69"/>
                  <a:pt x="123" y="71"/>
                  <a:pt x="123" y="72"/>
                </a:cubicBezTo>
                <a:cubicBezTo>
                  <a:pt x="122" y="75"/>
                  <a:pt x="123" y="69"/>
                  <a:pt x="124" y="68"/>
                </a:cubicBezTo>
                <a:close/>
                <a:moveTo>
                  <a:pt x="80" y="65"/>
                </a:move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  <a:moveTo>
                  <a:pt x="176" y="79"/>
                </a:moveTo>
                <a:cubicBezTo>
                  <a:pt x="176" y="79"/>
                  <a:pt x="176" y="80"/>
                  <a:pt x="177" y="80"/>
                </a:cubicBezTo>
                <a:cubicBezTo>
                  <a:pt x="176" y="81"/>
                  <a:pt x="176" y="82"/>
                  <a:pt x="175" y="82"/>
                </a:cubicBezTo>
                <a:cubicBezTo>
                  <a:pt x="175" y="81"/>
                  <a:pt x="176" y="80"/>
                  <a:pt x="175" y="80"/>
                </a:cubicBezTo>
                <a:cubicBezTo>
                  <a:pt x="176" y="78"/>
                  <a:pt x="176" y="81"/>
                  <a:pt x="176" y="81"/>
                </a:cubicBezTo>
                <a:cubicBezTo>
                  <a:pt x="176" y="81"/>
                  <a:pt x="176" y="80"/>
                  <a:pt x="176" y="79"/>
                </a:cubicBezTo>
                <a:close/>
                <a:moveTo>
                  <a:pt x="173" y="80"/>
                </a:moveTo>
                <a:cubicBezTo>
                  <a:pt x="173" y="79"/>
                  <a:pt x="172" y="80"/>
                  <a:pt x="172" y="80"/>
                </a:cubicBezTo>
                <a:cubicBezTo>
                  <a:pt x="172" y="79"/>
                  <a:pt x="172" y="79"/>
                  <a:pt x="172" y="77"/>
                </a:cubicBezTo>
                <a:cubicBezTo>
                  <a:pt x="173" y="78"/>
                  <a:pt x="173" y="78"/>
                  <a:pt x="173" y="80"/>
                </a:cubicBezTo>
                <a:close/>
                <a:moveTo>
                  <a:pt x="174" y="80"/>
                </a:moveTo>
                <a:cubicBezTo>
                  <a:pt x="174" y="79"/>
                  <a:pt x="174" y="81"/>
                  <a:pt x="174" y="83"/>
                </a:cubicBezTo>
                <a:cubicBezTo>
                  <a:pt x="173" y="83"/>
                  <a:pt x="173" y="83"/>
                  <a:pt x="173" y="83"/>
                </a:cubicBezTo>
                <a:cubicBezTo>
                  <a:pt x="173" y="82"/>
                  <a:pt x="173" y="82"/>
                  <a:pt x="174" y="82"/>
                </a:cubicBezTo>
                <a:cubicBezTo>
                  <a:pt x="174" y="81"/>
                  <a:pt x="174" y="80"/>
                  <a:pt x="174" y="80"/>
                </a:cubicBezTo>
                <a:close/>
                <a:moveTo>
                  <a:pt x="212" y="84"/>
                </a:moveTo>
                <a:cubicBezTo>
                  <a:pt x="212" y="85"/>
                  <a:pt x="212" y="85"/>
                  <a:pt x="212" y="85"/>
                </a:cubicBezTo>
                <a:cubicBezTo>
                  <a:pt x="212" y="86"/>
                  <a:pt x="213" y="86"/>
                  <a:pt x="214" y="87"/>
                </a:cubicBezTo>
                <a:cubicBezTo>
                  <a:pt x="213" y="87"/>
                  <a:pt x="213" y="86"/>
                  <a:pt x="212" y="86"/>
                </a:cubicBezTo>
                <a:cubicBezTo>
                  <a:pt x="212" y="86"/>
                  <a:pt x="212" y="86"/>
                  <a:pt x="212" y="86"/>
                </a:cubicBezTo>
                <a:cubicBezTo>
                  <a:pt x="212" y="85"/>
                  <a:pt x="212" y="85"/>
                  <a:pt x="212" y="84"/>
                </a:cubicBezTo>
                <a:cubicBezTo>
                  <a:pt x="212" y="84"/>
                  <a:pt x="212" y="84"/>
                  <a:pt x="212" y="84"/>
                </a:cubicBezTo>
                <a:close/>
                <a:moveTo>
                  <a:pt x="212" y="84"/>
                </a:moveTo>
                <a:cubicBezTo>
                  <a:pt x="212" y="84"/>
                  <a:pt x="212" y="84"/>
                  <a:pt x="212" y="84"/>
                </a:cubicBezTo>
                <a:cubicBezTo>
                  <a:pt x="212" y="84"/>
                  <a:pt x="212" y="84"/>
                  <a:pt x="212" y="84"/>
                </a:cubicBezTo>
                <a:cubicBezTo>
                  <a:pt x="212" y="84"/>
                  <a:pt x="212" y="84"/>
                  <a:pt x="212" y="84"/>
                </a:cubicBezTo>
                <a:close/>
                <a:moveTo>
                  <a:pt x="218" y="86"/>
                </a:moveTo>
                <a:cubicBezTo>
                  <a:pt x="221" y="87"/>
                  <a:pt x="215" y="85"/>
                  <a:pt x="215" y="85"/>
                </a:cubicBezTo>
                <a:cubicBezTo>
                  <a:pt x="215" y="85"/>
                  <a:pt x="218" y="86"/>
                  <a:pt x="218" y="86"/>
                </a:cubicBezTo>
                <a:close/>
                <a:moveTo>
                  <a:pt x="214" y="85"/>
                </a:moveTo>
                <a:cubicBezTo>
                  <a:pt x="214" y="85"/>
                  <a:pt x="213" y="85"/>
                  <a:pt x="213" y="85"/>
                </a:cubicBezTo>
                <a:cubicBezTo>
                  <a:pt x="214" y="85"/>
                  <a:pt x="212" y="85"/>
                  <a:pt x="212" y="85"/>
                </a:cubicBezTo>
                <a:cubicBezTo>
                  <a:pt x="214" y="86"/>
                  <a:pt x="214" y="86"/>
                  <a:pt x="214" y="86"/>
                </a:cubicBezTo>
                <a:cubicBezTo>
                  <a:pt x="214" y="86"/>
                  <a:pt x="214" y="86"/>
                  <a:pt x="212" y="85"/>
                </a:cubicBezTo>
                <a:cubicBezTo>
                  <a:pt x="212" y="85"/>
                  <a:pt x="212" y="85"/>
                  <a:pt x="212" y="85"/>
                </a:cubicBezTo>
                <a:cubicBezTo>
                  <a:pt x="212" y="85"/>
                  <a:pt x="212" y="85"/>
                  <a:pt x="212" y="85"/>
                </a:cubicBezTo>
                <a:cubicBezTo>
                  <a:pt x="213" y="85"/>
                  <a:pt x="213" y="85"/>
                  <a:pt x="213" y="85"/>
                </a:cubicBezTo>
                <a:cubicBezTo>
                  <a:pt x="213" y="85"/>
                  <a:pt x="214" y="85"/>
                  <a:pt x="214" y="85"/>
                </a:cubicBezTo>
                <a:cubicBezTo>
                  <a:pt x="213" y="85"/>
                  <a:pt x="216" y="86"/>
                  <a:pt x="214" y="85"/>
                </a:cubicBezTo>
                <a:close/>
                <a:moveTo>
                  <a:pt x="220" y="91"/>
                </a:moveTo>
                <a:cubicBezTo>
                  <a:pt x="219" y="91"/>
                  <a:pt x="217" y="90"/>
                  <a:pt x="216" y="90"/>
                </a:cubicBezTo>
                <a:cubicBezTo>
                  <a:pt x="216" y="90"/>
                  <a:pt x="215" y="90"/>
                  <a:pt x="215" y="90"/>
                </a:cubicBezTo>
                <a:cubicBezTo>
                  <a:pt x="216" y="90"/>
                  <a:pt x="216" y="90"/>
                  <a:pt x="216" y="90"/>
                </a:cubicBezTo>
                <a:cubicBezTo>
                  <a:pt x="217" y="90"/>
                  <a:pt x="217" y="90"/>
                  <a:pt x="220" y="91"/>
                </a:cubicBezTo>
                <a:close/>
                <a:moveTo>
                  <a:pt x="223" y="60"/>
                </a:moveTo>
                <a:cubicBezTo>
                  <a:pt x="223" y="60"/>
                  <a:pt x="224" y="60"/>
                  <a:pt x="225" y="60"/>
                </a:cubicBezTo>
                <a:cubicBezTo>
                  <a:pt x="224" y="60"/>
                  <a:pt x="226" y="61"/>
                  <a:pt x="225" y="61"/>
                </a:cubicBezTo>
                <a:cubicBezTo>
                  <a:pt x="224" y="61"/>
                  <a:pt x="224" y="60"/>
                  <a:pt x="223" y="60"/>
                </a:cubicBezTo>
                <a:close/>
                <a:moveTo>
                  <a:pt x="225" y="60"/>
                </a:moveTo>
                <a:cubicBezTo>
                  <a:pt x="225" y="59"/>
                  <a:pt x="226" y="60"/>
                  <a:pt x="228" y="60"/>
                </a:cubicBezTo>
                <a:cubicBezTo>
                  <a:pt x="228" y="61"/>
                  <a:pt x="228" y="61"/>
                  <a:pt x="228" y="61"/>
                </a:cubicBezTo>
                <a:cubicBezTo>
                  <a:pt x="227" y="60"/>
                  <a:pt x="227" y="60"/>
                  <a:pt x="227" y="60"/>
                </a:cubicBezTo>
                <a:cubicBezTo>
                  <a:pt x="226" y="60"/>
                  <a:pt x="226" y="60"/>
                  <a:pt x="225" y="60"/>
                </a:cubicBezTo>
                <a:close/>
                <a:moveTo>
                  <a:pt x="224" y="58"/>
                </a:moveTo>
                <a:cubicBezTo>
                  <a:pt x="225" y="58"/>
                  <a:pt x="225" y="58"/>
                  <a:pt x="225" y="58"/>
                </a:cubicBezTo>
                <a:cubicBezTo>
                  <a:pt x="226" y="59"/>
                  <a:pt x="228" y="59"/>
                  <a:pt x="228" y="59"/>
                </a:cubicBezTo>
                <a:cubicBezTo>
                  <a:pt x="226" y="59"/>
                  <a:pt x="226" y="59"/>
                  <a:pt x="225" y="59"/>
                </a:cubicBezTo>
                <a:cubicBezTo>
                  <a:pt x="223" y="58"/>
                  <a:pt x="226" y="59"/>
                  <a:pt x="226" y="59"/>
                </a:cubicBezTo>
                <a:cubicBezTo>
                  <a:pt x="226" y="59"/>
                  <a:pt x="225" y="59"/>
                  <a:pt x="224" y="58"/>
                </a:cubicBezTo>
                <a:close/>
                <a:moveTo>
                  <a:pt x="232" y="33"/>
                </a:move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lose/>
                <a:moveTo>
                  <a:pt x="232" y="33"/>
                </a:move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lose/>
                <a:moveTo>
                  <a:pt x="230" y="42"/>
                </a:moveTo>
                <a:cubicBezTo>
                  <a:pt x="229" y="42"/>
                  <a:pt x="229" y="41"/>
                  <a:pt x="229" y="41"/>
                </a:cubicBezTo>
                <a:cubicBezTo>
                  <a:pt x="229" y="41"/>
                  <a:pt x="229" y="40"/>
                  <a:pt x="229" y="40"/>
                </a:cubicBezTo>
                <a:cubicBezTo>
                  <a:pt x="229" y="40"/>
                  <a:pt x="229" y="40"/>
                  <a:pt x="230" y="40"/>
                </a:cubicBezTo>
                <a:cubicBezTo>
                  <a:pt x="230" y="40"/>
                  <a:pt x="230" y="40"/>
                  <a:pt x="230" y="41"/>
                </a:cubicBezTo>
                <a:cubicBezTo>
                  <a:pt x="230" y="41"/>
                  <a:pt x="230" y="41"/>
                  <a:pt x="230" y="42"/>
                </a:cubicBezTo>
                <a:close/>
                <a:moveTo>
                  <a:pt x="227" y="40"/>
                </a:moveTo>
                <a:cubicBezTo>
                  <a:pt x="227" y="41"/>
                  <a:pt x="227" y="41"/>
                  <a:pt x="226" y="41"/>
                </a:cubicBezTo>
                <a:cubicBezTo>
                  <a:pt x="226" y="41"/>
                  <a:pt x="227" y="41"/>
                  <a:pt x="227" y="40"/>
                </a:cubicBezTo>
                <a:cubicBezTo>
                  <a:pt x="227" y="40"/>
                  <a:pt x="227" y="40"/>
                  <a:pt x="227" y="40"/>
                </a:cubicBezTo>
                <a:close/>
                <a:moveTo>
                  <a:pt x="235" y="33"/>
                </a:moveTo>
                <a:cubicBezTo>
                  <a:pt x="235" y="34"/>
                  <a:pt x="235" y="36"/>
                  <a:pt x="236" y="37"/>
                </a:cubicBezTo>
                <a:cubicBezTo>
                  <a:pt x="236" y="39"/>
                  <a:pt x="235" y="34"/>
                  <a:pt x="235" y="33"/>
                </a:cubicBezTo>
                <a:close/>
                <a:moveTo>
                  <a:pt x="234" y="35"/>
                </a:moveTo>
                <a:cubicBezTo>
                  <a:pt x="234" y="36"/>
                  <a:pt x="234" y="36"/>
                  <a:pt x="234" y="36"/>
                </a:cubicBezTo>
                <a:cubicBezTo>
                  <a:pt x="234" y="37"/>
                  <a:pt x="234" y="37"/>
                  <a:pt x="234" y="40"/>
                </a:cubicBezTo>
                <a:cubicBezTo>
                  <a:pt x="234" y="39"/>
                  <a:pt x="234" y="37"/>
                  <a:pt x="234" y="36"/>
                </a:cubicBezTo>
                <a:cubicBezTo>
                  <a:pt x="234" y="36"/>
                  <a:pt x="234" y="35"/>
                  <a:pt x="234" y="35"/>
                </a:cubicBezTo>
                <a:close/>
                <a:moveTo>
                  <a:pt x="233" y="34"/>
                </a:moveTo>
                <a:cubicBezTo>
                  <a:pt x="233" y="34"/>
                  <a:pt x="232" y="33"/>
                  <a:pt x="232" y="32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33"/>
                  <a:pt x="233" y="33"/>
                  <a:pt x="233" y="34"/>
                </a:cubicBezTo>
                <a:close/>
                <a:moveTo>
                  <a:pt x="209" y="30"/>
                </a:move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lose/>
                <a:moveTo>
                  <a:pt x="185" y="29"/>
                </a:moveTo>
                <a:cubicBezTo>
                  <a:pt x="185" y="28"/>
                  <a:pt x="186" y="28"/>
                  <a:pt x="186" y="27"/>
                </a:cubicBezTo>
                <a:cubicBezTo>
                  <a:pt x="186" y="27"/>
                  <a:pt x="186" y="28"/>
                  <a:pt x="186" y="29"/>
                </a:cubicBezTo>
                <a:cubicBezTo>
                  <a:pt x="186" y="28"/>
                  <a:pt x="186" y="30"/>
                  <a:pt x="185" y="29"/>
                </a:cubicBezTo>
                <a:close/>
                <a:moveTo>
                  <a:pt x="191" y="28"/>
                </a:moveTo>
                <a:cubicBezTo>
                  <a:pt x="191" y="29"/>
                  <a:pt x="191" y="29"/>
                  <a:pt x="191" y="29"/>
                </a:cubicBezTo>
                <a:cubicBezTo>
                  <a:pt x="191" y="31"/>
                  <a:pt x="190" y="32"/>
                  <a:pt x="190" y="32"/>
                </a:cubicBezTo>
                <a:cubicBezTo>
                  <a:pt x="189" y="30"/>
                  <a:pt x="190" y="30"/>
                  <a:pt x="190" y="29"/>
                </a:cubicBezTo>
                <a:cubicBezTo>
                  <a:pt x="190" y="27"/>
                  <a:pt x="190" y="30"/>
                  <a:pt x="190" y="30"/>
                </a:cubicBezTo>
                <a:cubicBezTo>
                  <a:pt x="191" y="30"/>
                  <a:pt x="190" y="30"/>
                  <a:pt x="191" y="28"/>
                </a:cubicBezTo>
                <a:close/>
                <a:moveTo>
                  <a:pt x="187" y="29"/>
                </a:moveTo>
                <a:cubicBezTo>
                  <a:pt x="188" y="29"/>
                  <a:pt x="188" y="30"/>
                  <a:pt x="188" y="32"/>
                </a:cubicBezTo>
                <a:cubicBezTo>
                  <a:pt x="187" y="32"/>
                  <a:pt x="187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0"/>
                  <a:pt x="187" y="30"/>
                  <a:pt x="187" y="29"/>
                </a:cubicBezTo>
                <a:close/>
                <a:moveTo>
                  <a:pt x="125" y="13"/>
                </a:moveTo>
                <a:cubicBezTo>
                  <a:pt x="125" y="14"/>
                  <a:pt x="124" y="16"/>
                  <a:pt x="124" y="17"/>
                </a:cubicBezTo>
                <a:cubicBezTo>
                  <a:pt x="123" y="20"/>
                  <a:pt x="124" y="14"/>
                  <a:pt x="125" y="13"/>
                </a:cubicBezTo>
                <a:close/>
                <a:moveTo>
                  <a:pt x="114" y="13"/>
                </a:moveTo>
                <a:cubicBezTo>
                  <a:pt x="114" y="13"/>
                  <a:pt x="113" y="13"/>
                  <a:pt x="113" y="13"/>
                </a:cubicBezTo>
                <a:cubicBezTo>
                  <a:pt x="113" y="15"/>
                  <a:pt x="113" y="14"/>
                  <a:pt x="113" y="17"/>
                </a:cubicBezTo>
                <a:cubicBezTo>
                  <a:pt x="112" y="16"/>
                  <a:pt x="113" y="14"/>
                  <a:pt x="113" y="13"/>
                </a:cubicBezTo>
                <a:cubicBezTo>
                  <a:pt x="113" y="13"/>
                  <a:pt x="114" y="12"/>
                  <a:pt x="114" y="13"/>
                </a:cubicBezTo>
                <a:close/>
                <a:moveTo>
                  <a:pt x="37" y="22"/>
                </a:moveTo>
                <a:cubicBezTo>
                  <a:pt x="36" y="20"/>
                  <a:pt x="37" y="23"/>
                  <a:pt x="38" y="23"/>
                </a:cubicBezTo>
                <a:cubicBezTo>
                  <a:pt x="38" y="22"/>
                  <a:pt x="37" y="22"/>
                  <a:pt x="37" y="21"/>
                </a:cubicBezTo>
                <a:cubicBezTo>
                  <a:pt x="37" y="21"/>
                  <a:pt x="38" y="21"/>
                  <a:pt x="38" y="21"/>
                </a:cubicBezTo>
                <a:cubicBezTo>
                  <a:pt x="38" y="23"/>
                  <a:pt x="38" y="24"/>
                  <a:pt x="38" y="24"/>
                </a:cubicBezTo>
                <a:cubicBezTo>
                  <a:pt x="37" y="23"/>
                  <a:pt x="37" y="22"/>
                  <a:pt x="37" y="22"/>
                </a:cubicBezTo>
                <a:close/>
                <a:moveTo>
                  <a:pt x="33" y="21"/>
                </a:moveTo>
                <a:cubicBezTo>
                  <a:pt x="33" y="21"/>
                  <a:pt x="34" y="22"/>
                  <a:pt x="34" y="23"/>
                </a:cubicBezTo>
                <a:cubicBezTo>
                  <a:pt x="33" y="22"/>
                  <a:pt x="34" y="24"/>
                  <a:pt x="33" y="24"/>
                </a:cubicBezTo>
                <a:cubicBezTo>
                  <a:pt x="33" y="22"/>
                  <a:pt x="33" y="22"/>
                  <a:pt x="33" y="21"/>
                </a:cubicBezTo>
                <a:close/>
                <a:moveTo>
                  <a:pt x="35" y="24"/>
                </a:moveTo>
                <a:cubicBezTo>
                  <a:pt x="35" y="24"/>
                  <a:pt x="35" y="23"/>
                  <a:pt x="35" y="22"/>
                </a:cubicBezTo>
                <a:cubicBezTo>
                  <a:pt x="35" y="22"/>
                  <a:pt x="36" y="24"/>
                  <a:pt x="36" y="25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5"/>
                  <a:pt x="35" y="24"/>
                  <a:pt x="35" y="24"/>
                </a:cubicBezTo>
                <a:close/>
                <a:moveTo>
                  <a:pt x="32" y="27"/>
                </a:moveTo>
                <a:cubicBezTo>
                  <a:pt x="32" y="27"/>
                  <a:pt x="33" y="27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27"/>
                  <a:pt x="32" y="27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lose/>
                <a:moveTo>
                  <a:pt x="32" y="25"/>
                </a:move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lose/>
                <a:moveTo>
                  <a:pt x="32" y="26"/>
                </a:move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6"/>
                  <a:pt x="32" y="26"/>
                </a:cubicBezTo>
                <a:close/>
                <a:moveTo>
                  <a:pt x="32" y="26"/>
                </a:move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lose/>
                <a:moveTo>
                  <a:pt x="33" y="26"/>
                </a:moveTo>
                <a:cubicBezTo>
                  <a:pt x="33" y="26"/>
                  <a:pt x="33" y="26"/>
                  <a:pt x="33" y="26"/>
                </a:cubicBezTo>
                <a:cubicBezTo>
                  <a:pt x="33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3" y="26"/>
                  <a:pt x="33" y="26"/>
                </a:cubicBezTo>
                <a:close/>
                <a:moveTo>
                  <a:pt x="32" y="29"/>
                </a:move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lose/>
                <a:moveTo>
                  <a:pt x="36" y="31"/>
                </a:moveTo>
                <a:cubicBezTo>
                  <a:pt x="36" y="31"/>
                  <a:pt x="36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6" y="32"/>
                  <a:pt x="36" y="32"/>
                  <a:pt x="36" y="31"/>
                </a:cubicBezTo>
                <a:close/>
                <a:moveTo>
                  <a:pt x="36" y="31"/>
                </a:moveTo>
                <a:cubicBezTo>
                  <a:pt x="36" y="31"/>
                  <a:pt x="36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6" y="31"/>
                  <a:pt x="36" y="31"/>
                  <a:pt x="36" y="31"/>
                </a:cubicBezTo>
                <a:close/>
                <a:moveTo>
                  <a:pt x="34" y="26"/>
                </a:move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34" y="26"/>
                </a:move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5"/>
                  <a:pt x="34" y="25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29" y="28"/>
                </a:moveTo>
                <a:cubicBezTo>
                  <a:pt x="29" y="30"/>
                  <a:pt x="29" y="29"/>
                  <a:pt x="30" y="28"/>
                </a:cubicBezTo>
                <a:cubicBezTo>
                  <a:pt x="30" y="29"/>
                  <a:pt x="30" y="30"/>
                  <a:pt x="30" y="30"/>
                </a:cubicBezTo>
                <a:cubicBezTo>
                  <a:pt x="30" y="27"/>
                  <a:pt x="29" y="28"/>
                  <a:pt x="29" y="27"/>
                </a:cubicBezTo>
                <a:cubicBezTo>
                  <a:pt x="29" y="27"/>
                  <a:pt x="30" y="25"/>
                  <a:pt x="30" y="24"/>
                </a:cubicBezTo>
                <a:cubicBezTo>
                  <a:pt x="30" y="25"/>
                  <a:pt x="30" y="25"/>
                  <a:pt x="30" y="26"/>
                </a:cubicBezTo>
                <a:cubicBezTo>
                  <a:pt x="31" y="27"/>
                  <a:pt x="30" y="24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1" y="25"/>
                </a:cubicBezTo>
                <a:cubicBezTo>
                  <a:pt x="31" y="25"/>
                  <a:pt x="31" y="25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0" y="26"/>
                  <a:pt x="31" y="26"/>
                  <a:pt x="32" y="26"/>
                </a:cubicBezTo>
                <a:cubicBezTo>
                  <a:pt x="32" y="27"/>
                  <a:pt x="32" y="27"/>
                  <a:pt x="32" y="27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27"/>
                  <a:pt x="28" y="27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8"/>
                  <a:pt x="30" y="28"/>
                  <a:pt x="31" y="29"/>
                </a:cubicBezTo>
                <a:cubicBezTo>
                  <a:pt x="31" y="29"/>
                  <a:pt x="31" y="30"/>
                  <a:pt x="31" y="30"/>
                </a:cubicBezTo>
                <a:cubicBezTo>
                  <a:pt x="31" y="29"/>
                  <a:pt x="31" y="29"/>
                  <a:pt x="31" y="30"/>
                </a:cubicBezTo>
                <a:cubicBezTo>
                  <a:pt x="31" y="30"/>
                  <a:pt x="32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29" y="30"/>
                  <a:pt x="31" y="31"/>
                  <a:pt x="30" y="31"/>
                </a:cubicBezTo>
                <a:cubicBezTo>
                  <a:pt x="30" y="30"/>
                  <a:pt x="30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29"/>
                  <a:pt x="28" y="29"/>
                </a:cubicBezTo>
                <a:cubicBezTo>
                  <a:pt x="29" y="29"/>
                  <a:pt x="29" y="28"/>
                  <a:pt x="29" y="28"/>
                </a:cubicBezTo>
                <a:close/>
                <a:moveTo>
                  <a:pt x="30" y="31"/>
                </a:moveTo>
                <a:cubicBezTo>
                  <a:pt x="28" y="31"/>
                  <a:pt x="28" y="31"/>
                  <a:pt x="30" y="31"/>
                </a:cubicBezTo>
                <a:cubicBezTo>
                  <a:pt x="29" y="31"/>
                  <a:pt x="29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8" y="30"/>
                  <a:pt x="28" y="30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29"/>
                  <a:pt x="28" y="30"/>
                  <a:pt x="29" y="30"/>
                </a:cubicBezTo>
                <a:cubicBezTo>
                  <a:pt x="28" y="30"/>
                  <a:pt x="28" y="30"/>
                  <a:pt x="30" y="31"/>
                </a:cubicBezTo>
                <a:close/>
                <a:moveTo>
                  <a:pt x="29" y="32"/>
                </a:moveTo>
                <a:cubicBezTo>
                  <a:pt x="29" y="32"/>
                  <a:pt x="28" y="32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2"/>
                  <a:pt x="29" y="32"/>
                </a:cubicBezTo>
                <a:close/>
                <a:moveTo>
                  <a:pt x="33" y="33"/>
                </a:moveTo>
                <a:cubicBezTo>
                  <a:pt x="31" y="32"/>
                  <a:pt x="34" y="33"/>
                  <a:pt x="34" y="33"/>
                </a:cubicBezTo>
                <a:cubicBezTo>
                  <a:pt x="34" y="33"/>
                  <a:pt x="33" y="33"/>
                  <a:pt x="32" y="33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3"/>
                  <a:pt x="35" y="33"/>
                  <a:pt x="35" y="33"/>
                </a:cubicBezTo>
                <a:cubicBezTo>
                  <a:pt x="34" y="33"/>
                  <a:pt x="33" y="33"/>
                  <a:pt x="33" y="33"/>
                </a:cubicBezTo>
                <a:close/>
                <a:moveTo>
                  <a:pt x="33" y="33"/>
                </a:moveTo>
                <a:cubicBezTo>
                  <a:pt x="32" y="33"/>
                  <a:pt x="34" y="33"/>
                  <a:pt x="3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4" y="34"/>
                  <a:pt x="33" y="33"/>
                  <a:pt x="33" y="33"/>
                </a:cubicBezTo>
                <a:close/>
                <a:moveTo>
                  <a:pt x="33" y="34"/>
                </a:moveTo>
                <a:cubicBezTo>
                  <a:pt x="32" y="33"/>
                  <a:pt x="34" y="34"/>
                  <a:pt x="33" y="34"/>
                </a:cubicBezTo>
                <a:cubicBezTo>
                  <a:pt x="32" y="33"/>
                  <a:pt x="32" y="33"/>
                  <a:pt x="31" y="33"/>
                </a:cubicBezTo>
                <a:cubicBezTo>
                  <a:pt x="31" y="33"/>
                  <a:pt x="32" y="33"/>
                  <a:pt x="33" y="34"/>
                </a:cubicBezTo>
                <a:close/>
                <a:moveTo>
                  <a:pt x="25" y="45"/>
                </a:moveTo>
                <a:cubicBezTo>
                  <a:pt x="25" y="45"/>
                  <a:pt x="25" y="45"/>
                  <a:pt x="25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5"/>
                  <a:pt x="25" y="45"/>
                  <a:pt x="25" y="45"/>
                </a:cubicBezTo>
                <a:close/>
                <a:moveTo>
                  <a:pt x="24" y="39"/>
                </a:move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19" y="32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1"/>
                </a:move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3"/>
                </a:moveTo>
                <a:cubicBezTo>
                  <a:pt x="28" y="34"/>
                  <a:pt x="29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4"/>
                  <a:pt x="28" y="33"/>
                </a:cubicBezTo>
                <a:close/>
                <a:moveTo>
                  <a:pt x="29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9" y="33"/>
                </a:cubicBezTo>
                <a:close/>
                <a:moveTo>
                  <a:pt x="28" y="34"/>
                </a:move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lose/>
                <a:moveTo>
                  <a:pt x="28" y="34"/>
                </a:move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4"/>
                  <a:pt x="28" y="34"/>
                  <a:pt x="28" y="34"/>
                </a:cubicBezTo>
                <a:close/>
                <a:moveTo>
                  <a:pt x="28" y="35"/>
                </a:move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7" y="33"/>
                </a:moveTo>
                <a:cubicBezTo>
                  <a:pt x="27" y="33"/>
                  <a:pt x="27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33"/>
                  <a:pt x="27" y="33"/>
                  <a:pt x="27" y="33"/>
                </a:cubicBezTo>
                <a:close/>
                <a:moveTo>
                  <a:pt x="27" y="32"/>
                </a:moveTo>
                <a:cubicBezTo>
                  <a:pt x="27" y="32"/>
                  <a:pt x="27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7" y="31"/>
                </a:moveTo>
                <a:cubicBezTo>
                  <a:pt x="27" y="31"/>
                  <a:pt x="28" y="31"/>
                  <a:pt x="28" y="31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2"/>
                </a:cubicBezTo>
                <a:cubicBezTo>
                  <a:pt x="28" y="29"/>
                  <a:pt x="26" y="34"/>
                  <a:pt x="27" y="30"/>
                </a:cubicBezTo>
                <a:cubicBezTo>
                  <a:pt x="27" y="30"/>
                  <a:pt x="27" y="31"/>
                  <a:pt x="27" y="31"/>
                </a:cubicBezTo>
                <a:close/>
                <a:moveTo>
                  <a:pt x="27" y="30"/>
                </a:moveTo>
                <a:cubicBezTo>
                  <a:pt x="26" y="32"/>
                  <a:pt x="27" y="29"/>
                  <a:pt x="26" y="32"/>
                </a:cubicBezTo>
                <a:cubicBezTo>
                  <a:pt x="26" y="32"/>
                  <a:pt x="27" y="30"/>
                  <a:pt x="26" y="32"/>
                </a:cubicBezTo>
                <a:cubicBezTo>
                  <a:pt x="26" y="31"/>
                  <a:pt x="27" y="30"/>
                  <a:pt x="27" y="29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6" y="31"/>
                </a:moveTo>
                <a:cubicBezTo>
                  <a:pt x="26" y="31"/>
                  <a:pt x="25" y="31"/>
                  <a:pt x="25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6" y="30"/>
                </a:move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1"/>
                  <a:pt x="25" y="32"/>
                </a:cubicBezTo>
                <a:cubicBezTo>
                  <a:pt x="26" y="31"/>
                  <a:pt x="26" y="31"/>
                  <a:pt x="26" y="30"/>
                </a:cubicBezTo>
                <a:close/>
                <a:moveTo>
                  <a:pt x="27" y="29"/>
                </a:move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6" y="31"/>
                  <a:pt x="26" y="31"/>
                </a:cubicBezTo>
                <a:cubicBezTo>
                  <a:pt x="26" y="30"/>
                  <a:pt x="26" y="31"/>
                  <a:pt x="26" y="32"/>
                </a:cubicBezTo>
                <a:cubicBezTo>
                  <a:pt x="27" y="29"/>
                  <a:pt x="26" y="31"/>
                  <a:pt x="26" y="30"/>
                </a:cubicBezTo>
                <a:cubicBezTo>
                  <a:pt x="26" y="31"/>
                  <a:pt x="26" y="31"/>
                  <a:pt x="26" y="32"/>
                </a:cubicBezTo>
                <a:cubicBezTo>
                  <a:pt x="26" y="32"/>
                  <a:pt x="27" y="29"/>
                  <a:pt x="26" y="32"/>
                </a:cubicBezTo>
                <a:cubicBezTo>
                  <a:pt x="26" y="31"/>
                  <a:pt x="26" y="30"/>
                  <a:pt x="26" y="30"/>
                </a:cubicBezTo>
                <a:cubicBezTo>
                  <a:pt x="26" y="30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lose/>
                <a:moveTo>
                  <a:pt x="25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lose/>
                <a:moveTo>
                  <a:pt x="25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lose/>
                <a:moveTo>
                  <a:pt x="21" y="34"/>
                </a:moveTo>
                <a:cubicBezTo>
                  <a:pt x="21" y="35"/>
                  <a:pt x="21" y="35"/>
                  <a:pt x="20" y="37"/>
                </a:cubicBezTo>
                <a:cubicBezTo>
                  <a:pt x="20" y="36"/>
                  <a:pt x="20" y="35"/>
                  <a:pt x="21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2" y="33"/>
                </a:moveTo>
                <a:cubicBezTo>
                  <a:pt x="22" y="33"/>
                  <a:pt x="22" y="33"/>
                  <a:pt x="22" y="33"/>
                </a:cubicBezTo>
                <a:cubicBezTo>
                  <a:pt x="22" y="34"/>
                  <a:pt x="22" y="34"/>
                  <a:pt x="21" y="35"/>
                </a:cubicBezTo>
                <a:cubicBezTo>
                  <a:pt x="21" y="36"/>
                  <a:pt x="22" y="35"/>
                  <a:pt x="22" y="33"/>
                </a:cubicBezTo>
                <a:close/>
                <a:moveTo>
                  <a:pt x="22" y="33"/>
                </a:moveTo>
                <a:cubicBezTo>
                  <a:pt x="22" y="33"/>
                  <a:pt x="22" y="33"/>
                  <a:pt x="22" y="33"/>
                </a:cubicBezTo>
                <a:cubicBezTo>
                  <a:pt x="22" y="33"/>
                  <a:pt x="22" y="34"/>
                  <a:pt x="22" y="34"/>
                </a:cubicBezTo>
                <a:cubicBezTo>
                  <a:pt x="22" y="34"/>
                  <a:pt x="22" y="33"/>
                  <a:pt x="22" y="33"/>
                </a:cubicBezTo>
                <a:close/>
                <a:moveTo>
                  <a:pt x="25" y="32"/>
                </a:moveTo>
                <a:cubicBezTo>
                  <a:pt x="25" y="32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2"/>
                  <a:pt x="25" y="33"/>
                  <a:pt x="24" y="34"/>
                </a:cubicBezTo>
                <a:cubicBezTo>
                  <a:pt x="25" y="33"/>
                  <a:pt x="25" y="33"/>
                  <a:pt x="25" y="32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lose/>
                <a:moveTo>
                  <a:pt x="26" y="34"/>
                </a:moveTo>
                <a:cubicBezTo>
                  <a:pt x="26" y="34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4"/>
                </a:cubicBezTo>
                <a:cubicBezTo>
                  <a:pt x="26" y="34"/>
                  <a:pt x="26" y="34"/>
                  <a:pt x="26" y="34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1"/>
                  <a:pt x="27" y="41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7" y="41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lose/>
                <a:moveTo>
                  <a:pt x="25" y="41"/>
                </a:moveTo>
                <a:cubicBezTo>
                  <a:pt x="25" y="41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36"/>
                </a:move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6"/>
                  <a:pt x="25" y="36"/>
                  <a:pt x="25" y="36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5"/>
                </a:moveTo>
                <a:cubicBezTo>
                  <a:pt x="26" y="35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8"/>
                  <a:pt x="26" y="38"/>
                  <a:pt x="25" y="38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6" y="39"/>
                </a:move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lose/>
                <a:moveTo>
                  <a:pt x="26" y="39"/>
                </a:move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8" y="39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40"/>
                  <a:pt x="28" y="39"/>
                </a:cubicBez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7"/>
                </a:moveTo>
                <a:cubicBezTo>
                  <a:pt x="25" y="37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5" y="38"/>
                </a:moveTo>
                <a:cubicBezTo>
                  <a:pt x="25" y="38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6" y="39"/>
                </a:moveTo>
                <a:cubicBezTo>
                  <a:pt x="26" y="39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5" y="43"/>
                </a:moveTo>
                <a:cubicBezTo>
                  <a:pt x="25" y="43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3"/>
                </a:move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5" y="43"/>
                </a:moveTo>
                <a:cubicBezTo>
                  <a:pt x="25" y="43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6" y="42"/>
                </a:moveTo>
                <a:cubicBezTo>
                  <a:pt x="26" y="42"/>
                  <a:pt x="26" y="42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2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3"/>
                </a:move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6" y="42"/>
                </a:move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lose/>
                <a:moveTo>
                  <a:pt x="27" y="42"/>
                </a:move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5"/>
                </a:moveTo>
                <a:cubicBezTo>
                  <a:pt x="26" y="35"/>
                  <a:pt x="26" y="35"/>
                  <a:pt x="26" y="36"/>
                </a:cubicBezTo>
                <a:cubicBezTo>
                  <a:pt x="26" y="36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5" y="36"/>
                </a:move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lose/>
                <a:moveTo>
                  <a:pt x="25" y="36"/>
                </a:move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8"/>
                  <a:pt x="25" y="38"/>
                </a:cubicBezTo>
                <a:close/>
                <a:moveTo>
                  <a:pt x="25" y="38"/>
                </a:move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8"/>
                  <a:pt x="25" y="38"/>
                </a:cubicBezTo>
                <a:close/>
                <a:moveTo>
                  <a:pt x="25" y="39"/>
                </a:moveTo>
                <a:cubicBezTo>
                  <a:pt x="25" y="39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4" y="40"/>
                </a:move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lose/>
                <a:moveTo>
                  <a:pt x="24" y="41"/>
                </a:move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0"/>
                </a:cubicBezTo>
                <a:cubicBezTo>
                  <a:pt x="24" y="40"/>
                  <a:pt x="24" y="41"/>
                  <a:pt x="24" y="41"/>
                </a:cubicBezTo>
                <a:close/>
                <a:moveTo>
                  <a:pt x="24" y="41"/>
                </a:move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3"/>
                </a:moveTo>
                <a:cubicBezTo>
                  <a:pt x="25" y="44"/>
                  <a:pt x="25" y="44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8" y="43"/>
                </a:moveTo>
                <a:cubicBezTo>
                  <a:pt x="28" y="43"/>
                  <a:pt x="28" y="42"/>
                  <a:pt x="28" y="42"/>
                </a:cubicBezTo>
                <a:cubicBezTo>
                  <a:pt x="28" y="43"/>
                  <a:pt x="28" y="43"/>
                  <a:pt x="28" y="43"/>
                </a:cubicBezTo>
                <a:cubicBezTo>
                  <a:pt x="29" y="44"/>
                  <a:pt x="29" y="44"/>
                  <a:pt x="31" y="45"/>
                </a:cubicBezTo>
                <a:cubicBezTo>
                  <a:pt x="31" y="45"/>
                  <a:pt x="29" y="44"/>
                  <a:pt x="28" y="43"/>
                </a:cubicBezTo>
                <a:close/>
                <a:moveTo>
                  <a:pt x="27" y="43"/>
                </a:moveTo>
                <a:cubicBezTo>
                  <a:pt x="27" y="43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9" y="44"/>
                  <a:pt x="27" y="43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lose/>
                <a:moveTo>
                  <a:pt x="28" y="41"/>
                </a:moveTo>
                <a:cubicBezTo>
                  <a:pt x="28" y="41"/>
                  <a:pt x="29" y="42"/>
                  <a:pt x="30" y="42"/>
                </a:cubicBezTo>
                <a:cubicBezTo>
                  <a:pt x="32" y="43"/>
                  <a:pt x="29" y="42"/>
                  <a:pt x="28" y="41"/>
                </a:cubicBezTo>
                <a:cubicBezTo>
                  <a:pt x="28" y="41"/>
                  <a:pt x="28" y="41"/>
                  <a:pt x="28" y="41"/>
                </a:cubicBezTo>
                <a:close/>
                <a:moveTo>
                  <a:pt x="28" y="41"/>
                </a:move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9" y="42"/>
                  <a:pt x="29" y="42"/>
                </a:cubicBezTo>
                <a:cubicBezTo>
                  <a:pt x="29" y="41"/>
                  <a:pt x="28" y="41"/>
                  <a:pt x="28" y="41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9" y="37"/>
                </a:move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30" y="37"/>
                  <a:pt x="30" y="37"/>
                </a:cubicBezTo>
                <a:cubicBezTo>
                  <a:pt x="30" y="37"/>
                  <a:pt x="29" y="37"/>
                  <a:pt x="29" y="37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29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3" y="49"/>
                </a:moveTo>
                <a:cubicBezTo>
                  <a:pt x="22" y="49"/>
                  <a:pt x="22" y="49"/>
                  <a:pt x="22" y="49"/>
                </a:cubicBezTo>
                <a:cubicBezTo>
                  <a:pt x="22" y="48"/>
                  <a:pt x="22" y="48"/>
                  <a:pt x="23" y="47"/>
                </a:cubicBezTo>
                <a:cubicBezTo>
                  <a:pt x="21" y="47"/>
                  <a:pt x="21" y="47"/>
                  <a:pt x="20" y="48"/>
                </a:cubicBezTo>
                <a:cubicBezTo>
                  <a:pt x="20" y="46"/>
                  <a:pt x="20" y="46"/>
                  <a:pt x="19" y="45"/>
                </a:cubicBezTo>
                <a:cubicBezTo>
                  <a:pt x="18" y="47"/>
                  <a:pt x="17" y="46"/>
                  <a:pt x="17" y="45"/>
                </a:cubicBezTo>
                <a:cubicBezTo>
                  <a:pt x="16" y="44"/>
                  <a:pt x="16" y="43"/>
                  <a:pt x="15" y="44"/>
                </a:cubicBezTo>
                <a:cubicBezTo>
                  <a:pt x="14" y="44"/>
                  <a:pt x="15" y="43"/>
                  <a:pt x="16" y="42"/>
                </a:cubicBezTo>
                <a:cubicBezTo>
                  <a:pt x="15" y="43"/>
                  <a:pt x="15" y="43"/>
                  <a:pt x="14" y="43"/>
                </a:cubicBezTo>
                <a:cubicBezTo>
                  <a:pt x="16" y="41"/>
                  <a:pt x="12" y="44"/>
                  <a:pt x="14" y="42"/>
                </a:cubicBezTo>
                <a:cubicBezTo>
                  <a:pt x="12" y="44"/>
                  <a:pt x="13" y="42"/>
                  <a:pt x="11" y="44"/>
                </a:cubicBezTo>
                <a:cubicBezTo>
                  <a:pt x="11" y="44"/>
                  <a:pt x="12" y="43"/>
                  <a:pt x="11" y="44"/>
                </a:cubicBezTo>
                <a:cubicBezTo>
                  <a:pt x="12" y="43"/>
                  <a:pt x="13" y="42"/>
                  <a:pt x="13" y="42"/>
                </a:cubicBezTo>
                <a:cubicBezTo>
                  <a:pt x="12" y="43"/>
                  <a:pt x="12" y="42"/>
                  <a:pt x="12" y="42"/>
                </a:cubicBezTo>
                <a:cubicBezTo>
                  <a:pt x="12" y="42"/>
                  <a:pt x="13" y="41"/>
                  <a:pt x="12" y="42"/>
                </a:cubicBezTo>
                <a:cubicBezTo>
                  <a:pt x="12" y="42"/>
                  <a:pt x="10" y="44"/>
                  <a:pt x="10" y="44"/>
                </a:cubicBezTo>
                <a:cubicBezTo>
                  <a:pt x="13" y="41"/>
                  <a:pt x="10" y="44"/>
                  <a:pt x="9" y="43"/>
                </a:cubicBezTo>
                <a:cubicBezTo>
                  <a:pt x="11" y="42"/>
                  <a:pt x="10" y="42"/>
                  <a:pt x="12" y="41"/>
                </a:cubicBezTo>
                <a:cubicBezTo>
                  <a:pt x="11" y="41"/>
                  <a:pt x="12" y="41"/>
                  <a:pt x="11" y="41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2" y="39"/>
                </a:cubicBezTo>
                <a:cubicBezTo>
                  <a:pt x="10" y="41"/>
                  <a:pt x="9" y="41"/>
                  <a:pt x="8" y="41"/>
                </a:cubicBezTo>
                <a:cubicBezTo>
                  <a:pt x="8" y="40"/>
                  <a:pt x="9" y="40"/>
                  <a:pt x="9" y="40"/>
                </a:cubicBezTo>
                <a:cubicBezTo>
                  <a:pt x="8" y="40"/>
                  <a:pt x="8" y="40"/>
                  <a:pt x="9" y="40"/>
                </a:cubicBezTo>
                <a:cubicBezTo>
                  <a:pt x="10" y="39"/>
                  <a:pt x="10" y="39"/>
                  <a:pt x="10" y="39"/>
                </a:cubicBezTo>
                <a:cubicBezTo>
                  <a:pt x="9" y="40"/>
                  <a:pt x="10" y="40"/>
                  <a:pt x="11" y="40"/>
                </a:cubicBezTo>
                <a:cubicBezTo>
                  <a:pt x="11" y="40"/>
                  <a:pt x="11" y="39"/>
                  <a:pt x="12" y="39"/>
                </a:cubicBezTo>
                <a:cubicBezTo>
                  <a:pt x="11" y="39"/>
                  <a:pt x="12" y="38"/>
                  <a:pt x="11" y="39"/>
                </a:cubicBezTo>
                <a:cubicBezTo>
                  <a:pt x="9" y="39"/>
                  <a:pt x="13" y="38"/>
                  <a:pt x="12" y="38"/>
                </a:cubicBezTo>
                <a:cubicBezTo>
                  <a:pt x="12" y="38"/>
                  <a:pt x="11" y="38"/>
                  <a:pt x="10" y="38"/>
                </a:cubicBezTo>
                <a:cubicBezTo>
                  <a:pt x="9" y="39"/>
                  <a:pt x="8" y="39"/>
                  <a:pt x="8" y="39"/>
                </a:cubicBezTo>
                <a:cubicBezTo>
                  <a:pt x="9" y="38"/>
                  <a:pt x="9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8" y="37"/>
                  <a:pt x="9" y="37"/>
                  <a:pt x="9" y="37"/>
                </a:cubicBezTo>
                <a:cubicBezTo>
                  <a:pt x="9" y="37"/>
                  <a:pt x="10" y="36"/>
                  <a:pt x="11" y="36"/>
                </a:cubicBezTo>
                <a:cubicBezTo>
                  <a:pt x="10" y="37"/>
                  <a:pt x="10" y="37"/>
                  <a:pt x="11" y="37"/>
                </a:cubicBezTo>
                <a:cubicBezTo>
                  <a:pt x="11" y="37"/>
                  <a:pt x="11" y="37"/>
                  <a:pt x="9" y="38"/>
                </a:cubicBezTo>
                <a:cubicBezTo>
                  <a:pt x="11" y="37"/>
                  <a:pt x="11" y="38"/>
                  <a:pt x="12" y="38"/>
                </a:cubicBezTo>
                <a:cubicBezTo>
                  <a:pt x="12" y="37"/>
                  <a:pt x="12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2" y="37"/>
                  <a:pt x="11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7"/>
                  <a:pt x="12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0" y="35"/>
                  <a:pt x="10" y="35"/>
                </a:cubicBezTo>
                <a:cubicBezTo>
                  <a:pt x="9" y="35"/>
                  <a:pt x="8" y="35"/>
                  <a:pt x="8" y="35"/>
                </a:cubicBezTo>
                <a:cubicBezTo>
                  <a:pt x="8" y="34"/>
                  <a:pt x="9" y="33"/>
                  <a:pt x="10" y="32"/>
                </a:cubicBezTo>
                <a:cubicBezTo>
                  <a:pt x="10" y="32"/>
                  <a:pt x="11" y="31"/>
                  <a:pt x="12" y="31"/>
                </a:cubicBezTo>
                <a:cubicBezTo>
                  <a:pt x="14" y="30"/>
                  <a:pt x="16" y="29"/>
                  <a:pt x="18" y="28"/>
                </a:cubicBezTo>
                <a:cubicBezTo>
                  <a:pt x="18" y="29"/>
                  <a:pt x="19" y="30"/>
                  <a:pt x="19" y="31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1"/>
                </a:cubicBezTo>
                <a:cubicBezTo>
                  <a:pt x="19" y="30"/>
                  <a:pt x="18" y="33"/>
                  <a:pt x="17" y="35"/>
                </a:cubicBezTo>
                <a:cubicBezTo>
                  <a:pt x="17" y="36"/>
                  <a:pt x="17" y="36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8"/>
                  <a:pt x="16" y="38"/>
                </a:cubicBezTo>
                <a:cubicBezTo>
                  <a:pt x="16" y="38"/>
                  <a:pt x="16" y="39"/>
                  <a:pt x="16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38"/>
                  <a:pt x="16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8"/>
                  <a:pt x="17" y="39"/>
                  <a:pt x="17" y="38"/>
                </a:cubicBezTo>
                <a:cubicBezTo>
                  <a:pt x="16" y="42"/>
                  <a:pt x="17" y="38"/>
                  <a:pt x="16" y="40"/>
                </a:cubicBezTo>
                <a:cubicBezTo>
                  <a:pt x="17" y="38"/>
                  <a:pt x="17" y="37"/>
                  <a:pt x="17" y="37"/>
                </a:cubicBezTo>
                <a:cubicBezTo>
                  <a:pt x="17" y="37"/>
                  <a:pt x="17" y="38"/>
                  <a:pt x="17" y="39"/>
                </a:cubicBezTo>
                <a:cubicBezTo>
                  <a:pt x="17" y="39"/>
                  <a:pt x="16" y="40"/>
                  <a:pt x="16" y="41"/>
                </a:cubicBezTo>
                <a:cubicBezTo>
                  <a:pt x="16" y="40"/>
                  <a:pt x="16" y="41"/>
                  <a:pt x="17" y="40"/>
                </a:cubicBezTo>
                <a:cubicBezTo>
                  <a:pt x="16" y="41"/>
                  <a:pt x="17" y="37"/>
                  <a:pt x="17" y="37"/>
                </a:cubicBezTo>
                <a:cubicBezTo>
                  <a:pt x="17" y="39"/>
                  <a:pt x="17" y="40"/>
                  <a:pt x="16" y="41"/>
                </a:cubicBezTo>
                <a:cubicBezTo>
                  <a:pt x="17" y="40"/>
                  <a:pt x="16" y="42"/>
                  <a:pt x="16" y="41"/>
                </a:cubicBezTo>
                <a:cubicBezTo>
                  <a:pt x="17" y="39"/>
                  <a:pt x="17" y="38"/>
                  <a:pt x="17" y="40"/>
                </a:cubicBezTo>
                <a:cubicBezTo>
                  <a:pt x="16" y="41"/>
                  <a:pt x="17" y="39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6" y="40"/>
                  <a:pt x="17" y="40"/>
                </a:cubicBezTo>
                <a:cubicBezTo>
                  <a:pt x="17" y="40"/>
                  <a:pt x="17" y="39"/>
                  <a:pt x="17" y="38"/>
                </a:cubicBezTo>
                <a:cubicBezTo>
                  <a:pt x="17" y="40"/>
                  <a:pt x="18" y="37"/>
                  <a:pt x="17" y="39"/>
                </a:cubicBezTo>
                <a:cubicBezTo>
                  <a:pt x="17" y="37"/>
                  <a:pt x="17" y="39"/>
                  <a:pt x="17" y="39"/>
                </a:cubicBezTo>
                <a:cubicBezTo>
                  <a:pt x="17" y="37"/>
                  <a:pt x="17" y="39"/>
                  <a:pt x="17" y="37"/>
                </a:cubicBezTo>
                <a:cubicBezTo>
                  <a:pt x="18" y="37"/>
                  <a:pt x="19" y="35"/>
                  <a:pt x="18" y="38"/>
                </a:cubicBezTo>
                <a:cubicBezTo>
                  <a:pt x="19" y="36"/>
                  <a:pt x="18" y="38"/>
                  <a:pt x="19" y="36"/>
                </a:cubicBezTo>
                <a:cubicBezTo>
                  <a:pt x="18" y="37"/>
                  <a:pt x="18" y="38"/>
                  <a:pt x="18" y="39"/>
                </a:cubicBezTo>
                <a:cubicBezTo>
                  <a:pt x="18" y="39"/>
                  <a:pt x="18" y="38"/>
                  <a:pt x="18" y="39"/>
                </a:cubicBezTo>
                <a:cubicBezTo>
                  <a:pt x="18" y="39"/>
                  <a:pt x="17" y="40"/>
                  <a:pt x="17" y="42"/>
                </a:cubicBezTo>
                <a:cubicBezTo>
                  <a:pt x="17" y="41"/>
                  <a:pt x="17" y="40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7" y="40"/>
                  <a:pt x="18" y="39"/>
                  <a:pt x="19" y="38"/>
                </a:cubicBezTo>
                <a:cubicBezTo>
                  <a:pt x="18" y="38"/>
                  <a:pt x="18" y="38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9" y="37"/>
                  <a:pt x="19" y="37"/>
                </a:cubicBezTo>
                <a:cubicBezTo>
                  <a:pt x="19" y="38"/>
                  <a:pt x="18" y="39"/>
                  <a:pt x="18" y="40"/>
                </a:cubicBezTo>
                <a:cubicBezTo>
                  <a:pt x="18" y="39"/>
                  <a:pt x="19" y="38"/>
                  <a:pt x="19" y="37"/>
                </a:cubicBezTo>
                <a:cubicBezTo>
                  <a:pt x="18" y="39"/>
                  <a:pt x="18" y="40"/>
                  <a:pt x="17" y="41"/>
                </a:cubicBezTo>
                <a:cubicBezTo>
                  <a:pt x="18" y="39"/>
                  <a:pt x="17" y="43"/>
                  <a:pt x="18" y="41"/>
                </a:cubicBezTo>
                <a:cubicBezTo>
                  <a:pt x="17" y="44"/>
                  <a:pt x="19" y="36"/>
                  <a:pt x="19" y="38"/>
                </a:cubicBezTo>
                <a:cubicBezTo>
                  <a:pt x="18" y="41"/>
                  <a:pt x="19" y="38"/>
                  <a:pt x="18" y="39"/>
                </a:cubicBezTo>
                <a:cubicBezTo>
                  <a:pt x="18" y="40"/>
                  <a:pt x="18" y="40"/>
                  <a:pt x="19" y="39"/>
                </a:cubicBezTo>
                <a:cubicBezTo>
                  <a:pt x="18" y="40"/>
                  <a:pt x="18" y="40"/>
                  <a:pt x="18" y="41"/>
                </a:cubicBezTo>
                <a:cubicBezTo>
                  <a:pt x="19" y="39"/>
                  <a:pt x="18" y="42"/>
                  <a:pt x="19" y="38"/>
                </a:cubicBezTo>
                <a:cubicBezTo>
                  <a:pt x="19" y="38"/>
                  <a:pt x="19" y="39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9"/>
                  <a:pt x="19" y="39"/>
                  <a:pt x="18" y="40"/>
                </a:cubicBezTo>
                <a:cubicBezTo>
                  <a:pt x="19" y="40"/>
                  <a:pt x="18" y="41"/>
                  <a:pt x="19" y="40"/>
                </a:cubicBezTo>
                <a:cubicBezTo>
                  <a:pt x="19" y="40"/>
                  <a:pt x="19" y="39"/>
                  <a:pt x="19" y="39"/>
                </a:cubicBezTo>
                <a:cubicBezTo>
                  <a:pt x="19" y="39"/>
                  <a:pt x="19" y="39"/>
                  <a:pt x="19" y="38"/>
                </a:cubicBezTo>
                <a:cubicBezTo>
                  <a:pt x="19" y="38"/>
                  <a:pt x="19" y="39"/>
                  <a:pt x="19" y="40"/>
                </a:cubicBezTo>
                <a:cubicBezTo>
                  <a:pt x="19" y="39"/>
                  <a:pt x="19" y="38"/>
                  <a:pt x="19" y="38"/>
                </a:cubicBezTo>
                <a:cubicBezTo>
                  <a:pt x="19" y="39"/>
                  <a:pt x="21" y="35"/>
                  <a:pt x="19" y="39"/>
                </a:cubicBezTo>
                <a:cubicBezTo>
                  <a:pt x="20" y="37"/>
                  <a:pt x="21" y="36"/>
                  <a:pt x="21" y="35"/>
                </a:cubicBezTo>
                <a:cubicBezTo>
                  <a:pt x="20" y="38"/>
                  <a:pt x="21" y="35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6"/>
                  <a:pt x="21" y="35"/>
                </a:cubicBezTo>
                <a:cubicBezTo>
                  <a:pt x="21" y="34"/>
                  <a:pt x="21" y="35"/>
                  <a:pt x="21" y="34"/>
                </a:cubicBezTo>
                <a:cubicBezTo>
                  <a:pt x="20" y="38"/>
                  <a:pt x="21" y="35"/>
                  <a:pt x="20" y="37"/>
                </a:cubicBezTo>
                <a:cubicBezTo>
                  <a:pt x="20" y="37"/>
                  <a:pt x="20" y="38"/>
                  <a:pt x="20" y="38"/>
                </a:cubicBezTo>
                <a:cubicBezTo>
                  <a:pt x="20" y="39"/>
                  <a:pt x="20" y="39"/>
                  <a:pt x="19" y="40"/>
                </a:cubicBezTo>
                <a:cubicBezTo>
                  <a:pt x="19" y="40"/>
                  <a:pt x="19" y="40"/>
                  <a:pt x="20" y="39"/>
                </a:cubicBezTo>
                <a:cubicBezTo>
                  <a:pt x="20" y="38"/>
                  <a:pt x="21" y="37"/>
                  <a:pt x="21" y="35"/>
                </a:cubicBezTo>
                <a:cubicBezTo>
                  <a:pt x="20" y="37"/>
                  <a:pt x="21" y="36"/>
                  <a:pt x="22" y="34"/>
                </a:cubicBezTo>
                <a:cubicBezTo>
                  <a:pt x="20" y="37"/>
                  <a:pt x="22" y="33"/>
                  <a:pt x="21" y="36"/>
                </a:cubicBezTo>
                <a:cubicBezTo>
                  <a:pt x="21" y="35"/>
                  <a:pt x="21" y="36"/>
                  <a:pt x="21" y="37"/>
                </a:cubicBezTo>
                <a:cubicBezTo>
                  <a:pt x="20" y="38"/>
                  <a:pt x="21" y="37"/>
                  <a:pt x="21" y="35"/>
                </a:cubicBezTo>
                <a:cubicBezTo>
                  <a:pt x="21" y="36"/>
                  <a:pt x="21" y="37"/>
                  <a:pt x="21" y="37"/>
                </a:cubicBezTo>
                <a:cubicBezTo>
                  <a:pt x="22" y="35"/>
                  <a:pt x="21" y="36"/>
                  <a:pt x="21" y="36"/>
                </a:cubicBezTo>
                <a:cubicBezTo>
                  <a:pt x="22" y="35"/>
                  <a:pt x="22" y="33"/>
                  <a:pt x="23" y="33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3"/>
                  <a:pt x="22" y="35"/>
                </a:cubicBezTo>
                <a:cubicBezTo>
                  <a:pt x="22" y="34"/>
                  <a:pt x="21" y="38"/>
                  <a:pt x="21" y="37"/>
                </a:cubicBezTo>
                <a:cubicBezTo>
                  <a:pt x="22" y="35"/>
                  <a:pt x="22" y="36"/>
                  <a:pt x="21" y="36"/>
                </a:cubicBezTo>
                <a:cubicBezTo>
                  <a:pt x="22" y="35"/>
                  <a:pt x="22" y="34"/>
                  <a:pt x="22" y="34"/>
                </a:cubicBezTo>
                <a:cubicBezTo>
                  <a:pt x="21" y="36"/>
                  <a:pt x="22" y="34"/>
                  <a:pt x="22" y="34"/>
                </a:cubicBezTo>
                <a:cubicBezTo>
                  <a:pt x="22" y="34"/>
                  <a:pt x="22" y="35"/>
                  <a:pt x="22" y="36"/>
                </a:cubicBezTo>
                <a:cubicBezTo>
                  <a:pt x="22" y="34"/>
                  <a:pt x="22" y="35"/>
                  <a:pt x="22" y="36"/>
                </a:cubicBezTo>
                <a:cubicBezTo>
                  <a:pt x="23" y="33"/>
                  <a:pt x="22" y="35"/>
                  <a:pt x="23" y="34"/>
                </a:cubicBezTo>
                <a:cubicBezTo>
                  <a:pt x="23" y="34"/>
                  <a:pt x="23" y="34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3"/>
                  <a:pt x="23" y="34"/>
                  <a:pt x="22" y="35"/>
                </a:cubicBezTo>
                <a:cubicBezTo>
                  <a:pt x="22" y="35"/>
                  <a:pt x="22" y="36"/>
                  <a:pt x="22" y="36"/>
                </a:cubicBezTo>
                <a:cubicBezTo>
                  <a:pt x="22" y="37"/>
                  <a:pt x="21" y="37"/>
                  <a:pt x="21" y="37"/>
                </a:cubicBezTo>
                <a:cubicBezTo>
                  <a:pt x="22" y="36"/>
                  <a:pt x="22" y="37"/>
                  <a:pt x="22" y="36"/>
                </a:cubicBezTo>
                <a:cubicBezTo>
                  <a:pt x="21" y="37"/>
                  <a:pt x="21" y="38"/>
                  <a:pt x="21" y="38"/>
                </a:cubicBezTo>
                <a:cubicBezTo>
                  <a:pt x="21" y="38"/>
                  <a:pt x="21" y="37"/>
                  <a:pt x="22" y="36"/>
                </a:cubicBezTo>
                <a:cubicBezTo>
                  <a:pt x="21" y="38"/>
                  <a:pt x="21" y="38"/>
                  <a:pt x="21" y="38"/>
                </a:cubicBezTo>
                <a:cubicBezTo>
                  <a:pt x="23" y="35"/>
                  <a:pt x="21" y="41"/>
                  <a:pt x="22" y="37"/>
                </a:cubicBezTo>
                <a:cubicBezTo>
                  <a:pt x="22" y="37"/>
                  <a:pt x="22" y="37"/>
                  <a:pt x="22" y="38"/>
                </a:cubicBezTo>
                <a:cubicBezTo>
                  <a:pt x="22" y="38"/>
                  <a:pt x="21" y="39"/>
                  <a:pt x="21" y="39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40"/>
                  <a:pt x="23" y="36"/>
                  <a:pt x="22" y="39"/>
                </a:cubicBezTo>
                <a:cubicBezTo>
                  <a:pt x="23" y="36"/>
                  <a:pt x="22" y="38"/>
                  <a:pt x="23" y="35"/>
                </a:cubicBezTo>
                <a:cubicBezTo>
                  <a:pt x="23" y="35"/>
                  <a:pt x="23" y="36"/>
                  <a:pt x="23" y="35"/>
                </a:cubicBezTo>
                <a:cubicBezTo>
                  <a:pt x="23" y="37"/>
                  <a:pt x="22" y="37"/>
                  <a:pt x="22" y="38"/>
                </a:cubicBezTo>
                <a:cubicBezTo>
                  <a:pt x="23" y="35"/>
                  <a:pt x="22" y="39"/>
                  <a:pt x="22" y="37"/>
                </a:cubicBezTo>
                <a:cubicBezTo>
                  <a:pt x="22" y="37"/>
                  <a:pt x="24" y="34"/>
                  <a:pt x="23" y="35"/>
                </a:cubicBezTo>
                <a:cubicBezTo>
                  <a:pt x="22" y="38"/>
                  <a:pt x="23" y="35"/>
                  <a:pt x="23" y="35"/>
                </a:cubicBezTo>
                <a:cubicBezTo>
                  <a:pt x="23" y="36"/>
                  <a:pt x="23" y="36"/>
                  <a:pt x="22" y="38"/>
                </a:cubicBezTo>
                <a:cubicBezTo>
                  <a:pt x="23" y="37"/>
                  <a:pt x="22" y="38"/>
                  <a:pt x="23" y="37"/>
                </a:cubicBezTo>
                <a:cubicBezTo>
                  <a:pt x="22" y="38"/>
                  <a:pt x="22" y="39"/>
                  <a:pt x="22" y="39"/>
                </a:cubicBezTo>
                <a:cubicBezTo>
                  <a:pt x="22" y="38"/>
                  <a:pt x="22" y="39"/>
                  <a:pt x="22" y="39"/>
                </a:cubicBezTo>
                <a:cubicBezTo>
                  <a:pt x="23" y="36"/>
                  <a:pt x="23" y="36"/>
                  <a:pt x="24" y="35"/>
                </a:cubicBezTo>
                <a:cubicBezTo>
                  <a:pt x="23" y="35"/>
                  <a:pt x="23" y="36"/>
                  <a:pt x="23" y="36"/>
                </a:cubicBezTo>
                <a:cubicBezTo>
                  <a:pt x="23" y="36"/>
                  <a:pt x="23" y="35"/>
                  <a:pt x="23" y="36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6"/>
                  <a:pt x="23" y="37"/>
                  <a:pt x="22" y="38"/>
                </a:cubicBezTo>
                <a:cubicBezTo>
                  <a:pt x="22" y="38"/>
                  <a:pt x="22" y="38"/>
                  <a:pt x="22" y="39"/>
                </a:cubicBezTo>
                <a:cubicBezTo>
                  <a:pt x="22" y="38"/>
                  <a:pt x="22" y="40"/>
                  <a:pt x="23" y="38"/>
                </a:cubicBezTo>
                <a:cubicBezTo>
                  <a:pt x="23" y="37"/>
                  <a:pt x="22" y="40"/>
                  <a:pt x="22" y="40"/>
                </a:cubicBezTo>
                <a:cubicBezTo>
                  <a:pt x="22" y="38"/>
                  <a:pt x="23" y="36"/>
                  <a:pt x="24" y="35"/>
                </a:cubicBezTo>
                <a:cubicBezTo>
                  <a:pt x="23" y="37"/>
                  <a:pt x="23" y="37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3" y="37"/>
                  <a:pt x="23" y="37"/>
                  <a:pt x="23" y="38"/>
                </a:cubicBezTo>
                <a:cubicBezTo>
                  <a:pt x="23" y="37"/>
                  <a:pt x="22" y="40"/>
                  <a:pt x="23" y="37"/>
                </a:cubicBezTo>
                <a:cubicBezTo>
                  <a:pt x="22" y="39"/>
                  <a:pt x="22" y="39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1"/>
                </a:cubicBezTo>
                <a:cubicBezTo>
                  <a:pt x="22" y="41"/>
                  <a:pt x="22" y="39"/>
                  <a:pt x="23" y="38"/>
                </a:cubicBezTo>
                <a:cubicBezTo>
                  <a:pt x="21" y="41"/>
                  <a:pt x="22" y="39"/>
                  <a:pt x="22" y="40"/>
                </a:cubicBezTo>
                <a:cubicBezTo>
                  <a:pt x="23" y="39"/>
                  <a:pt x="23" y="38"/>
                  <a:pt x="23" y="37"/>
                </a:cubicBezTo>
                <a:cubicBezTo>
                  <a:pt x="23" y="39"/>
                  <a:pt x="23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3" y="39"/>
                  <a:pt x="22" y="42"/>
                  <a:pt x="22" y="43"/>
                </a:cubicBezTo>
                <a:cubicBezTo>
                  <a:pt x="23" y="41"/>
                  <a:pt x="23" y="42"/>
                  <a:pt x="24" y="40"/>
                </a:cubicBezTo>
                <a:cubicBezTo>
                  <a:pt x="24" y="41"/>
                  <a:pt x="23" y="42"/>
                  <a:pt x="23" y="42"/>
                </a:cubicBezTo>
                <a:cubicBezTo>
                  <a:pt x="24" y="41"/>
                  <a:pt x="23" y="42"/>
                  <a:pt x="23" y="42"/>
                </a:cubicBezTo>
                <a:cubicBezTo>
                  <a:pt x="24" y="39"/>
                  <a:pt x="23" y="43"/>
                  <a:pt x="24" y="41"/>
                </a:cubicBezTo>
                <a:cubicBezTo>
                  <a:pt x="24" y="41"/>
                  <a:pt x="24" y="41"/>
                  <a:pt x="24" y="40"/>
                </a:cubicBezTo>
                <a:cubicBezTo>
                  <a:pt x="24" y="40"/>
                  <a:pt x="24" y="40"/>
                  <a:pt x="24" y="39"/>
                </a:cubicBezTo>
                <a:cubicBezTo>
                  <a:pt x="24" y="41"/>
                  <a:pt x="24" y="40"/>
                  <a:pt x="24" y="40"/>
                </a:cubicBezTo>
                <a:cubicBezTo>
                  <a:pt x="24" y="40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5" y="39"/>
                  <a:pt x="24" y="39"/>
                  <a:pt x="24" y="39"/>
                </a:cubicBezTo>
                <a:cubicBezTo>
                  <a:pt x="24" y="39"/>
                  <a:pt x="25" y="39"/>
                  <a:pt x="25" y="39"/>
                </a:cubicBezTo>
                <a:cubicBezTo>
                  <a:pt x="24" y="40"/>
                  <a:pt x="24" y="41"/>
                  <a:pt x="24" y="41"/>
                </a:cubicBezTo>
                <a:cubicBezTo>
                  <a:pt x="24" y="41"/>
                  <a:pt x="23" y="43"/>
                  <a:pt x="24" y="42"/>
                </a:cubicBezTo>
                <a:cubicBezTo>
                  <a:pt x="24" y="41"/>
                  <a:pt x="24" y="40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4" y="40"/>
                  <a:pt x="24" y="41"/>
                </a:cubicBezTo>
                <a:cubicBezTo>
                  <a:pt x="24" y="41"/>
                  <a:pt x="24" y="42"/>
                  <a:pt x="24" y="43"/>
                </a:cubicBezTo>
                <a:cubicBezTo>
                  <a:pt x="25" y="40"/>
                  <a:pt x="24" y="42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3"/>
                  <a:pt x="24" y="43"/>
                  <a:pt x="23" y="45"/>
                </a:cubicBezTo>
                <a:cubicBezTo>
                  <a:pt x="23" y="45"/>
                  <a:pt x="23" y="45"/>
                  <a:pt x="24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2"/>
                  <a:pt x="24" y="44"/>
                  <a:pt x="23" y="45"/>
                </a:cubicBezTo>
                <a:cubicBezTo>
                  <a:pt x="23" y="45"/>
                  <a:pt x="23" y="45"/>
                  <a:pt x="23" y="45"/>
                </a:cubicBezTo>
                <a:cubicBezTo>
                  <a:pt x="24" y="42"/>
                  <a:pt x="23" y="45"/>
                  <a:pt x="24" y="43"/>
                </a:cubicBezTo>
                <a:cubicBezTo>
                  <a:pt x="23" y="45"/>
                  <a:pt x="24" y="43"/>
                  <a:pt x="24" y="43"/>
                </a:cubicBezTo>
                <a:cubicBezTo>
                  <a:pt x="24" y="44"/>
                  <a:pt x="24" y="44"/>
                  <a:pt x="23" y="45"/>
                </a:cubicBezTo>
                <a:cubicBezTo>
                  <a:pt x="24" y="45"/>
                  <a:pt x="24" y="45"/>
                  <a:pt x="24" y="43"/>
                </a:cubicBezTo>
                <a:cubicBezTo>
                  <a:pt x="25" y="42"/>
                  <a:pt x="24" y="44"/>
                  <a:pt x="24" y="43"/>
                </a:cubicBezTo>
                <a:cubicBezTo>
                  <a:pt x="25" y="42"/>
                  <a:pt x="24" y="42"/>
                  <a:pt x="25" y="42"/>
                </a:cubicBezTo>
                <a:cubicBezTo>
                  <a:pt x="24" y="43"/>
                  <a:pt x="23" y="46"/>
                  <a:pt x="24" y="45"/>
                </a:cubicBezTo>
                <a:cubicBezTo>
                  <a:pt x="24" y="44"/>
                  <a:pt x="24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4" y="43"/>
                  <a:pt x="24" y="43"/>
                </a:cubicBezTo>
                <a:cubicBezTo>
                  <a:pt x="24" y="43"/>
                  <a:pt x="24" y="43"/>
                  <a:pt x="24" y="45"/>
                </a:cubicBezTo>
                <a:cubicBezTo>
                  <a:pt x="24" y="44"/>
                  <a:pt x="25" y="42"/>
                  <a:pt x="24" y="44"/>
                </a:cubicBezTo>
                <a:cubicBezTo>
                  <a:pt x="24" y="44"/>
                  <a:pt x="24" y="43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3"/>
                  <a:pt x="25" y="43"/>
                </a:cubicBezTo>
                <a:cubicBezTo>
                  <a:pt x="25" y="42"/>
                  <a:pt x="25" y="42"/>
                  <a:pt x="24" y="43"/>
                </a:cubicBezTo>
                <a:cubicBezTo>
                  <a:pt x="25" y="43"/>
                  <a:pt x="25" y="43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3"/>
                  <a:pt x="25" y="43"/>
                  <a:pt x="24" y="43"/>
                </a:cubicBezTo>
                <a:cubicBezTo>
                  <a:pt x="25" y="43"/>
                  <a:pt x="25" y="42"/>
                  <a:pt x="24" y="44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4"/>
                  <a:pt x="25" y="44"/>
                  <a:pt x="25" y="43"/>
                </a:cubicBezTo>
                <a:cubicBezTo>
                  <a:pt x="25" y="43"/>
                  <a:pt x="25" y="44"/>
                  <a:pt x="25" y="45"/>
                </a:cubicBezTo>
                <a:cubicBezTo>
                  <a:pt x="25" y="46"/>
                  <a:pt x="24" y="47"/>
                  <a:pt x="24" y="48"/>
                </a:cubicBezTo>
                <a:cubicBezTo>
                  <a:pt x="24" y="49"/>
                  <a:pt x="24" y="50"/>
                  <a:pt x="24" y="51"/>
                </a:cubicBezTo>
                <a:cubicBezTo>
                  <a:pt x="24" y="51"/>
                  <a:pt x="24" y="51"/>
                  <a:pt x="24" y="50"/>
                </a:cubicBezTo>
                <a:cubicBezTo>
                  <a:pt x="23" y="53"/>
                  <a:pt x="23" y="50"/>
                  <a:pt x="22" y="52"/>
                </a:cubicBezTo>
                <a:cubicBezTo>
                  <a:pt x="22" y="52"/>
                  <a:pt x="22" y="53"/>
                  <a:pt x="21" y="53"/>
                </a:cubicBezTo>
                <a:cubicBezTo>
                  <a:pt x="21" y="52"/>
                  <a:pt x="23" y="49"/>
                  <a:pt x="23" y="49"/>
                </a:cubicBezTo>
                <a:close/>
                <a:moveTo>
                  <a:pt x="26" y="51"/>
                </a:moveTo>
                <a:cubicBezTo>
                  <a:pt x="26" y="51"/>
                  <a:pt x="26" y="51"/>
                  <a:pt x="26" y="51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50"/>
                  <a:pt x="26" y="50"/>
                  <a:pt x="26" y="51"/>
                </a:cubicBezTo>
                <a:close/>
                <a:moveTo>
                  <a:pt x="27" y="52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51"/>
                  <a:pt x="27" y="51"/>
                  <a:pt x="27" y="52"/>
                </a:cubicBezTo>
                <a:close/>
                <a:moveTo>
                  <a:pt x="27" y="52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53"/>
                  <a:pt x="27" y="52"/>
                  <a:pt x="26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lose/>
                <a:moveTo>
                  <a:pt x="24" y="53"/>
                </a:moveTo>
                <a:cubicBezTo>
                  <a:pt x="24" y="52"/>
                  <a:pt x="24" y="51"/>
                  <a:pt x="24" y="51"/>
                </a:cubicBezTo>
                <a:cubicBezTo>
                  <a:pt x="24" y="51"/>
                  <a:pt x="24" y="51"/>
                  <a:pt x="25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2"/>
                  <a:pt x="25" y="53"/>
                  <a:pt x="24" y="53"/>
                </a:cubicBezTo>
                <a:cubicBezTo>
                  <a:pt x="25" y="50"/>
                  <a:pt x="24" y="53"/>
                  <a:pt x="24" y="53"/>
                </a:cubicBezTo>
                <a:close/>
                <a:moveTo>
                  <a:pt x="24" y="51"/>
                </a:moveTo>
                <a:cubicBezTo>
                  <a:pt x="24" y="51"/>
                  <a:pt x="24" y="51"/>
                  <a:pt x="24" y="51"/>
                </a:cubicBezTo>
                <a:cubicBezTo>
                  <a:pt x="24" y="51"/>
                  <a:pt x="24" y="51"/>
                  <a:pt x="24" y="51"/>
                </a:cubicBezTo>
                <a:close/>
                <a:moveTo>
                  <a:pt x="26" y="50"/>
                </a:moveTo>
                <a:cubicBezTo>
                  <a:pt x="26" y="50"/>
                  <a:pt x="26" y="51"/>
                  <a:pt x="26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0"/>
                  <a:pt x="26" y="50"/>
                  <a:pt x="26" y="50"/>
                </a:cubicBezTo>
                <a:close/>
                <a:moveTo>
                  <a:pt x="26" y="53"/>
                </a:moveTo>
                <a:cubicBezTo>
                  <a:pt x="26" y="53"/>
                  <a:pt x="26" y="54"/>
                  <a:pt x="26" y="53"/>
                </a:cubicBezTo>
                <a:cubicBezTo>
                  <a:pt x="26" y="53"/>
                  <a:pt x="26" y="52"/>
                  <a:pt x="26" y="52"/>
                </a:cubicBezTo>
                <a:cubicBezTo>
                  <a:pt x="26" y="52"/>
                  <a:pt x="27" y="52"/>
                  <a:pt x="27" y="53"/>
                </a:cubicBezTo>
                <a:cubicBezTo>
                  <a:pt x="26" y="54"/>
                  <a:pt x="26" y="54"/>
                  <a:pt x="25" y="54"/>
                </a:cubicBezTo>
                <a:cubicBezTo>
                  <a:pt x="26" y="54"/>
                  <a:pt x="26" y="53"/>
                  <a:pt x="26" y="53"/>
                </a:cubicBezTo>
                <a:close/>
                <a:moveTo>
                  <a:pt x="30" y="55"/>
                </a:moveTo>
                <a:cubicBezTo>
                  <a:pt x="32" y="53"/>
                  <a:pt x="29" y="58"/>
                  <a:pt x="28" y="58"/>
                </a:cubicBezTo>
                <a:cubicBezTo>
                  <a:pt x="28" y="57"/>
                  <a:pt x="30" y="56"/>
                  <a:pt x="30" y="55"/>
                </a:cubicBezTo>
                <a:close/>
                <a:moveTo>
                  <a:pt x="37" y="63"/>
                </a:moveTo>
                <a:cubicBezTo>
                  <a:pt x="37" y="62"/>
                  <a:pt x="38" y="62"/>
                  <a:pt x="38" y="62"/>
                </a:cubicBezTo>
                <a:cubicBezTo>
                  <a:pt x="38" y="61"/>
                  <a:pt x="38" y="61"/>
                  <a:pt x="40" y="59"/>
                </a:cubicBezTo>
                <a:cubicBezTo>
                  <a:pt x="40" y="60"/>
                  <a:pt x="39" y="61"/>
                  <a:pt x="38" y="63"/>
                </a:cubicBezTo>
                <a:cubicBezTo>
                  <a:pt x="38" y="62"/>
                  <a:pt x="37" y="63"/>
                  <a:pt x="37" y="63"/>
                </a:cubicBezTo>
                <a:close/>
                <a:moveTo>
                  <a:pt x="64" y="81"/>
                </a:moveTo>
                <a:cubicBezTo>
                  <a:pt x="64" y="80"/>
                  <a:pt x="65" y="79"/>
                  <a:pt x="65" y="79"/>
                </a:cubicBezTo>
                <a:cubicBezTo>
                  <a:pt x="65" y="79"/>
                  <a:pt x="65" y="79"/>
                  <a:pt x="64" y="79"/>
                </a:cubicBezTo>
                <a:cubicBezTo>
                  <a:pt x="65" y="79"/>
                  <a:pt x="63" y="81"/>
                  <a:pt x="62" y="81"/>
                </a:cubicBezTo>
                <a:cubicBezTo>
                  <a:pt x="64" y="80"/>
                  <a:pt x="64" y="79"/>
                  <a:pt x="65" y="78"/>
                </a:cubicBezTo>
                <a:cubicBezTo>
                  <a:pt x="64" y="79"/>
                  <a:pt x="65" y="77"/>
                  <a:pt x="64" y="77"/>
                </a:cubicBezTo>
                <a:cubicBezTo>
                  <a:pt x="63" y="79"/>
                  <a:pt x="62" y="78"/>
                  <a:pt x="63" y="77"/>
                </a:cubicBezTo>
                <a:cubicBezTo>
                  <a:pt x="64" y="77"/>
                  <a:pt x="62" y="79"/>
                  <a:pt x="64" y="77"/>
                </a:cubicBezTo>
                <a:cubicBezTo>
                  <a:pt x="64" y="77"/>
                  <a:pt x="62" y="77"/>
                  <a:pt x="61" y="78"/>
                </a:cubicBezTo>
                <a:cubicBezTo>
                  <a:pt x="63" y="77"/>
                  <a:pt x="60" y="80"/>
                  <a:pt x="63" y="79"/>
                </a:cubicBezTo>
                <a:cubicBezTo>
                  <a:pt x="61" y="80"/>
                  <a:pt x="63" y="79"/>
                  <a:pt x="63" y="79"/>
                </a:cubicBezTo>
                <a:cubicBezTo>
                  <a:pt x="62" y="80"/>
                  <a:pt x="63" y="80"/>
                  <a:pt x="62" y="81"/>
                </a:cubicBezTo>
                <a:cubicBezTo>
                  <a:pt x="61" y="80"/>
                  <a:pt x="59" y="78"/>
                  <a:pt x="57" y="76"/>
                </a:cubicBezTo>
                <a:cubicBezTo>
                  <a:pt x="56" y="75"/>
                  <a:pt x="56" y="74"/>
                  <a:pt x="55" y="73"/>
                </a:cubicBezTo>
                <a:cubicBezTo>
                  <a:pt x="54" y="72"/>
                  <a:pt x="54" y="71"/>
                  <a:pt x="53" y="70"/>
                </a:cubicBezTo>
                <a:cubicBezTo>
                  <a:pt x="51" y="71"/>
                  <a:pt x="53" y="69"/>
                  <a:pt x="51" y="69"/>
                </a:cubicBezTo>
                <a:cubicBezTo>
                  <a:pt x="52" y="69"/>
                  <a:pt x="52" y="68"/>
                  <a:pt x="52" y="67"/>
                </a:cubicBezTo>
                <a:cubicBezTo>
                  <a:pt x="53" y="68"/>
                  <a:pt x="52" y="69"/>
                  <a:pt x="53" y="68"/>
                </a:cubicBezTo>
                <a:cubicBezTo>
                  <a:pt x="52" y="67"/>
                  <a:pt x="54" y="66"/>
                  <a:pt x="54" y="64"/>
                </a:cubicBezTo>
                <a:cubicBezTo>
                  <a:pt x="53" y="65"/>
                  <a:pt x="53" y="66"/>
                  <a:pt x="52" y="66"/>
                </a:cubicBezTo>
                <a:cubicBezTo>
                  <a:pt x="52" y="66"/>
                  <a:pt x="52" y="67"/>
                  <a:pt x="52" y="67"/>
                </a:cubicBezTo>
                <a:cubicBezTo>
                  <a:pt x="52" y="65"/>
                  <a:pt x="51" y="65"/>
                  <a:pt x="49" y="65"/>
                </a:cubicBezTo>
                <a:cubicBezTo>
                  <a:pt x="49" y="65"/>
                  <a:pt x="49" y="65"/>
                  <a:pt x="49" y="64"/>
                </a:cubicBezTo>
                <a:cubicBezTo>
                  <a:pt x="49" y="64"/>
                  <a:pt x="50" y="65"/>
                  <a:pt x="50" y="64"/>
                </a:cubicBezTo>
                <a:cubicBezTo>
                  <a:pt x="50" y="63"/>
                  <a:pt x="48" y="66"/>
                  <a:pt x="48" y="66"/>
                </a:cubicBezTo>
                <a:cubicBezTo>
                  <a:pt x="48" y="64"/>
                  <a:pt x="50" y="64"/>
                  <a:pt x="50" y="63"/>
                </a:cubicBezTo>
                <a:cubicBezTo>
                  <a:pt x="49" y="63"/>
                  <a:pt x="48" y="65"/>
                  <a:pt x="47" y="65"/>
                </a:cubicBezTo>
                <a:cubicBezTo>
                  <a:pt x="49" y="63"/>
                  <a:pt x="49" y="62"/>
                  <a:pt x="49" y="61"/>
                </a:cubicBezTo>
                <a:cubicBezTo>
                  <a:pt x="48" y="62"/>
                  <a:pt x="50" y="59"/>
                  <a:pt x="48" y="61"/>
                </a:cubicBezTo>
                <a:cubicBezTo>
                  <a:pt x="49" y="57"/>
                  <a:pt x="44" y="63"/>
                  <a:pt x="44" y="61"/>
                </a:cubicBezTo>
                <a:cubicBezTo>
                  <a:pt x="46" y="59"/>
                  <a:pt x="44" y="62"/>
                  <a:pt x="46" y="60"/>
                </a:cubicBezTo>
                <a:cubicBezTo>
                  <a:pt x="46" y="59"/>
                  <a:pt x="45" y="59"/>
                  <a:pt x="44" y="60"/>
                </a:cubicBezTo>
                <a:cubicBezTo>
                  <a:pt x="45" y="59"/>
                  <a:pt x="45" y="58"/>
                  <a:pt x="45" y="58"/>
                </a:cubicBezTo>
                <a:cubicBezTo>
                  <a:pt x="43" y="59"/>
                  <a:pt x="44" y="56"/>
                  <a:pt x="42" y="59"/>
                </a:cubicBezTo>
                <a:cubicBezTo>
                  <a:pt x="41" y="58"/>
                  <a:pt x="42" y="57"/>
                  <a:pt x="41" y="58"/>
                </a:cubicBezTo>
                <a:cubicBezTo>
                  <a:pt x="41" y="58"/>
                  <a:pt x="41" y="59"/>
                  <a:pt x="41" y="59"/>
                </a:cubicBezTo>
                <a:cubicBezTo>
                  <a:pt x="41" y="58"/>
                  <a:pt x="41" y="58"/>
                  <a:pt x="42" y="57"/>
                </a:cubicBezTo>
                <a:cubicBezTo>
                  <a:pt x="41" y="57"/>
                  <a:pt x="42" y="55"/>
                  <a:pt x="41" y="56"/>
                </a:cubicBezTo>
                <a:cubicBezTo>
                  <a:pt x="41" y="56"/>
                  <a:pt x="40" y="56"/>
                  <a:pt x="40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0" y="58"/>
                  <a:pt x="41" y="57"/>
                  <a:pt x="41" y="57"/>
                </a:cubicBezTo>
                <a:cubicBezTo>
                  <a:pt x="41" y="57"/>
                  <a:pt x="40" y="58"/>
                  <a:pt x="40" y="58"/>
                </a:cubicBezTo>
                <a:cubicBezTo>
                  <a:pt x="40" y="56"/>
                  <a:pt x="37" y="59"/>
                  <a:pt x="39" y="56"/>
                </a:cubicBezTo>
                <a:cubicBezTo>
                  <a:pt x="38" y="58"/>
                  <a:pt x="36" y="58"/>
                  <a:pt x="37" y="59"/>
                </a:cubicBezTo>
                <a:cubicBezTo>
                  <a:pt x="39" y="57"/>
                  <a:pt x="36" y="59"/>
                  <a:pt x="37" y="58"/>
                </a:cubicBezTo>
                <a:cubicBezTo>
                  <a:pt x="37" y="58"/>
                  <a:pt x="38" y="57"/>
                  <a:pt x="38" y="57"/>
                </a:cubicBezTo>
                <a:cubicBezTo>
                  <a:pt x="38" y="58"/>
                  <a:pt x="38" y="59"/>
                  <a:pt x="37" y="60"/>
                </a:cubicBezTo>
                <a:cubicBezTo>
                  <a:pt x="35" y="60"/>
                  <a:pt x="35" y="59"/>
                  <a:pt x="34" y="58"/>
                </a:cubicBezTo>
                <a:cubicBezTo>
                  <a:pt x="36" y="55"/>
                  <a:pt x="33" y="57"/>
                  <a:pt x="34" y="55"/>
                </a:cubicBezTo>
                <a:cubicBezTo>
                  <a:pt x="35" y="55"/>
                  <a:pt x="35" y="55"/>
                  <a:pt x="36" y="54"/>
                </a:cubicBezTo>
                <a:cubicBezTo>
                  <a:pt x="36" y="54"/>
                  <a:pt x="36" y="54"/>
                  <a:pt x="36" y="53"/>
                </a:cubicBezTo>
                <a:cubicBezTo>
                  <a:pt x="36" y="53"/>
                  <a:pt x="36" y="52"/>
                  <a:pt x="35" y="53"/>
                </a:cubicBezTo>
                <a:cubicBezTo>
                  <a:pt x="36" y="55"/>
                  <a:pt x="33" y="55"/>
                  <a:pt x="33" y="56"/>
                </a:cubicBezTo>
                <a:cubicBezTo>
                  <a:pt x="33" y="54"/>
                  <a:pt x="33" y="55"/>
                  <a:pt x="31" y="56"/>
                </a:cubicBezTo>
                <a:cubicBezTo>
                  <a:pt x="33" y="54"/>
                  <a:pt x="29" y="56"/>
                  <a:pt x="31" y="54"/>
                </a:cubicBezTo>
                <a:cubicBezTo>
                  <a:pt x="31" y="55"/>
                  <a:pt x="32" y="55"/>
                  <a:pt x="33" y="54"/>
                </a:cubicBezTo>
                <a:cubicBezTo>
                  <a:pt x="33" y="54"/>
                  <a:pt x="32" y="53"/>
                  <a:pt x="32" y="53"/>
                </a:cubicBezTo>
                <a:cubicBezTo>
                  <a:pt x="31" y="52"/>
                  <a:pt x="32" y="53"/>
                  <a:pt x="32" y="51"/>
                </a:cubicBezTo>
                <a:cubicBezTo>
                  <a:pt x="32" y="52"/>
                  <a:pt x="31" y="52"/>
                  <a:pt x="32" y="53"/>
                </a:cubicBezTo>
                <a:cubicBezTo>
                  <a:pt x="31" y="53"/>
                  <a:pt x="31" y="54"/>
                  <a:pt x="30" y="54"/>
                </a:cubicBezTo>
                <a:cubicBezTo>
                  <a:pt x="30" y="53"/>
                  <a:pt x="31" y="53"/>
                  <a:pt x="31" y="52"/>
                </a:cubicBezTo>
                <a:cubicBezTo>
                  <a:pt x="31" y="53"/>
                  <a:pt x="31" y="53"/>
                  <a:pt x="30" y="53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2"/>
                  <a:pt x="29" y="51"/>
                  <a:pt x="29" y="51"/>
                </a:cubicBezTo>
                <a:cubicBezTo>
                  <a:pt x="30" y="52"/>
                  <a:pt x="29" y="52"/>
                  <a:pt x="30" y="53"/>
                </a:cubicBezTo>
                <a:cubicBezTo>
                  <a:pt x="29" y="53"/>
                  <a:pt x="29" y="53"/>
                  <a:pt x="28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1"/>
                  <a:pt x="27" y="51"/>
                  <a:pt x="27" y="50"/>
                </a:cubicBezTo>
                <a:cubicBezTo>
                  <a:pt x="28" y="52"/>
                  <a:pt x="27" y="49"/>
                  <a:pt x="27" y="52"/>
                </a:cubicBezTo>
                <a:cubicBezTo>
                  <a:pt x="27" y="49"/>
                  <a:pt x="27" y="51"/>
                  <a:pt x="27" y="52"/>
                </a:cubicBezTo>
                <a:cubicBezTo>
                  <a:pt x="27" y="51"/>
                  <a:pt x="27" y="51"/>
                  <a:pt x="27" y="51"/>
                </a:cubicBezTo>
                <a:cubicBezTo>
                  <a:pt x="27" y="50"/>
                  <a:pt x="27" y="50"/>
                  <a:pt x="26" y="50"/>
                </a:cubicBezTo>
                <a:cubicBezTo>
                  <a:pt x="26" y="50"/>
                  <a:pt x="26" y="50"/>
                  <a:pt x="26" y="49"/>
                </a:cubicBezTo>
                <a:cubicBezTo>
                  <a:pt x="27" y="49"/>
                  <a:pt x="27" y="48"/>
                  <a:pt x="27" y="48"/>
                </a:cubicBezTo>
                <a:cubicBezTo>
                  <a:pt x="28" y="48"/>
                  <a:pt x="28" y="48"/>
                  <a:pt x="30" y="49"/>
                </a:cubicBezTo>
                <a:cubicBezTo>
                  <a:pt x="28" y="47"/>
                  <a:pt x="30" y="49"/>
                  <a:pt x="29" y="47"/>
                </a:cubicBezTo>
                <a:cubicBezTo>
                  <a:pt x="30" y="48"/>
                  <a:pt x="30" y="48"/>
                  <a:pt x="30" y="49"/>
                </a:cubicBezTo>
                <a:cubicBezTo>
                  <a:pt x="30" y="49"/>
                  <a:pt x="30" y="48"/>
                  <a:pt x="30" y="49"/>
                </a:cubicBezTo>
                <a:cubicBezTo>
                  <a:pt x="31" y="49"/>
                  <a:pt x="31" y="50"/>
                  <a:pt x="33" y="51"/>
                </a:cubicBezTo>
                <a:cubicBezTo>
                  <a:pt x="32" y="50"/>
                  <a:pt x="32" y="50"/>
                  <a:pt x="31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0"/>
                  <a:pt x="31" y="49"/>
                  <a:pt x="30" y="47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8"/>
                  <a:pt x="31" y="48"/>
                  <a:pt x="32" y="49"/>
                </a:cubicBezTo>
                <a:cubicBezTo>
                  <a:pt x="32" y="49"/>
                  <a:pt x="30" y="47"/>
                  <a:pt x="30" y="47"/>
                </a:cubicBezTo>
                <a:cubicBezTo>
                  <a:pt x="31" y="47"/>
                  <a:pt x="32" y="49"/>
                  <a:pt x="32" y="49"/>
                </a:cubicBezTo>
                <a:cubicBezTo>
                  <a:pt x="32" y="49"/>
                  <a:pt x="31" y="47"/>
                  <a:pt x="30" y="47"/>
                </a:cubicBezTo>
                <a:cubicBezTo>
                  <a:pt x="32" y="49"/>
                  <a:pt x="32" y="49"/>
                  <a:pt x="33" y="50"/>
                </a:cubicBezTo>
                <a:cubicBezTo>
                  <a:pt x="32" y="48"/>
                  <a:pt x="35" y="51"/>
                  <a:pt x="33" y="49"/>
                </a:cubicBezTo>
                <a:cubicBezTo>
                  <a:pt x="36" y="51"/>
                  <a:pt x="30" y="46"/>
                  <a:pt x="32" y="47"/>
                </a:cubicBezTo>
                <a:cubicBezTo>
                  <a:pt x="34" y="49"/>
                  <a:pt x="31" y="47"/>
                  <a:pt x="32" y="48"/>
                </a:cubicBezTo>
                <a:cubicBezTo>
                  <a:pt x="33" y="48"/>
                  <a:pt x="33" y="48"/>
                  <a:pt x="32" y="47"/>
                </a:cubicBezTo>
                <a:cubicBezTo>
                  <a:pt x="33" y="48"/>
                  <a:pt x="34" y="48"/>
                  <a:pt x="34" y="48"/>
                </a:cubicBezTo>
                <a:cubicBezTo>
                  <a:pt x="32" y="47"/>
                  <a:pt x="35" y="49"/>
                  <a:pt x="32" y="46"/>
                </a:cubicBezTo>
                <a:cubicBezTo>
                  <a:pt x="32" y="46"/>
                  <a:pt x="33" y="47"/>
                  <a:pt x="32" y="46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6"/>
                  <a:pt x="33" y="46"/>
                  <a:pt x="34" y="47"/>
                </a:cubicBezTo>
                <a:cubicBezTo>
                  <a:pt x="33" y="47"/>
                  <a:pt x="35" y="48"/>
                  <a:pt x="34" y="47"/>
                </a:cubicBezTo>
                <a:cubicBezTo>
                  <a:pt x="34" y="47"/>
                  <a:pt x="33" y="47"/>
                  <a:pt x="33" y="46"/>
                </a:cubicBezTo>
                <a:cubicBezTo>
                  <a:pt x="33" y="46"/>
                  <a:pt x="33" y="46"/>
                  <a:pt x="32" y="46"/>
                </a:cubicBezTo>
                <a:cubicBezTo>
                  <a:pt x="32" y="46"/>
                  <a:pt x="33" y="47"/>
                  <a:pt x="33" y="47"/>
                </a:cubicBezTo>
                <a:cubicBezTo>
                  <a:pt x="33" y="46"/>
                  <a:pt x="32" y="46"/>
                  <a:pt x="32" y="46"/>
                </a:cubicBezTo>
                <a:cubicBezTo>
                  <a:pt x="33" y="46"/>
                  <a:pt x="30" y="44"/>
                  <a:pt x="33" y="46"/>
                </a:cubicBezTo>
                <a:cubicBezTo>
                  <a:pt x="31" y="45"/>
                  <a:pt x="30" y="44"/>
                  <a:pt x="30" y="44"/>
                </a:cubicBezTo>
                <a:cubicBezTo>
                  <a:pt x="32" y="45"/>
                  <a:pt x="30" y="43"/>
                  <a:pt x="31" y="44"/>
                </a:cubicBezTo>
                <a:cubicBezTo>
                  <a:pt x="31" y="44"/>
                  <a:pt x="31" y="45"/>
                  <a:pt x="31" y="45"/>
                </a:cubicBezTo>
                <a:cubicBezTo>
                  <a:pt x="31" y="45"/>
                  <a:pt x="31" y="44"/>
                  <a:pt x="30" y="44"/>
                </a:cubicBezTo>
                <a:cubicBezTo>
                  <a:pt x="29" y="43"/>
                  <a:pt x="29" y="43"/>
                  <a:pt x="29" y="43"/>
                </a:cubicBezTo>
                <a:cubicBezTo>
                  <a:pt x="33" y="45"/>
                  <a:pt x="30" y="43"/>
                  <a:pt x="32" y="44"/>
                </a:cubicBezTo>
                <a:cubicBezTo>
                  <a:pt x="32" y="44"/>
                  <a:pt x="32" y="45"/>
                  <a:pt x="33" y="45"/>
                </a:cubicBezTo>
                <a:cubicBezTo>
                  <a:pt x="33" y="45"/>
                  <a:pt x="33" y="45"/>
                  <a:pt x="34" y="46"/>
                </a:cubicBezTo>
                <a:cubicBezTo>
                  <a:pt x="34" y="46"/>
                  <a:pt x="34" y="46"/>
                  <a:pt x="34" y="45"/>
                </a:cubicBezTo>
                <a:cubicBezTo>
                  <a:pt x="33" y="45"/>
                  <a:pt x="31" y="44"/>
                  <a:pt x="30" y="43"/>
                </a:cubicBezTo>
                <a:cubicBezTo>
                  <a:pt x="32" y="44"/>
                  <a:pt x="31" y="43"/>
                  <a:pt x="29" y="42"/>
                </a:cubicBezTo>
                <a:cubicBezTo>
                  <a:pt x="32" y="44"/>
                  <a:pt x="29" y="42"/>
                  <a:pt x="31" y="43"/>
                </a:cubicBezTo>
                <a:cubicBezTo>
                  <a:pt x="30" y="43"/>
                  <a:pt x="31" y="43"/>
                  <a:pt x="31" y="44"/>
                </a:cubicBezTo>
                <a:cubicBezTo>
                  <a:pt x="33" y="44"/>
                  <a:pt x="32" y="43"/>
                  <a:pt x="30" y="42"/>
                </a:cubicBezTo>
                <a:cubicBezTo>
                  <a:pt x="31" y="43"/>
                  <a:pt x="32" y="43"/>
                  <a:pt x="32" y="44"/>
                </a:cubicBezTo>
                <a:cubicBezTo>
                  <a:pt x="30" y="42"/>
                  <a:pt x="31" y="42"/>
                  <a:pt x="31" y="42"/>
                </a:cubicBezTo>
                <a:cubicBezTo>
                  <a:pt x="31" y="42"/>
                  <a:pt x="29" y="41"/>
                  <a:pt x="29" y="41"/>
                </a:cubicBezTo>
                <a:cubicBezTo>
                  <a:pt x="29" y="41"/>
                  <a:pt x="29" y="41"/>
                  <a:pt x="30" y="41"/>
                </a:cubicBezTo>
                <a:cubicBezTo>
                  <a:pt x="30" y="41"/>
                  <a:pt x="29" y="41"/>
                  <a:pt x="30" y="42"/>
                </a:cubicBezTo>
                <a:cubicBezTo>
                  <a:pt x="30" y="41"/>
                  <a:pt x="33" y="43"/>
                  <a:pt x="32" y="42"/>
                </a:cubicBezTo>
                <a:cubicBezTo>
                  <a:pt x="31" y="42"/>
                  <a:pt x="31" y="42"/>
                  <a:pt x="32" y="42"/>
                </a:cubicBezTo>
                <a:cubicBezTo>
                  <a:pt x="30" y="41"/>
                  <a:pt x="30" y="41"/>
                  <a:pt x="29" y="41"/>
                </a:cubicBezTo>
                <a:cubicBezTo>
                  <a:pt x="32" y="42"/>
                  <a:pt x="29" y="41"/>
                  <a:pt x="29" y="41"/>
                </a:cubicBezTo>
                <a:cubicBezTo>
                  <a:pt x="30" y="41"/>
                  <a:pt x="31" y="41"/>
                  <a:pt x="31" y="42"/>
                </a:cubicBezTo>
                <a:cubicBezTo>
                  <a:pt x="30" y="41"/>
                  <a:pt x="31" y="41"/>
                  <a:pt x="31" y="41"/>
                </a:cubicBezTo>
                <a:cubicBezTo>
                  <a:pt x="29" y="40"/>
                  <a:pt x="31" y="41"/>
                  <a:pt x="29" y="40"/>
                </a:cubicBezTo>
                <a:cubicBezTo>
                  <a:pt x="29" y="40"/>
                  <a:pt x="29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9" y="40"/>
                  <a:pt x="32" y="42"/>
                  <a:pt x="32" y="42"/>
                </a:cubicBezTo>
                <a:cubicBezTo>
                  <a:pt x="32" y="41"/>
                  <a:pt x="32" y="42"/>
                  <a:pt x="32" y="41"/>
                </a:cubicBezTo>
                <a:cubicBezTo>
                  <a:pt x="33" y="42"/>
                  <a:pt x="33" y="42"/>
                  <a:pt x="34" y="42"/>
                </a:cubicBezTo>
                <a:cubicBezTo>
                  <a:pt x="33" y="42"/>
                  <a:pt x="33" y="42"/>
                  <a:pt x="32" y="41"/>
                </a:cubicBezTo>
                <a:cubicBezTo>
                  <a:pt x="33" y="42"/>
                  <a:pt x="34" y="42"/>
                  <a:pt x="34" y="41"/>
                </a:cubicBezTo>
                <a:cubicBezTo>
                  <a:pt x="31" y="40"/>
                  <a:pt x="36" y="42"/>
                  <a:pt x="33" y="40"/>
                </a:cubicBezTo>
                <a:cubicBezTo>
                  <a:pt x="33" y="40"/>
                  <a:pt x="35" y="41"/>
                  <a:pt x="35" y="41"/>
                </a:cubicBezTo>
                <a:cubicBezTo>
                  <a:pt x="34" y="41"/>
                  <a:pt x="34" y="41"/>
                  <a:pt x="34" y="40"/>
                </a:cubicBezTo>
                <a:cubicBezTo>
                  <a:pt x="36" y="41"/>
                  <a:pt x="32" y="40"/>
                  <a:pt x="35" y="41"/>
                </a:cubicBezTo>
                <a:cubicBezTo>
                  <a:pt x="32" y="40"/>
                  <a:pt x="34" y="40"/>
                  <a:pt x="31" y="39"/>
                </a:cubicBezTo>
                <a:cubicBezTo>
                  <a:pt x="31" y="39"/>
                  <a:pt x="32" y="39"/>
                  <a:pt x="31" y="39"/>
                </a:cubicBezTo>
                <a:cubicBezTo>
                  <a:pt x="33" y="40"/>
                  <a:pt x="33" y="40"/>
                  <a:pt x="34" y="40"/>
                </a:cubicBezTo>
                <a:cubicBezTo>
                  <a:pt x="32" y="39"/>
                  <a:pt x="35" y="40"/>
                  <a:pt x="33" y="40"/>
                </a:cubicBezTo>
                <a:cubicBezTo>
                  <a:pt x="33" y="40"/>
                  <a:pt x="30" y="39"/>
                  <a:pt x="31" y="39"/>
                </a:cubicBezTo>
                <a:cubicBezTo>
                  <a:pt x="34" y="40"/>
                  <a:pt x="31" y="39"/>
                  <a:pt x="31" y="39"/>
                </a:cubicBezTo>
                <a:cubicBezTo>
                  <a:pt x="32" y="39"/>
                  <a:pt x="32" y="39"/>
                  <a:pt x="34" y="40"/>
                </a:cubicBezTo>
                <a:cubicBezTo>
                  <a:pt x="33" y="39"/>
                  <a:pt x="34" y="40"/>
                  <a:pt x="33" y="39"/>
                </a:cubicBezTo>
                <a:cubicBezTo>
                  <a:pt x="34" y="40"/>
                  <a:pt x="35" y="40"/>
                  <a:pt x="35" y="40"/>
                </a:cubicBezTo>
                <a:cubicBezTo>
                  <a:pt x="34" y="40"/>
                  <a:pt x="35" y="40"/>
                  <a:pt x="35" y="40"/>
                </a:cubicBezTo>
                <a:cubicBezTo>
                  <a:pt x="32" y="39"/>
                  <a:pt x="32" y="39"/>
                  <a:pt x="31" y="38"/>
                </a:cubicBezTo>
                <a:cubicBezTo>
                  <a:pt x="31" y="39"/>
                  <a:pt x="32" y="39"/>
                  <a:pt x="32" y="39"/>
                </a:cubicBezTo>
                <a:cubicBezTo>
                  <a:pt x="32" y="39"/>
                  <a:pt x="31" y="38"/>
                  <a:pt x="32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2" y="39"/>
                  <a:pt x="33" y="39"/>
                  <a:pt x="34" y="40"/>
                </a:cubicBezTo>
                <a:cubicBezTo>
                  <a:pt x="34" y="39"/>
                  <a:pt x="34" y="40"/>
                  <a:pt x="35" y="40"/>
                </a:cubicBezTo>
                <a:cubicBezTo>
                  <a:pt x="34" y="40"/>
                  <a:pt x="36" y="40"/>
                  <a:pt x="34" y="39"/>
                </a:cubicBezTo>
                <a:cubicBezTo>
                  <a:pt x="33" y="39"/>
                  <a:pt x="36" y="40"/>
                  <a:pt x="36" y="40"/>
                </a:cubicBezTo>
                <a:cubicBezTo>
                  <a:pt x="35" y="40"/>
                  <a:pt x="32" y="38"/>
                  <a:pt x="31" y="38"/>
                </a:cubicBezTo>
                <a:cubicBezTo>
                  <a:pt x="33" y="39"/>
                  <a:pt x="33" y="39"/>
                  <a:pt x="32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33" y="39"/>
                  <a:pt x="33" y="38"/>
                  <a:pt x="35" y="39"/>
                </a:cubicBezTo>
                <a:cubicBezTo>
                  <a:pt x="33" y="39"/>
                  <a:pt x="36" y="40"/>
                  <a:pt x="33" y="39"/>
                </a:cubicBezTo>
                <a:cubicBezTo>
                  <a:pt x="35" y="40"/>
                  <a:pt x="35" y="40"/>
                  <a:pt x="36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6" y="40"/>
                  <a:pt x="37" y="40"/>
                </a:cubicBezTo>
                <a:cubicBezTo>
                  <a:pt x="37" y="40"/>
                  <a:pt x="36" y="40"/>
                  <a:pt x="35" y="39"/>
                </a:cubicBezTo>
                <a:cubicBezTo>
                  <a:pt x="38" y="40"/>
                  <a:pt x="36" y="39"/>
                  <a:pt x="36" y="39"/>
                </a:cubicBezTo>
                <a:cubicBezTo>
                  <a:pt x="35" y="39"/>
                  <a:pt x="34" y="38"/>
                  <a:pt x="33" y="38"/>
                </a:cubicBezTo>
                <a:cubicBezTo>
                  <a:pt x="35" y="39"/>
                  <a:pt x="32" y="38"/>
                  <a:pt x="32" y="38"/>
                </a:cubicBezTo>
                <a:cubicBezTo>
                  <a:pt x="32" y="37"/>
                  <a:pt x="33" y="37"/>
                  <a:pt x="33" y="36"/>
                </a:cubicBezTo>
                <a:cubicBezTo>
                  <a:pt x="36" y="37"/>
                  <a:pt x="39" y="38"/>
                  <a:pt x="40" y="38"/>
                </a:cubicBezTo>
                <a:cubicBezTo>
                  <a:pt x="38" y="37"/>
                  <a:pt x="39" y="37"/>
                  <a:pt x="37" y="36"/>
                </a:cubicBezTo>
                <a:cubicBezTo>
                  <a:pt x="37" y="36"/>
                  <a:pt x="38" y="36"/>
                  <a:pt x="39" y="36"/>
                </a:cubicBezTo>
                <a:cubicBezTo>
                  <a:pt x="38" y="36"/>
                  <a:pt x="39" y="36"/>
                  <a:pt x="39" y="36"/>
                </a:cubicBezTo>
                <a:cubicBezTo>
                  <a:pt x="36" y="36"/>
                  <a:pt x="40" y="36"/>
                  <a:pt x="38" y="36"/>
                </a:cubicBezTo>
                <a:cubicBezTo>
                  <a:pt x="38" y="36"/>
                  <a:pt x="38" y="36"/>
                  <a:pt x="37" y="36"/>
                </a:cubicBezTo>
                <a:cubicBezTo>
                  <a:pt x="37" y="36"/>
                  <a:pt x="36" y="35"/>
                  <a:pt x="36" y="35"/>
                </a:cubicBezTo>
                <a:cubicBezTo>
                  <a:pt x="38" y="36"/>
                  <a:pt x="37" y="36"/>
                  <a:pt x="37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5" y="35"/>
                  <a:pt x="36" y="35"/>
                  <a:pt x="36" y="35"/>
                </a:cubicBezTo>
                <a:cubicBezTo>
                  <a:pt x="35" y="35"/>
                  <a:pt x="34" y="35"/>
                  <a:pt x="33" y="34"/>
                </a:cubicBezTo>
                <a:cubicBezTo>
                  <a:pt x="34" y="34"/>
                  <a:pt x="34" y="34"/>
                  <a:pt x="35" y="35"/>
                </a:cubicBezTo>
                <a:cubicBezTo>
                  <a:pt x="35" y="35"/>
                  <a:pt x="33" y="34"/>
                  <a:pt x="34" y="34"/>
                </a:cubicBezTo>
                <a:cubicBezTo>
                  <a:pt x="35" y="35"/>
                  <a:pt x="35" y="34"/>
                  <a:pt x="36" y="35"/>
                </a:cubicBezTo>
                <a:cubicBezTo>
                  <a:pt x="35" y="35"/>
                  <a:pt x="37" y="35"/>
                  <a:pt x="38" y="35"/>
                </a:cubicBezTo>
                <a:cubicBezTo>
                  <a:pt x="38" y="35"/>
                  <a:pt x="40" y="36"/>
                  <a:pt x="39" y="35"/>
                </a:cubicBezTo>
                <a:cubicBezTo>
                  <a:pt x="38" y="35"/>
                  <a:pt x="36" y="35"/>
                  <a:pt x="34" y="34"/>
                </a:cubicBezTo>
                <a:cubicBezTo>
                  <a:pt x="36" y="35"/>
                  <a:pt x="36" y="34"/>
                  <a:pt x="38" y="35"/>
                </a:cubicBezTo>
                <a:cubicBezTo>
                  <a:pt x="38" y="35"/>
                  <a:pt x="38" y="35"/>
                  <a:pt x="39" y="35"/>
                </a:cubicBezTo>
                <a:cubicBezTo>
                  <a:pt x="36" y="35"/>
                  <a:pt x="39" y="35"/>
                  <a:pt x="38" y="35"/>
                </a:cubicBezTo>
                <a:cubicBezTo>
                  <a:pt x="37" y="35"/>
                  <a:pt x="36" y="34"/>
                  <a:pt x="35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40" y="35"/>
                  <a:pt x="40" y="35"/>
                  <a:pt x="42" y="36"/>
                </a:cubicBezTo>
                <a:cubicBezTo>
                  <a:pt x="41" y="35"/>
                  <a:pt x="42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39" y="35"/>
                  <a:pt x="41" y="35"/>
                  <a:pt x="42" y="36"/>
                </a:cubicBezTo>
                <a:cubicBezTo>
                  <a:pt x="42" y="35"/>
                  <a:pt x="42" y="35"/>
                  <a:pt x="42" y="35"/>
                </a:cubicBezTo>
                <a:cubicBezTo>
                  <a:pt x="38" y="34"/>
                  <a:pt x="42" y="35"/>
                  <a:pt x="40" y="34"/>
                </a:cubicBezTo>
                <a:cubicBezTo>
                  <a:pt x="42" y="35"/>
                  <a:pt x="40" y="34"/>
                  <a:pt x="40" y="34"/>
                </a:cubicBezTo>
                <a:cubicBezTo>
                  <a:pt x="41" y="35"/>
                  <a:pt x="41" y="35"/>
                  <a:pt x="42" y="35"/>
                </a:cubicBezTo>
                <a:cubicBezTo>
                  <a:pt x="42" y="35"/>
                  <a:pt x="42" y="35"/>
                  <a:pt x="40" y="34"/>
                </a:cubicBezTo>
                <a:cubicBezTo>
                  <a:pt x="39" y="34"/>
                  <a:pt x="41" y="35"/>
                  <a:pt x="40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41" y="34"/>
                  <a:pt x="43" y="35"/>
                  <a:pt x="42" y="35"/>
                </a:cubicBezTo>
                <a:cubicBezTo>
                  <a:pt x="41" y="34"/>
                  <a:pt x="38" y="34"/>
                  <a:pt x="38" y="34"/>
                </a:cubicBezTo>
                <a:cubicBezTo>
                  <a:pt x="39" y="34"/>
                  <a:pt x="39" y="34"/>
                  <a:pt x="40" y="34"/>
                </a:cubicBezTo>
                <a:cubicBezTo>
                  <a:pt x="40" y="34"/>
                  <a:pt x="40" y="34"/>
                  <a:pt x="42" y="34"/>
                </a:cubicBezTo>
                <a:cubicBezTo>
                  <a:pt x="41" y="34"/>
                  <a:pt x="39" y="34"/>
                  <a:pt x="41" y="34"/>
                </a:cubicBezTo>
                <a:cubicBezTo>
                  <a:pt x="40" y="34"/>
                  <a:pt x="37" y="33"/>
                  <a:pt x="37" y="33"/>
                </a:cubicBezTo>
                <a:cubicBezTo>
                  <a:pt x="37" y="33"/>
                  <a:pt x="37" y="33"/>
                  <a:pt x="38" y="33"/>
                </a:cubicBezTo>
                <a:cubicBezTo>
                  <a:pt x="39" y="33"/>
                  <a:pt x="37" y="33"/>
                  <a:pt x="39" y="33"/>
                </a:cubicBezTo>
                <a:cubicBezTo>
                  <a:pt x="39" y="33"/>
                  <a:pt x="39" y="33"/>
                  <a:pt x="40" y="34"/>
                </a:cubicBezTo>
                <a:cubicBezTo>
                  <a:pt x="39" y="33"/>
                  <a:pt x="39" y="33"/>
                  <a:pt x="40" y="34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39" y="33"/>
                  <a:pt x="41" y="33"/>
                </a:cubicBezTo>
                <a:cubicBezTo>
                  <a:pt x="39" y="33"/>
                  <a:pt x="42" y="33"/>
                  <a:pt x="38" y="32"/>
                </a:cubicBezTo>
                <a:cubicBezTo>
                  <a:pt x="38" y="32"/>
                  <a:pt x="38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2"/>
                  <a:pt x="39" y="32"/>
                </a:cubicBezTo>
                <a:cubicBezTo>
                  <a:pt x="36" y="32"/>
                  <a:pt x="38" y="32"/>
                  <a:pt x="39" y="32"/>
                </a:cubicBezTo>
                <a:cubicBezTo>
                  <a:pt x="38" y="32"/>
                  <a:pt x="38" y="32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40" y="32"/>
                  <a:pt x="43" y="32"/>
                </a:cubicBezTo>
                <a:cubicBezTo>
                  <a:pt x="42" y="32"/>
                  <a:pt x="39" y="31"/>
                  <a:pt x="41" y="31"/>
                </a:cubicBezTo>
                <a:cubicBezTo>
                  <a:pt x="38" y="30"/>
                  <a:pt x="41" y="31"/>
                  <a:pt x="41" y="31"/>
                </a:cubicBezTo>
                <a:cubicBezTo>
                  <a:pt x="40" y="31"/>
                  <a:pt x="39" y="31"/>
                  <a:pt x="39" y="30"/>
                </a:cubicBezTo>
                <a:cubicBezTo>
                  <a:pt x="40" y="31"/>
                  <a:pt x="40" y="31"/>
                  <a:pt x="41" y="31"/>
                </a:cubicBezTo>
                <a:cubicBezTo>
                  <a:pt x="40" y="30"/>
                  <a:pt x="39" y="30"/>
                  <a:pt x="40" y="30"/>
                </a:cubicBezTo>
                <a:cubicBezTo>
                  <a:pt x="40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29"/>
                  <a:pt x="39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40" y="29"/>
                  <a:pt x="40" y="29"/>
                  <a:pt x="40" y="28"/>
                </a:cubicBezTo>
                <a:cubicBezTo>
                  <a:pt x="41" y="31"/>
                  <a:pt x="40" y="28"/>
                  <a:pt x="41" y="28"/>
                </a:cubicBezTo>
                <a:cubicBezTo>
                  <a:pt x="41" y="29"/>
                  <a:pt x="41" y="29"/>
                  <a:pt x="42" y="30"/>
                </a:cubicBezTo>
                <a:cubicBezTo>
                  <a:pt x="42" y="30"/>
                  <a:pt x="43" y="29"/>
                  <a:pt x="42" y="28"/>
                </a:cubicBezTo>
                <a:cubicBezTo>
                  <a:pt x="41" y="27"/>
                  <a:pt x="42" y="29"/>
                  <a:pt x="41" y="28"/>
                </a:cubicBezTo>
                <a:cubicBezTo>
                  <a:pt x="41" y="27"/>
                  <a:pt x="42" y="27"/>
                  <a:pt x="42" y="27"/>
                </a:cubicBezTo>
                <a:cubicBezTo>
                  <a:pt x="43" y="28"/>
                  <a:pt x="43" y="31"/>
                  <a:pt x="43" y="29"/>
                </a:cubicBezTo>
                <a:cubicBezTo>
                  <a:pt x="44" y="28"/>
                  <a:pt x="41" y="26"/>
                  <a:pt x="42" y="26"/>
                </a:cubicBezTo>
                <a:cubicBezTo>
                  <a:pt x="42" y="26"/>
                  <a:pt x="43" y="27"/>
                  <a:pt x="43" y="27"/>
                </a:cubicBezTo>
                <a:cubicBezTo>
                  <a:pt x="43" y="28"/>
                  <a:pt x="43" y="28"/>
                  <a:pt x="43" y="29"/>
                </a:cubicBezTo>
                <a:cubicBezTo>
                  <a:pt x="44" y="28"/>
                  <a:pt x="44" y="26"/>
                  <a:pt x="45" y="27"/>
                </a:cubicBezTo>
                <a:cubicBezTo>
                  <a:pt x="45" y="27"/>
                  <a:pt x="43" y="23"/>
                  <a:pt x="44" y="23"/>
                </a:cubicBezTo>
                <a:cubicBezTo>
                  <a:pt x="44" y="23"/>
                  <a:pt x="45" y="23"/>
                  <a:pt x="45" y="24"/>
                </a:cubicBezTo>
                <a:cubicBezTo>
                  <a:pt x="45" y="25"/>
                  <a:pt x="44" y="23"/>
                  <a:pt x="44" y="25"/>
                </a:cubicBezTo>
                <a:cubicBezTo>
                  <a:pt x="45" y="25"/>
                  <a:pt x="45" y="25"/>
                  <a:pt x="45" y="26"/>
                </a:cubicBezTo>
                <a:cubicBezTo>
                  <a:pt x="45" y="25"/>
                  <a:pt x="45" y="25"/>
                  <a:pt x="46" y="26"/>
                </a:cubicBezTo>
                <a:cubicBezTo>
                  <a:pt x="46" y="25"/>
                  <a:pt x="46" y="25"/>
                  <a:pt x="46" y="24"/>
                </a:cubicBezTo>
                <a:cubicBezTo>
                  <a:pt x="46" y="25"/>
                  <a:pt x="46" y="26"/>
                  <a:pt x="46" y="26"/>
                </a:cubicBezTo>
                <a:cubicBezTo>
                  <a:pt x="47" y="26"/>
                  <a:pt x="47" y="24"/>
                  <a:pt x="48" y="26"/>
                </a:cubicBezTo>
                <a:cubicBezTo>
                  <a:pt x="48" y="23"/>
                  <a:pt x="51" y="25"/>
                  <a:pt x="50" y="22"/>
                </a:cubicBezTo>
                <a:cubicBezTo>
                  <a:pt x="49" y="22"/>
                  <a:pt x="49" y="22"/>
                  <a:pt x="49" y="21"/>
                </a:cubicBezTo>
                <a:cubicBezTo>
                  <a:pt x="49" y="20"/>
                  <a:pt x="49" y="20"/>
                  <a:pt x="49" y="19"/>
                </a:cubicBezTo>
                <a:cubicBezTo>
                  <a:pt x="49" y="19"/>
                  <a:pt x="50" y="22"/>
                  <a:pt x="50" y="22"/>
                </a:cubicBezTo>
                <a:cubicBezTo>
                  <a:pt x="49" y="19"/>
                  <a:pt x="51" y="21"/>
                  <a:pt x="51" y="22"/>
                </a:cubicBezTo>
                <a:cubicBezTo>
                  <a:pt x="51" y="21"/>
                  <a:pt x="52" y="20"/>
                  <a:pt x="51" y="19"/>
                </a:cubicBezTo>
                <a:cubicBezTo>
                  <a:pt x="53" y="20"/>
                  <a:pt x="54" y="18"/>
                  <a:pt x="56" y="23"/>
                </a:cubicBezTo>
                <a:cubicBezTo>
                  <a:pt x="58" y="22"/>
                  <a:pt x="57" y="18"/>
                  <a:pt x="60" y="20"/>
                </a:cubicBezTo>
                <a:cubicBezTo>
                  <a:pt x="59" y="17"/>
                  <a:pt x="60" y="19"/>
                  <a:pt x="60" y="20"/>
                </a:cubicBezTo>
                <a:cubicBezTo>
                  <a:pt x="60" y="19"/>
                  <a:pt x="60" y="18"/>
                  <a:pt x="60" y="18"/>
                </a:cubicBezTo>
                <a:cubicBezTo>
                  <a:pt x="60" y="18"/>
                  <a:pt x="61" y="19"/>
                  <a:pt x="61" y="19"/>
                </a:cubicBezTo>
                <a:cubicBezTo>
                  <a:pt x="61" y="18"/>
                  <a:pt x="64" y="16"/>
                  <a:pt x="64" y="16"/>
                </a:cubicBezTo>
                <a:cubicBezTo>
                  <a:pt x="64" y="16"/>
                  <a:pt x="64" y="15"/>
                  <a:pt x="64" y="15"/>
                </a:cubicBezTo>
                <a:cubicBezTo>
                  <a:pt x="66" y="17"/>
                  <a:pt x="66" y="12"/>
                  <a:pt x="68" y="15"/>
                </a:cubicBezTo>
                <a:cubicBezTo>
                  <a:pt x="67" y="12"/>
                  <a:pt x="67" y="11"/>
                  <a:pt x="68" y="10"/>
                </a:cubicBezTo>
                <a:cubicBezTo>
                  <a:pt x="68" y="12"/>
                  <a:pt x="69" y="10"/>
                  <a:pt x="69" y="13"/>
                </a:cubicBezTo>
                <a:cubicBezTo>
                  <a:pt x="69" y="12"/>
                  <a:pt x="71" y="13"/>
                  <a:pt x="71" y="11"/>
                </a:cubicBezTo>
                <a:cubicBezTo>
                  <a:pt x="72" y="12"/>
                  <a:pt x="72" y="13"/>
                  <a:pt x="73" y="13"/>
                </a:cubicBezTo>
                <a:cubicBezTo>
                  <a:pt x="72" y="11"/>
                  <a:pt x="74" y="11"/>
                  <a:pt x="74" y="11"/>
                </a:cubicBezTo>
                <a:cubicBezTo>
                  <a:pt x="75" y="11"/>
                  <a:pt x="76" y="11"/>
                  <a:pt x="76" y="9"/>
                </a:cubicBezTo>
                <a:cubicBezTo>
                  <a:pt x="76" y="10"/>
                  <a:pt x="76" y="10"/>
                  <a:pt x="77" y="10"/>
                </a:cubicBezTo>
                <a:cubicBezTo>
                  <a:pt x="77" y="10"/>
                  <a:pt x="76" y="11"/>
                  <a:pt x="76" y="11"/>
                </a:cubicBezTo>
                <a:cubicBezTo>
                  <a:pt x="77" y="11"/>
                  <a:pt x="77" y="10"/>
                  <a:pt x="77" y="9"/>
                </a:cubicBezTo>
                <a:cubicBezTo>
                  <a:pt x="78" y="9"/>
                  <a:pt x="78" y="9"/>
                  <a:pt x="78" y="10"/>
                </a:cubicBezTo>
                <a:cubicBezTo>
                  <a:pt x="78" y="8"/>
                  <a:pt x="79" y="8"/>
                  <a:pt x="79" y="7"/>
                </a:cubicBezTo>
                <a:cubicBezTo>
                  <a:pt x="79" y="8"/>
                  <a:pt x="79" y="9"/>
                  <a:pt x="80" y="9"/>
                </a:cubicBezTo>
                <a:cubicBezTo>
                  <a:pt x="79" y="10"/>
                  <a:pt x="79" y="11"/>
                  <a:pt x="79" y="11"/>
                </a:cubicBezTo>
                <a:cubicBezTo>
                  <a:pt x="79" y="10"/>
                  <a:pt x="80" y="11"/>
                  <a:pt x="80" y="10"/>
                </a:cubicBezTo>
                <a:cubicBezTo>
                  <a:pt x="79" y="11"/>
                  <a:pt x="80" y="8"/>
                  <a:pt x="81" y="8"/>
                </a:cubicBezTo>
                <a:cubicBezTo>
                  <a:pt x="80" y="9"/>
                  <a:pt x="80" y="10"/>
                  <a:pt x="80" y="12"/>
                </a:cubicBezTo>
                <a:cubicBezTo>
                  <a:pt x="80" y="10"/>
                  <a:pt x="80" y="13"/>
                  <a:pt x="81" y="12"/>
                </a:cubicBezTo>
                <a:cubicBezTo>
                  <a:pt x="81" y="10"/>
                  <a:pt x="83" y="10"/>
                  <a:pt x="82" y="11"/>
                </a:cubicBezTo>
                <a:cubicBezTo>
                  <a:pt x="81" y="12"/>
                  <a:pt x="82" y="10"/>
                  <a:pt x="81" y="12"/>
                </a:cubicBezTo>
                <a:cubicBezTo>
                  <a:pt x="82" y="12"/>
                  <a:pt x="83" y="11"/>
                  <a:pt x="84" y="10"/>
                </a:cubicBezTo>
                <a:cubicBezTo>
                  <a:pt x="82" y="11"/>
                  <a:pt x="83" y="8"/>
                  <a:pt x="81" y="10"/>
                </a:cubicBezTo>
                <a:cubicBezTo>
                  <a:pt x="82" y="8"/>
                  <a:pt x="81" y="10"/>
                  <a:pt x="81" y="10"/>
                </a:cubicBezTo>
                <a:cubicBezTo>
                  <a:pt x="81" y="8"/>
                  <a:pt x="80" y="9"/>
                  <a:pt x="81" y="7"/>
                </a:cubicBezTo>
                <a:cubicBezTo>
                  <a:pt x="83" y="8"/>
                  <a:pt x="87" y="9"/>
                  <a:pt x="90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92" y="11"/>
                  <a:pt x="94" y="12"/>
                  <a:pt x="95" y="14"/>
                </a:cubicBezTo>
                <a:cubicBezTo>
                  <a:pt x="96" y="11"/>
                  <a:pt x="96" y="14"/>
                  <a:pt x="97" y="12"/>
                </a:cubicBezTo>
                <a:cubicBezTo>
                  <a:pt x="97" y="13"/>
                  <a:pt x="97" y="14"/>
                  <a:pt x="97" y="15"/>
                </a:cubicBezTo>
                <a:cubicBezTo>
                  <a:pt x="97" y="15"/>
                  <a:pt x="97" y="14"/>
                  <a:pt x="96" y="15"/>
                </a:cubicBezTo>
                <a:cubicBezTo>
                  <a:pt x="97" y="15"/>
                  <a:pt x="97" y="16"/>
                  <a:pt x="97" y="18"/>
                </a:cubicBezTo>
                <a:cubicBezTo>
                  <a:pt x="97" y="17"/>
                  <a:pt x="97" y="17"/>
                  <a:pt x="97" y="16"/>
                </a:cubicBezTo>
                <a:cubicBezTo>
                  <a:pt x="98" y="16"/>
                  <a:pt x="98" y="15"/>
                  <a:pt x="98" y="15"/>
                </a:cubicBezTo>
                <a:cubicBezTo>
                  <a:pt x="98" y="16"/>
                  <a:pt x="100" y="16"/>
                  <a:pt x="102" y="15"/>
                </a:cubicBezTo>
                <a:cubicBezTo>
                  <a:pt x="101" y="15"/>
                  <a:pt x="102" y="15"/>
                  <a:pt x="101" y="16"/>
                </a:cubicBezTo>
                <a:cubicBezTo>
                  <a:pt x="101" y="16"/>
                  <a:pt x="101" y="16"/>
                  <a:pt x="101" y="17"/>
                </a:cubicBezTo>
                <a:cubicBezTo>
                  <a:pt x="102" y="17"/>
                  <a:pt x="102" y="14"/>
                  <a:pt x="102" y="14"/>
                </a:cubicBezTo>
                <a:cubicBezTo>
                  <a:pt x="103" y="15"/>
                  <a:pt x="101" y="17"/>
                  <a:pt x="102" y="17"/>
                </a:cubicBezTo>
                <a:cubicBezTo>
                  <a:pt x="102" y="17"/>
                  <a:pt x="103" y="15"/>
                  <a:pt x="103" y="14"/>
                </a:cubicBezTo>
                <a:cubicBezTo>
                  <a:pt x="102" y="17"/>
                  <a:pt x="103" y="18"/>
                  <a:pt x="103" y="19"/>
                </a:cubicBezTo>
                <a:cubicBezTo>
                  <a:pt x="104" y="17"/>
                  <a:pt x="103" y="21"/>
                  <a:pt x="104" y="19"/>
                </a:cubicBezTo>
                <a:cubicBezTo>
                  <a:pt x="105" y="22"/>
                  <a:pt x="107" y="15"/>
                  <a:pt x="108" y="17"/>
                </a:cubicBezTo>
                <a:cubicBezTo>
                  <a:pt x="107" y="20"/>
                  <a:pt x="107" y="16"/>
                  <a:pt x="107" y="18"/>
                </a:cubicBezTo>
                <a:cubicBezTo>
                  <a:pt x="107" y="19"/>
                  <a:pt x="108" y="19"/>
                  <a:pt x="109" y="18"/>
                </a:cubicBezTo>
                <a:cubicBezTo>
                  <a:pt x="108" y="19"/>
                  <a:pt x="108" y="20"/>
                  <a:pt x="108" y="20"/>
                </a:cubicBezTo>
                <a:cubicBezTo>
                  <a:pt x="110" y="18"/>
                  <a:pt x="110" y="21"/>
                  <a:pt x="111" y="18"/>
                </a:cubicBezTo>
                <a:cubicBezTo>
                  <a:pt x="112" y="18"/>
                  <a:pt x="112" y="19"/>
                  <a:pt x="112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18"/>
                  <a:pt x="112" y="19"/>
                  <a:pt x="112" y="20"/>
                </a:cubicBezTo>
                <a:cubicBezTo>
                  <a:pt x="113" y="20"/>
                  <a:pt x="113" y="22"/>
                  <a:pt x="113" y="21"/>
                </a:cubicBezTo>
                <a:cubicBezTo>
                  <a:pt x="113" y="20"/>
                  <a:pt x="113" y="20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8"/>
                  <a:pt x="113" y="19"/>
                  <a:pt x="112" y="20"/>
                </a:cubicBezTo>
                <a:cubicBezTo>
                  <a:pt x="113" y="19"/>
                  <a:pt x="113" y="18"/>
                  <a:pt x="113" y="18"/>
                </a:cubicBezTo>
                <a:cubicBezTo>
                  <a:pt x="114" y="20"/>
                  <a:pt x="115" y="16"/>
                  <a:pt x="115" y="20"/>
                </a:cubicBezTo>
                <a:cubicBezTo>
                  <a:pt x="115" y="17"/>
                  <a:pt x="117" y="17"/>
                  <a:pt x="116" y="16"/>
                </a:cubicBezTo>
                <a:cubicBezTo>
                  <a:pt x="115" y="19"/>
                  <a:pt x="116" y="15"/>
                  <a:pt x="116" y="17"/>
                </a:cubicBezTo>
                <a:cubicBezTo>
                  <a:pt x="116" y="17"/>
                  <a:pt x="115" y="18"/>
                  <a:pt x="115" y="18"/>
                </a:cubicBezTo>
                <a:cubicBezTo>
                  <a:pt x="115" y="17"/>
                  <a:pt x="115" y="17"/>
                  <a:pt x="115" y="16"/>
                </a:cubicBezTo>
                <a:cubicBezTo>
                  <a:pt x="117" y="15"/>
                  <a:pt x="118" y="15"/>
                  <a:pt x="119" y="15"/>
                </a:cubicBezTo>
                <a:cubicBezTo>
                  <a:pt x="118" y="19"/>
                  <a:pt x="120" y="17"/>
                  <a:pt x="120" y="19"/>
                </a:cubicBezTo>
                <a:cubicBezTo>
                  <a:pt x="119" y="19"/>
                  <a:pt x="119" y="19"/>
                  <a:pt x="119" y="20"/>
                </a:cubicBezTo>
                <a:cubicBezTo>
                  <a:pt x="119" y="20"/>
                  <a:pt x="119" y="21"/>
                  <a:pt x="119" y="21"/>
                </a:cubicBezTo>
                <a:cubicBezTo>
                  <a:pt x="119" y="21"/>
                  <a:pt x="119" y="22"/>
                  <a:pt x="120" y="21"/>
                </a:cubicBezTo>
                <a:cubicBezTo>
                  <a:pt x="118" y="20"/>
                  <a:pt x="121" y="19"/>
                  <a:pt x="121" y="17"/>
                </a:cubicBezTo>
                <a:cubicBezTo>
                  <a:pt x="122" y="19"/>
                  <a:pt x="122" y="18"/>
                  <a:pt x="123" y="16"/>
                </a:cubicBezTo>
                <a:cubicBezTo>
                  <a:pt x="122" y="19"/>
                  <a:pt x="124" y="16"/>
                  <a:pt x="123" y="18"/>
                </a:cubicBezTo>
                <a:cubicBezTo>
                  <a:pt x="123" y="18"/>
                  <a:pt x="122" y="18"/>
                  <a:pt x="122" y="19"/>
                </a:cubicBezTo>
                <a:cubicBezTo>
                  <a:pt x="122" y="20"/>
                  <a:pt x="124" y="19"/>
                  <a:pt x="125" y="17"/>
                </a:cubicBezTo>
                <a:cubicBezTo>
                  <a:pt x="125" y="19"/>
                  <a:pt x="124" y="19"/>
                  <a:pt x="124" y="20"/>
                </a:cubicBezTo>
                <a:cubicBezTo>
                  <a:pt x="126" y="18"/>
                  <a:pt x="127" y="19"/>
                  <a:pt x="128" y="20"/>
                </a:cubicBezTo>
                <a:cubicBezTo>
                  <a:pt x="129" y="19"/>
                  <a:pt x="129" y="16"/>
                  <a:pt x="130" y="17"/>
                </a:cubicBezTo>
                <a:cubicBezTo>
                  <a:pt x="129" y="17"/>
                  <a:pt x="129" y="17"/>
                  <a:pt x="129" y="18"/>
                </a:cubicBezTo>
                <a:cubicBezTo>
                  <a:pt x="129" y="18"/>
                  <a:pt x="129" y="17"/>
                  <a:pt x="129" y="18"/>
                </a:cubicBezTo>
                <a:cubicBezTo>
                  <a:pt x="129" y="18"/>
                  <a:pt x="129" y="22"/>
                  <a:pt x="129" y="21"/>
                </a:cubicBezTo>
                <a:cubicBezTo>
                  <a:pt x="129" y="19"/>
                  <a:pt x="130" y="19"/>
                  <a:pt x="130" y="20"/>
                </a:cubicBezTo>
                <a:cubicBezTo>
                  <a:pt x="131" y="19"/>
                  <a:pt x="130" y="18"/>
                  <a:pt x="131" y="18"/>
                </a:cubicBezTo>
                <a:cubicBezTo>
                  <a:pt x="130" y="20"/>
                  <a:pt x="131" y="18"/>
                  <a:pt x="131" y="18"/>
                </a:cubicBezTo>
                <a:cubicBezTo>
                  <a:pt x="131" y="18"/>
                  <a:pt x="131" y="19"/>
                  <a:pt x="131" y="20"/>
                </a:cubicBezTo>
                <a:cubicBezTo>
                  <a:pt x="132" y="18"/>
                  <a:pt x="132" y="20"/>
                  <a:pt x="132" y="20"/>
                </a:cubicBezTo>
                <a:cubicBezTo>
                  <a:pt x="133" y="17"/>
                  <a:pt x="133" y="20"/>
                  <a:pt x="134" y="18"/>
                </a:cubicBezTo>
                <a:cubicBezTo>
                  <a:pt x="133" y="18"/>
                  <a:pt x="134" y="17"/>
                  <a:pt x="134" y="17"/>
                </a:cubicBezTo>
                <a:cubicBezTo>
                  <a:pt x="134" y="18"/>
                  <a:pt x="133" y="21"/>
                  <a:pt x="134" y="22"/>
                </a:cubicBezTo>
                <a:cubicBezTo>
                  <a:pt x="134" y="21"/>
                  <a:pt x="134" y="21"/>
                  <a:pt x="135" y="21"/>
                </a:cubicBezTo>
                <a:cubicBezTo>
                  <a:pt x="135" y="22"/>
                  <a:pt x="134" y="22"/>
                  <a:pt x="134" y="23"/>
                </a:cubicBezTo>
                <a:cubicBezTo>
                  <a:pt x="135" y="23"/>
                  <a:pt x="136" y="23"/>
                  <a:pt x="137" y="22"/>
                </a:cubicBezTo>
                <a:cubicBezTo>
                  <a:pt x="137" y="23"/>
                  <a:pt x="138" y="24"/>
                  <a:pt x="139" y="24"/>
                </a:cubicBezTo>
                <a:cubicBezTo>
                  <a:pt x="140" y="21"/>
                  <a:pt x="142" y="27"/>
                  <a:pt x="143" y="24"/>
                </a:cubicBezTo>
                <a:cubicBezTo>
                  <a:pt x="144" y="24"/>
                  <a:pt x="143" y="26"/>
                  <a:pt x="143" y="27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7"/>
                  <a:pt x="146" y="23"/>
                  <a:pt x="145" y="26"/>
                </a:cubicBezTo>
                <a:cubicBezTo>
                  <a:pt x="146" y="23"/>
                  <a:pt x="146" y="26"/>
                  <a:pt x="146" y="23"/>
                </a:cubicBezTo>
                <a:cubicBezTo>
                  <a:pt x="147" y="23"/>
                  <a:pt x="147" y="23"/>
                  <a:pt x="147" y="23"/>
                </a:cubicBezTo>
                <a:cubicBezTo>
                  <a:pt x="147" y="24"/>
                  <a:pt x="146" y="25"/>
                  <a:pt x="146" y="25"/>
                </a:cubicBezTo>
                <a:cubicBezTo>
                  <a:pt x="147" y="23"/>
                  <a:pt x="147" y="27"/>
                  <a:pt x="147" y="25"/>
                </a:cubicBezTo>
                <a:cubicBezTo>
                  <a:pt x="147" y="25"/>
                  <a:pt x="148" y="22"/>
                  <a:pt x="148" y="22"/>
                </a:cubicBezTo>
                <a:cubicBezTo>
                  <a:pt x="147" y="24"/>
                  <a:pt x="147" y="24"/>
                  <a:pt x="148" y="24"/>
                </a:cubicBezTo>
                <a:cubicBezTo>
                  <a:pt x="148" y="24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48" y="24"/>
                  <a:pt x="149" y="24"/>
                  <a:pt x="148" y="26"/>
                </a:cubicBezTo>
                <a:cubicBezTo>
                  <a:pt x="149" y="25"/>
                  <a:pt x="149" y="26"/>
                  <a:pt x="149" y="25"/>
                </a:cubicBezTo>
                <a:cubicBezTo>
                  <a:pt x="149" y="26"/>
                  <a:pt x="149" y="27"/>
                  <a:pt x="149" y="27"/>
                </a:cubicBezTo>
                <a:cubicBezTo>
                  <a:pt x="149" y="26"/>
                  <a:pt x="149" y="27"/>
                  <a:pt x="149" y="27"/>
                </a:cubicBezTo>
                <a:cubicBezTo>
                  <a:pt x="150" y="24"/>
                  <a:pt x="150" y="24"/>
                  <a:pt x="151" y="23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51" y="24"/>
                  <a:pt x="152" y="23"/>
                  <a:pt x="151" y="24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1" y="24"/>
                  <a:pt x="150" y="25"/>
                  <a:pt x="150" y="26"/>
                </a:cubicBezTo>
                <a:cubicBezTo>
                  <a:pt x="150" y="26"/>
                  <a:pt x="150" y="26"/>
                  <a:pt x="150" y="27"/>
                </a:cubicBezTo>
                <a:cubicBezTo>
                  <a:pt x="151" y="26"/>
                  <a:pt x="151" y="28"/>
                  <a:pt x="151" y="26"/>
                </a:cubicBezTo>
                <a:cubicBezTo>
                  <a:pt x="152" y="25"/>
                  <a:pt x="151" y="28"/>
                  <a:pt x="151" y="28"/>
                </a:cubicBezTo>
                <a:cubicBezTo>
                  <a:pt x="152" y="27"/>
                  <a:pt x="153" y="24"/>
                  <a:pt x="153" y="24"/>
                </a:cubicBezTo>
                <a:cubicBezTo>
                  <a:pt x="153" y="25"/>
                  <a:pt x="154" y="25"/>
                  <a:pt x="154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3" y="26"/>
                  <a:pt x="155" y="26"/>
                  <a:pt x="155" y="27"/>
                </a:cubicBezTo>
                <a:cubicBezTo>
                  <a:pt x="154" y="26"/>
                  <a:pt x="153" y="29"/>
                  <a:pt x="153" y="26"/>
                </a:cubicBezTo>
                <a:cubicBezTo>
                  <a:pt x="153" y="28"/>
                  <a:pt x="152" y="27"/>
                  <a:pt x="152" y="28"/>
                </a:cubicBezTo>
                <a:cubicBezTo>
                  <a:pt x="152" y="28"/>
                  <a:pt x="152" y="28"/>
                  <a:pt x="152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3" y="29"/>
                  <a:pt x="153" y="28"/>
                  <a:pt x="154" y="27"/>
                </a:cubicBezTo>
                <a:cubicBezTo>
                  <a:pt x="153" y="30"/>
                  <a:pt x="156" y="28"/>
                  <a:pt x="156" y="29"/>
                </a:cubicBezTo>
                <a:cubicBezTo>
                  <a:pt x="155" y="28"/>
                  <a:pt x="157" y="27"/>
                  <a:pt x="157" y="26"/>
                </a:cubicBezTo>
                <a:cubicBezTo>
                  <a:pt x="156" y="28"/>
                  <a:pt x="156" y="25"/>
                  <a:pt x="156" y="25"/>
                </a:cubicBezTo>
                <a:cubicBezTo>
                  <a:pt x="160" y="25"/>
                  <a:pt x="163" y="27"/>
                  <a:pt x="168" y="27"/>
                </a:cubicBezTo>
                <a:cubicBezTo>
                  <a:pt x="169" y="30"/>
                  <a:pt x="168" y="33"/>
                  <a:pt x="169" y="34"/>
                </a:cubicBezTo>
                <a:cubicBezTo>
                  <a:pt x="173" y="32"/>
                  <a:pt x="174" y="34"/>
                  <a:pt x="177" y="32"/>
                </a:cubicBezTo>
                <a:cubicBezTo>
                  <a:pt x="177" y="33"/>
                  <a:pt x="176" y="34"/>
                  <a:pt x="177" y="34"/>
                </a:cubicBezTo>
                <a:cubicBezTo>
                  <a:pt x="177" y="33"/>
                  <a:pt x="177" y="34"/>
                  <a:pt x="177" y="34"/>
                </a:cubicBezTo>
                <a:cubicBezTo>
                  <a:pt x="177" y="31"/>
                  <a:pt x="179" y="35"/>
                  <a:pt x="179" y="34"/>
                </a:cubicBezTo>
                <a:cubicBezTo>
                  <a:pt x="179" y="33"/>
                  <a:pt x="179" y="33"/>
                  <a:pt x="179" y="32"/>
                </a:cubicBezTo>
                <a:cubicBezTo>
                  <a:pt x="179" y="32"/>
                  <a:pt x="179" y="32"/>
                  <a:pt x="179" y="32"/>
                </a:cubicBezTo>
                <a:cubicBezTo>
                  <a:pt x="179" y="34"/>
                  <a:pt x="179" y="32"/>
                  <a:pt x="180" y="32"/>
                </a:cubicBezTo>
                <a:cubicBezTo>
                  <a:pt x="180" y="33"/>
                  <a:pt x="180" y="34"/>
                  <a:pt x="180" y="34"/>
                </a:cubicBezTo>
                <a:cubicBezTo>
                  <a:pt x="181" y="31"/>
                  <a:pt x="180" y="32"/>
                  <a:pt x="180" y="31"/>
                </a:cubicBezTo>
                <a:cubicBezTo>
                  <a:pt x="180" y="31"/>
                  <a:pt x="181" y="30"/>
                  <a:pt x="182" y="29"/>
                </a:cubicBezTo>
                <a:cubicBezTo>
                  <a:pt x="181" y="30"/>
                  <a:pt x="181" y="30"/>
                  <a:pt x="181" y="31"/>
                </a:cubicBezTo>
                <a:cubicBezTo>
                  <a:pt x="182" y="31"/>
                  <a:pt x="182" y="29"/>
                  <a:pt x="182" y="29"/>
                </a:cubicBezTo>
                <a:cubicBezTo>
                  <a:pt x="182" y="31"/>
                  <a:pt x="183" y="31"/>
                  <a:pt x="183" y="31"/>
                </a:cubicBezTo>
                <a:cubicBezTo>
                  <a:pt x="183" y="31"/>
                  <a:pt x="183" y="33"/>
                  <a:pt x="182" y="34"/>
                </a:cubicBezTo>
                <a:cubicBezTo>
                  <a:pt x="183" y="34"/>
                  <a:pt x="183" y="36"/>
                  <a:pt x="183" y="35"/>
                </a:cubicBezTo>
                <a:cubicBezTo>
                  <a:pt x="183" y="34"/>
                  <a:pt x="183" y="32"/>
                  <a:pt x="184" y="30"/>
                </a:cubicBezTo>
                <a:cubicBezTo>
                  <a:pt x="184" y="32"/>
                  <a:pt x="184" y="31"/>
                  <a:pt x="183" y="33"/>
                </a:cubicBezTo>
                <a:cubicBezTo>
                  <a:pt x="184" y="34"/>
                  <a:pt x="184" y="34"/>
                  <a:pt x="184" y="36"/>
                </a:cubicBezTo>
                <a:cubicBezTo>
                  <a:pt x="185" y="32"/>
                  <a:pt x="185" y="35"/>
                  <a:pt x="186" y="34"/>
                </a:cubicBezTo>
                <a:cubicBezTo>
                  <a:pt x="185" y="34"/>
                  <a:pt x="185" y="32"/>
                  <a:pt x="186" y="31"/>
                </a:cubicBezTo>
                <a:cubicBezTo>
                  <a:pt x="185" y="34"/>
                  <a:pt x="186" y="34"/>
                  <a:pt x="186" y="34"/>
                </a:cubicBezTo>
                <a:cubicBezTo>
                  <a:pt x="186" y="36"/>
                  <a:pt x="186" y="36"/>
                  <a:pt x="186" y="38"/>
                </a:cubicBezTo>
                <a:cubicBezTo>
                  <a:pt x="186" y="38"/>
                  <a:pt x="187" y="39"/>
                  <a:pt x="187" y="37"/>
                </a:cubicBezTo>
                <a:cubicBezTo>
                  <a:pt x="187" y="36"/>
                  <a:pt x="186" y="37"/>
                  <a:pt x="186" y="36"/>
                </a:cubicBezTo>
                <a:cubicBezTo>
                  <a:pt x="187" y="35"/>
                  <a:pt x="188" y="37"/>
                  <a:pt x="187" y="38"/>
                </a:cubicBezTo>
                <a:cubicBezTo>
                  <a:pt x="188" y="39"/>
                  <a:pt x="188" y="39"/>
                  <a:pt x="188" y="39"/>
                </a:cubicBezTo>
                <a:cubicBezTo>
                  <a:pt x="188" y="35"/>
                  <a:pt x="189" y="39"/>
                  <a:pt x="190" y="36"/>
                </a:cubicBezTo>
                <a:cubicBezTo>
                  <a:pt x="190" y="39"/>
                  <a:pt x="190" y="36"/>
                  <a:pt x="190" y="36"/>
                </a:cubicBezTo>
                <a:cubicBezTo>
                  <a:pt x="190" y="37"/>
                  <a:pt x="191" y="38"/>
                  <a:pt x="190" y="39"/>
                </a:cubicBezTo>
                <a:cubicBezTo>
                  <a:pt x="191" y="38"/>
                  <a:pt x="192" y="39"/>
                  <a:pt x="192" y="37"/>
                </a:cubicBezTo>
                <a:cubicBezTo>
                  <a:pt x="192" y="36"/>
                  <a:pt x="191" y="38"/>
                  <a:pt x="191" y="36"/>
                </a:cubicBezTo>
                <a:cubicBezTo>
                  <a:pt x="191" y="35"/>
                  <a:pt x="192" y="36"/>
                  <a:pt x="192" y="36"/>
                </a:cubicBezTo>
                <a:cubicBezTo>
                  <a:pt x="192" y="37"/>
                  <a:pt x="191" y="40"/>
                  <a:pt x="192" y="38"/>
                </a:cubicBezTo>
                <a:cubicBezTo>
                  <a:pt x="193" y="38"/>
                  <a:pt x="192" y="35"/>
                  <a:pt x="193" y="35"/>
                </a:cubicBezTo>
                <a:cubicBezTo>
                  <a:pt x="193" y="36"/>
                  <a:pt x="193" y="36"/>
                  <a:pt x="193" y="37"/>
                </a:cubicBezTo>
                <a:cubicBezTo>
                  <a:pt x="193" y="37"/>
                  <a:pt x="192" y="37"/>
                  <a:pt x="192" y="38"/>
                </a:cubicBezTo>
                <a:cubicBezTo>
                  <a:pt x="194" y="38"/>
                  <a:pt x="195" y="36"/>
                  <a:pt x="195" y="38"/>
                </a:cubicBezTo>
                <a:cubicBezTo>
                  <a:pt x="195" y="37"/>
                  <a:pt x="195" y="34"/>
                  <a:pt x="196" y="34"/>
                </a:cubicBezTo>
                <a:cubicBezTo>
                  <a:pt x="196" y="34"/>
                  <a:pt x="196" y="34"/>
                  <a:pt x="196" y="35"/>
                </a:cubicBezTo>
                <a:cubicBezTo>
                  <a:pt x="196" y="37"/>
                  <a:pt x="196" y="34"/>
                  <a:pt x="195" y="36"/>
                </a:cubicBezTo>
                <a:cubicBezTo>
                  <a:pt x="196" y="36"/>
                  <a:pt x="195" y="36"/>
                  <a:pt x="195" y="37"/>
                </a:cubicBezTo>
                <a:cubicBezTo>
                  <a:pt x="196" y="36"/>
                  <a:pt x="196" y="37"/>
                  <a:pt x="196" y="38"/>
                </a:cubicBezTo>
                <a:cubicBezTo>
                  <a:pt x="196" y="37"/>
                  <a:pt x="197" y="36"/>
                  <a:pt x="197" y="36"/>
                </a:cubicBezTo>
                <a:cubicBezTo>
                  <a:pt x="197" y="37"/>
                  <a:pt x="197" y="37"/>
                  <a:pt x="196" y="38"/>
                </a:cubicBezTo>
                <a:cubicBezTo>
                  <a:pt x="198" y="38"/>
                  <a:pt x="199" y="37"/>
                  <a:pt x="198" y="39"/>
                </a:cubicBezTo>
                <a:cubicBezTo>
                  <a:pt x="200" y="36"/>
                  <a:pt x="201" y="39"/>
                  <a:pt x="202" y="36"/>
                </a:cubicBezTo>
                <a:cubicBezTo>
                  <a:pt x="202" y="36"/>
                  <a:pt x="201" y="36"/>
                  <a:pt x="202" y="35"/>
                </a:cubicBezTo>
                <a:cubicBezTo>
                  <a:pt x="202" y="34"/>
                  <a:pt x="202" y="33"/>
                  <a:pt x="202" y="33"/>
                </a:cubicBezTo>
                <a:cubicBezTo>
                  <a:pt x="203" y="34"/>
                  <a:pt x="202" y="36"/>
                  <a:pt x="202" y="36"/>
                </a:cubicBezTo>
                <a:cubicBezTo>
                  <a:pt x="203" y="34"/>
                  <a:pt x="203" y="36"/>
                  <a:pt x="203" y="37"/>
                </a:cubicBezTo>
                <a:cubicBezTo>
                  <a:pt x="204" y="36"/>
                  <a:pt x="205" y="36"/>
                  <a:pt x="205" y="34"/>
                </a:cubicBezTo>
                <a:cubicBezTo>
                  <a:pt x="206" y="37"/>
                  <a:pt x="208" y="35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9" y="41"/>
                  <a:pt x="209" y="40"/>
                  <a:pt x="209" y="40"/>
                </a:cubicBezTo>
                <a:cubicBezTo>
                  <a:pt x="210" y="40"/>
                  <a:pt x="210" y="40"/>
                  <a:pt x="211" y="39"/>
                </a:cubicBezTo>
                <a:cubicBezTo>
                  <a:pt x="211" y="39"/>
                  <a:pt x="212" y="38"/>
                  <a:pt x="213" y="39"/>
                </a:cubicBezTo>
                <a:cubicBezTo>
                  <a:pt x="213" y="37"/>
                  <a:pt x="213" y="39"/>
                  <a:pt x="213" y="39"/>
                </a:cubicBezTo>
                <a:cubicBezTo>
                  <a:pt x="213" y="38"/>
                  <a:pt x="214" y="38"/>
                  <a:pt x="214" y="37"/>
                </a:cubicBezTo>
                <a:cubicBezTo>
                  <a:pt x="214" y="38"/>
                  <a:pt x="214" y="39"/>
                  <a:pt x="215" y="39"/>
                </a:cubicBezTo>
                <a:cubicBezTo>
                  <a:pt x="215" y="38"/>
                  <a:pt x="219" y="37"/>
                  <a:pt x="219" y="38"/>
                </a:cubicBezTo>
                <a:cubicBezTo>
                  <a:pt x="219" y="38"/>
                  <a:pt x="219" y="37"/>
                  <a:pt x="219" y="37"/>
                </a:cubicBezTo>
                <a:cubicBezTo>
                  <a:pt x="220" y="39"/>
                  <a:pt x="222" y="34"/>
                  <a:pt x="223" y="38"/>
                </a:cubicBezTo>
                <a:cubicBezTo>
                  <a:pt x="224" y="35"/>
                  <a:pt x="224" y="34"/>
                  <a:pt x="225" y="34"/>
                </a:cubicBezTo>
                <a:cubicBezTo>
                  <a:pt x="225" y="36"/>
                  <a:pt x="226" y="34"/>
                  <a:pt x="225" y="37"/>
                </a:cubicBezTo>
                <a:cubicBezTo>
                  <a:pt x="226" y="36"/>
                  <a:pt x="227" y="37"/>
                  <a:pt x="227" y="36"/>
                </a:cubicBezTo>
                <a:cubicBezTo>
                  <a:pt x="227" y="37"/>
                  <a:pt x="228" y="37"/>
                  <a:pt x="228" y="37"/>
                </a:cubicBezTo>
                <a:cubicBezTo>
                  <a:pt x="228" y="37"/>
                  <a:pt x="228" y="37"/>
                  <a:pt x="228" y="37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7" y="38"/>
                  <a:pt x="227" y="38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8"/>
                  <a:pt x="227" y="39"/>
                  <a:pt x="227" y="39"/>
                </a:cubicBezTo>
                <a:cubicBezTo>
                  <a:pt x="227" y="38"/>
                  <a:pt x="227" y="39"/>
                  <a:pt x="227" y="39"/>
                </a:cubicBezTo>
                <a:cubicBezTo>
                  <a:pt x="227" y="39"/>
                  <a:pt x="227" y="40"/>
                  <a:pt x="227" y="40"/>
                </a:cubicBezTo>
                <a:cubicBezTo>
                  <a:pt x="227" y="40"/>
                  <a:pt x="227" y="40"/>
                  <a:pt x="226" y="40"/>
                </a:cubicBezTo>
                <a:cubicBezTo>
                  <a:pt x="225" y="42"/>
                  <a:pt x="225" y="42"/>
                  <a:pt x="224" y="43"/>
                </a:cubicBezTo>
                <a:cubicBezTo>
                  <a:pt x="224" y="43"/>
                  <a:pt x="225" y="42"/>
                  <a:pt x="225" y="42"/>
                </a:cubicBezTo>
                <a:cubicBezTo>
                  <a:pt x="224" y="43"/>
                  <a:pt x="224" y="43"/>
                  <a:pt x="223" y="44"/>
                </a:cubicBezTo>
                <a:cubicBezTo>
                  <a:pt x="223" y="44"/>
                  <a:pt x="223" y="44"/>
                  <a:pt x="223" y="44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4" y="44"/>
                  <a:pt x="224" y="44"/>
                  <a:pt x="223" y="44"/>
                </a:cubicBezTo>
                <a:cubicBezTo>
                  <a:pt x="224" y="44"/>
                  <a:pt x="224" y="43"/>
                  <a:pt x="225" y="43"/>
                </a:cubicBezTo>
                <a:cubicBezTo>
                  <a:pt x="224" y="44"/>
                  <a:pt x="224" y="44"/>
                  <a:pt x="223" y="44"/>
                </a:cubicBezTo>
                <a:cubicBezTo>
                  <a:pt x="223" y="44"/>
                  <a:pt x="223" y="44"/>
                  <a:pt x="223" y="44"/>
                </a:cubicBezTo>
                <a:cubicBezTo>
                  <a:pt x="223" y="44"/>
                  <a:pt x="224" y="44"/>
                  <a:pt x="225" y="44"/>
                </a:cubicBezTo>
                <a:cubicBezTo>
                  <a:pt x="225" y="44"/>
                  <a:pt x="224" y="44"/>
                  <a:pt x="225" y="44"/>
                </a:cubicBezTo>
                <a:cubicBezTo>
                  <a:pt x="223" y="44"/>
                  <a:pt x="223" y="44"/>
                  <a:pt x="223" y="44"/>
                </a:cubicBezTo>
                <a:cubicBezTo>
                  <a:pt x="223" y="45"/>
                  <a:pt x="223" y="45"/>
                  <a:pt x="223" y="45"/>
                </a:cubicBezTo>
                <a:cubicBezTo>
                  <a:pt x="223" y="45"/>
                  <a:pt x="223" y="45"/>
                  <a:pt x="223" y="45"/>
                </a:cubicBezTo>
                <a:cubicBezTo>
                  <a:pt x="223" y="45"/>
                  <a:pt x="223" y="45"/>
                  <a:pt x="223" y="45"/>
                </a:cubicBezTo>
                <a:cubicBezTo>
                  <a:pt x="222" y="46"/>
                  <a:pt x="221" y="47"/>
                  <a:pt x="224" y="48"/>
                </a:cubicBezTo>
                <a:cubicBezTo>
                  <a:pt x="222" y="48"/>
                  <a:pt x="223" y="49"/>
                  <a:pt x="225" y="50"/>
                </a:cubicBezTo>
                <a:cubicBezTo>
                  <a:pt x="224" y="51"/>
                  <a:pt x="225" y="53"/>
                  <a:pt x="223" y="53"/>
                </a:cubicBezTo>
                <a:cubicBezTo>
                  <a:pt x="224" y="53"/>
                  <a:pt x="224" y="53"/>
                  <a:pt x="224" y="53"/>
                </a:cubicBezTo>
                <a:cubicBezTo>
                  <a:pt x="222" y="53"/>
                  <a:pt x="224" y="54"/>
                  <a:pt x="222" y="54"/>
                </a:cubicBezTo>
                <a:cubicBezTo>
                  <a:pt x="222" y="54"/>
                  <a:pt x="223" y="54"/>
                  <a:pt x="222" y="54"/>
                </a:cubicBezTo>
                <a:cubicBezTo>
                  <a:pt x="221" y="54"/>
                  <a:pt x="220" y="54"/>
                  <a:pt x="222" y="54"/>
                </a:cubicBezTo>
                <a:cubicBezTo>
                  <a:pt x="221" y="55"/>
                  <a:pt x="221" y="55"/>
                  <a:pt x="222" y="56"/>
                </a:cubicBezTo>
                <a:cubicBezTo>
                  <a:pt x="221" y="56"/>
                  <a:pt x="221" y="56"/>
                  <a:pt x="220" y="56"/>
                </a:cubicBezTo>
                <a:cubicBezTo>
                  <a:pt x="220" y="56"/>
                  <a:pt x="221" y="56"/>
                  <a:pt x="221" y="56"/>
                </a:cubicBezTo>
                <a:cubicBezTo>
                  <a:pt x="219" y="56"/>
                  <a:pt x="221" y="57"/>
                  <a:pt x="219" y="57"/>
                </a:cubicBezTo>
                <a:cubicBezTo>
                  <a:pt x="220" y="57"/>
                  <a:pt x="221" y="57"/>
                  <a:pt x="221" y="57"/>
                </a:cubicBezTo>
                <a:cubicBezTo>
                  <a:pt x="221" y="57"/>
                  <a:pt x="219" y="57"/>
                  <a:pt x="219" y="57"/>
                </a:cubicBezTo>
                <a:cubicBezTo>
                  <a:pt x="222" y="59"/>
                  <a:pt x="216" y="60"/>
                  <a:pt x="221" y="61"/>
                </a:cubicBezTo>
                <a:cubicBezTo>
                  <a:pt x="217" y="61"/>
                  <a:pt x="223" y="65"/>
                  <a:pt x="217" y="64"/>
                </a:cubicBezTo>
                <a:cubicBezTo>
                  <a:pt x="221" y="65"/>
                  <a:pt x="216" y="65"/>
                  <a:pt x="220" y="66"/>
                </a:cubicBezTo>
                <a:cubicBezTo>
                  <a:pt x="220" y="66"/>
                  <a:pt x="217" y="66"/>
                  <a:pt x="219" y="66"/>
                </a:cubicBezTo>
                <a:cubicBezTo>
                  <a:pt x="218" y="66"/>
                  <a:pt x="216" y="65"/>
                  <a:pt x="217" y="66"/>
                </a:cubicBezTo>
                <a:cubicBezTo>
                  <a:pt x="217" y="66"/>
                  <a:pt x="219" y="66"/>
                  <a:pt x="219" y="66"/>
                </a:cubicBezTo>
                <a:cubicBezTo>
                  <a:pt x="218" y="66"/>
                  <a:pt x="219" y="67"/>
                  <a:pt x="219" y="67"/>
                </a:cubicBezTo>
                <a:cubicBezTo>
                  <a:pt x="217" y="66"/>
                  <a:pt x="219" y="67"/>
                  <a:pt x="217" y="67"/>
                </a:cubicBezTo>
                <a:cubicBezTo>
                  <a:pt x="218" y="67"/>
                  <a:pt x="219" y="67"/>
                  <a:pt x="219" y="67"/>
                </a:cubicBezTo>
                <a:cubicBezTo>
                  <a:pt x="219" y="68"/>
                  <a:pt x="217" y="67"/>
                  <a:pt x="219" y="68"/>
                </a:cubicBezTo>
                <a:cubicBezTo>
                  <a:pt x="216" y="68"/>
                  <a:pt x="216" y="68"/>
                  <a:pt x="219" y="69"/>
                </a:cubicBezTo>
                <a:cubicBezTo>
                  <a:pt x="218" y="69"/>
                  <a:pt x="216" y="69"/>
                  <a:pt x="216" y="69"/>
                </a:cubicBezTo>
                <a:cubicBezTo>
                  <a:pt x="218" y="70"/>
                  <a:pt x="215" y="69"/>
                  <a:pt x="215" y="69"/>
                </a:cubicBezTo>
                <a:cubicBezTo>
                  <a:pt x="216" y="70"/>
                  <a:pt x="216" y="70"/>
                  <a:pt x="217" y="70"/>
                </a:cubicBezTo>
                <a:cubicBezTo>
                  <a:pt x="216" y="70"/>
                  <a:pt x="217" y="70"/>
                  <a:pt x="218" y="71"/>
                </a:cubicBezTo>
                <a:cubicBezTo>
                  <a:pt x="217" y="70"/>
                  <a:pt x="216" y="70"/>
                  <a:pt x="215" y="70"/>
                </a:cubicBezTo>
                <a:cubicBezTo>
                  <a:pt x="214" y="70"/>
                  <a:pt x="219" y="71"/>
                  <a:pt x="216" y="70"/>
                </a:cubicBezTo>
                <a:cubicBezTo>
                  <a:pt x="215" y="70"/>
                  <a:pt x="217" y="71"/>
                  <a:pt x="216" y="71"/>
                </a:cubicBezTo>
                <a:cubicBezTo>
                  <a:pt x="218" y="71"/>
                  <a:pt x="219" y="72"/>
                  <a:pt x="220" y="72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7" y="71"/>
                  <a:pt x="217" y="71"/>
                  <a:pt x="216" y="71"/>
                </a:cubicBezTo>
                <a:cubicBezTo>
                  <a:pt x="216" y="71"/>
                  <a:pt x="217" y="72"/>
                  <a:pt x="217" y="72"/>
                </a:cubicBezTo>
                <a:cubicBezTo>
                  <a:pt x="215" y="71"/>
                  <a:pt x="215" y="71"/>
                  <a:pt x="214" y="71"/>
                </a:cubicBezTo>
                <a:cubicBezTo>
                  <a:pt x="215" y="72"/>
                  <a:pt x="217" y="72"/>
                  <a:pt x="217" y="72"/>
                </a:cubicBezTo>
                <a:cubicBezTo>
                  <a:pt x="217" y="72"/>
                  <a:pt x="217" y="72"/>
                  <a:pt x="215" y="72"/>
                </a:cubicBezTo>
                <a:cubicBezTo>
                  <a:pt x="216" y="72"/>
                  <a:pt x="215" y="72"/>
                  <a:pt x="217" y="73"/>
                </a:cubicBezTo>
                <a:cubicBezTo>
                  <a:pt x="214" y="72"/>
                  <a:pt x="217" y="73"/>
                  <a:pt x="215" y="73"/>
                </a:cubicBezTo>
                <a:cubicBezTo>
                  <a:pt x="217" y="74"/>
                  <a:pt x="213" y="73"/>
                  <a:pt x="216" y="74"/>
                </a:cubicBezTo>
                <a:cubicBezTo>
                  <a:pt x="215" y="74"/>
                  <a:pt x="215" y="73"/>
                  <a:pt x="214" y="74"/>
                </a:cubicBezTo>
                <a:cubicBezTo>
                  <a:pt x="215" y="74"/>
                  <a:pt x="216" y="74"/>
                  <a:pt x="216" y="74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18" y="75"/>
                  <a:pt x="213" y="74"/>
                  <a:pt x="213" y="75"/>
                </a:cubicBezTo>
                <a:cubicBezTo>
                  <a:pt x="214" y="75"/>
                  <a:pt x="216" y="75"/>
                  <a:pt x="215" y="75"/>
                </a:cubicBezTo>
                <a:cubicBezTo>
                  <a:pt x="213" y="75"/>
                  <a:pt x="214" y="75"/>
                  <a:pt x="215" y="76"/>
                </a:cubicBezTo>
                <a:cubicBezTo>
                  <a:pt x="214" y="75"/>
                  <a:pt x="214" y="76"/>
                  <a:pt x="213" y="76"/>
                </a:cubicBezTo>
                <a:cubicBezTo>
                  <a:pt x="216" y="77"/>
                  <a:pt x="213" y="77"/>
                  <a:pt x="216" y="79"/>
                </a:cubicBezTo>
                <a:cubicBezTo>
                  <a:pt x="215" y="78"/>
                  <a:pt x="214" y="78"/>
                  <a:pt x="214" y="78"/>
                </a:cubicBezTo>
                <a:cubicBezTo>
                  <a:pt x="214" y="78"/>
                  <a:pt x="213" y="78"/>
                  <a:pt x="215" y="79"/>
                </a:cubicBezTo>
                <a:cubicBezTo>
                  <a:pt x="212" y="78"/>
                  <a:pt x="217" y="81"/>
                  <a:pt x="214" y="80"/>
                </a:cubicBezTo>
                <a:cubicBezTo>
                  <a:pt x="213" y="80"/>
                  <a:pt x="217" y="81"/>
                  <a:pt x="216" y="81"/>
                </a:cubicBezTo>
                <a:cubicBezTo>
                  <a:pt x="216" y="80"/>
                  <a:pt x="215" y="80"/>
                  <a:pt x="215" y="80"/>
                </a:cubicBezTo>
                <a:cubicBezTo>
                  <a:pt x="214" y="81"/>
                  <a:pt x="216" y="82"/>
                  <a:pt x="213" y="82"/>
                </a:cubicBezTo>
                <a:cubicBezTo>
                  <a:pt x="215" y="83"/>
                  <a:pt x="214" y="83"/>
                  <a:pt x="216" y="84"/>
                </a:cubicBezTo>
                <a:cubicBezTo>
                  <a:pt x="214" y="84"/>
                  <a:pt x="214" y="84"/>
                  <a:pt x="214" y="84"/>
                </a:cubicBezTo>
                <a:cubicBezTo>
                  <a:pt x="215" y="85"/>
                  <a:pt x="216" y="85"/>
                  <a:pt x="218" y="85"/>
                </a:cubicBezTo>
                <a:cubicBezTo>
                  <a:pt x="215" y="85"/>
                  <a:pt x="215" y="85"/>
                  <a:pt x="214" y="84"/>
                </a:cubicBezTo>
                <a:cubicBezTo>
                  <a:pt x="214" y="85"/>
                  <a:pt x="213" y="84"/>
                  <a:pt x="213" y="84"/>
                </a:cubicBezTo>
                <a:cubicBezTo>
                  <a:pt x="213" y="84"/>
                  <a:pt x="213" y="83"/>
                  <a:pt x="213" y="83"/>
                </a:cubicBezTo>
                <a:cubicBezTo>
                  <a:pt x="212" y="85"/>
                  <a:pt x="213" y="81"/>
                  <a:pt x="213" y="82"/>
                </a:cubicBezTo>
                <a:cubicBezTo>
                  <a:pt x="212" y="82"/>
                  <a:pt x="212" y="81"/>
                  <a:pt x="211" y="81"/>
                </a:cubicBezTo>
                <a:cubicBezTo>
                  <a:pt x="211" y="82"/>
                  <a:pt x="211" y="83"/>
                  <a:pt x="211" y="83"/>
                </a:cubicBezTo>
                <a:cubicBezTo>
                  <a:pt x="211" y="82"/>
                  <a:pt x="211" y="82"/>
                  <a:pt x="211" y="81"/>
                </a:cubicBezTo>
                <a:cubicBezTo>
                  <a:pt x="210" y="82"/>
                  <a:pt x="209" y="82"/>
                  <a:pt x="209" y="83"/>
                </a:cubicBezTo>
                <a:cubicBezTo>
                  <a:pt x="209" y="80"/>
                  <a:pt x="207" y="81"/>
                  <a:pt x="207" y="83"/>
                </a:cubicBezTo>
                <a:cubicBezTo>
                  <a:pt x="206" y="83"/>
                  <a:pt x="207" y="82"/>
                  <a:pt x="206" y="83"/>
                </a:cubicBezTo>
                <a:cubicBezTo>
                  <a:pt x="207" y="81"/>
                  <a:pt x="207" y="81"/>
                  <a:pt x="207" y="81"/>
                </a:cubicBezTo>
                <a:cubicBezTo>
                  <a:pt x="206" y="81"/>
                  <a:pt x="205" y="80"/>
                  <a:pt x="205" y="80"/>
                </a:cubicBezTo>
                <a:cubicBezTo>
                  <a:pt x="204" y="79"/>
                  <a:pt x="203" y="79"/>
                  <a:pt x="202" y="79"/>
                </a:cubicBezTo>
                <a:cubicBezTo>
                  <a:pt x="200" y="78"/>
                  <a:pt x="198" y="78"/>
                  <a:pt x="197" y="80"/>
                </a:cubicBezTo>
                <a:cubicBezTo>
                  <a:pt x="197" y="79"/>
                  <a:pt x="197" y="78"/>
                  <a:pt x="196" y="78"/>
                </a:cubicBezTo>
                <a:cubicBezTo>
                  <a:pt x="195" y="79"/>
                  <a:pt x="194" y="79"/>
                  <a:pt x="193" y="80"/>
                </a:cubicBezTo>
                <a:cubicBezTo>
                  <a:pt x="192" y="79"/>
                  <a:pt x="188" y="80"/>
                  <a:pt x="186" y="78"/>
                </a:cubicBezTo>
                <a:cubicBezTo>
                  <a:pt x="186" y="79"/>
                  <a:pt x="186" y="79"/>
                  <a:pt x="186" y="79"/>
                </a:cubicBezTo>
                <a:cubicBezTo>
                  <a:pt x="185" y="77"/>
                  <a:pt x="185" y="79"/>
                  <a:pt x="184" y="77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85" y="76"/>
                  <a:pt x="183" y="75"/>
                  <a:pt x="184" y="77"/>
                </a:cubicBezTo>
                <a:cubicBezTo>
                  <a:pt x="183" y="76"/>
                  <a:pt x="182" y="76"/>
                  <a:pt x="180" y="77"/>
                </a:cubicBezTo>
                <a:cubicBezTo>
                  <a:pt x="180" y="76"/>
                  <a:pt x="181" y="76"/>
                  <a:pt x="181" y="75"/>
                </a:cubicBezTo>
                <a:cubicBezTo>
                  <a:pt x="180" y="75"/>
                  <a:pt x="180" y="76"/>
                  <a:pt x="180" y="76"/>
                </a:cubicBezTo>
                <a:cubicBezTo>
                  <a:pt x="180" y="74"/>
                  <a:pt x="178" y="75"/>
                  <a:pt x="178" y="74"/>
                </a:cubicBezTo>
                <a:cubicBezTo>
                  <a:pt x="177" y="75"/>
                  <a:pt x="178" y="76"/>
                  <a:pt x="177" y="76"/>
                </a:cubicBezTo>
                <a:cubicBezTo>
                  <a:pt x="177" y="76"/>
                  <a:pt x="177" y="74"/>
                  <a:pt x="177" y="74"/>
                </a:cubicBezTo>
                <a:cubicBezTo>
                  <a:pt x="174" y="76"/>
                  <a:pt x="171" y="71"/>
                  <a:pt x="169" y="75"/>
                </a:cubicBezTo>
                <a:cubicBezTo>
                  <a:pt x="168" y="72"/>
                  <a:pt x="164" y="77"/>
                  <a:pt x="163" y="72"/>
                </a:cubicBezTo>
                <a:cubicBezTo>
                  <a:pt x="163" y="76"/>
                  <a:pt x="161" y="71"/>
                  <a:pt x="161" y="75"/>
                </a:cubicBezTo>
                <a:cubicBezTo>
                  <a:pt x="160" y="75"/>
                  <a:pt x="160" y="72"/>
                  <a:pt x="159" y="74"/>
                </a:cubicBezTo>
                <a:cubicBezTo>
                  <a:pt x="159" y="73"/>
                  <a:pt x="160" y="71"/>
                  <a:pt x="159" y="72"/>
                </a:cubicBezTo>
                <a:cubicBezTo>
                  <a:pt x="159" y="71"/>
                  <a:pt x="159" y="74"/>
                  <a:pt x="159" y="74"/>
                </a:cubicBezTo>
                <a:cubicBezTo>
                  <a:pt x="159" y="72"/>
                  <a:pt x="159" y="74"/>
                  <a:pt x="158" y="74"/>
                </a:cubicBezTo>
                <a:cubicBezTo>
                  <a:pt x="159" y="72"/>
                  <a:pt x="158" y="74"/>
                  <a:pt x="158" y="72"/>
                </a:cubicBezTo>
                <a:cubicBezTo>
                  <a:pt x="157" y="73"/>
                  <a:pt x="158" y="74"/>
                  <a:pt x="157" y="74"/>
                </a:cubicBezTo>
                <a:cubicBezTo>
                  <a:pt x="157" y="74"/>
                  <a:pt x="157" y="71"/>
                  <a:pt x="156" y="74"/>
                </a:cubicBezTo>
                <a:cubicBezTo>
                  <a:pt x="155" y="70"/>
                  <a:pt x="155" y="71"/>
                  <a:pt x="154" y="74"/>
                </a:cubicBezTo>
                <a:cubicBezTo>
                  <a:pt x="154" y="73"/>
                  <a:pt x="154" y="71"/>
                  <a:pt x="154" y="71"/>
                </a:cubicBezTo>
                <a:cubicBezTo>
                  <a:pt x="153" y="73"/>
                  <a:pt x="153" y="70"/>
                  <a:pt x="152" y="70"/>
                </a:cubicBezTo>
                <a:cubicBezTo>
                  <a:pt x="152" y="71"/>
                  <a:pt x="152" y="71"/>
                  <a:pt x="152" y="72"/>
                </a:cubicBezTo>
                <a:cubicBezTo>
                  <a:pt x="152" y="71"/>
                  <a:pt x="151" y="72"/>
                  <a:pt x="151" y="73"/>
                </a:cubicBezTo>
                <a:cubicBezTo>
                  <a:pt x="151" y="71"/>
                  <a:pt x="151" y="71"/>
                  <a:pt x="151" y="70"/>
                </a:cubicBezTo>
                <a:cubicBezTo>
                  <a:pt x="151" y="69"/>
                  <a:pt x="150" y="74"/>
                  <a:pt x="151" y="71"/>
                </a:cubicBezTo>
                <a:cubicBezTo>
                  <a:pt x="150" y="70"/>
                  <a:pt x="150" y="72"/>
                  <a:pt x="150" y="71"/>
                </a:cubicBezTo>
                <a:cubicBezTo>
                  <a:pt x="149" y="73"/>
                  <a:pt x="149" y="74"/>
                  <a:pt x="149" y="75"/>
                </a:cubicBezTo>
                <a:cubicBezTo>
                  <a:pt x="149" y="74"/>
                  <a:pt x="149" y="74"/>
                  <a:pt x="149" y="74"/>
                </a:cubicBezTo>
                <a:cubicBezTo>
                  <a:pt x="149" y="72"/>
                  <a:pt x="149" y="71"/>
                  <a:pt x="149" y="70"/>
                </a:cubicBezTo>
                <a:cubicBezTo>
                  <a:pt x="149" y="71"/>
                  <a:pt x="149" y="72"/>
                  <a:pt x="149" y="72"/>
                </a:cubicBezTo>
                <a:cubicBezTo>
                  <a:pt x="149" y="70"/>
                  <a:pt x="149" y="70"/>
                  <a:pt x="148" y="69"/>
                </a:cubicBezTo>
                <a:cubicBezTo>
                  <a:pt x="148" y="70"/>
                  <a:pt x="148" y="72"/>
                  <a:pt x="148" y="72"/>
                </a:cubicBezTo>
                <a:cubicBezTo>
                  <a:pt x="148" y="71"/>
                  <a:pt x="147" y="71"/>
                  <a:pt x="148" y="70"/>
                </a:cubicBezTo>
                <a:cubicBezTo>
                  <a:pt x="147" y="71"/>
                  <a:pt x="147" y="70"/>
                  <a:pt x="146" y="71"/>
                </a:cubicBezTo>
                <a:cubicBezTo>
                  <a:pt x="146" y="69"/>
                  <a:pt x="145" y="71"/>
                  <a:pt x="145" y="69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4" y="70"/>
                  <a:pt x="144" y="71"/>
                </a:cubicBezTo>
                <a:cubicBezTo>
                  <a:pt x="144" y="70"/>
                  <a:pt x="145" y="69"/>
                  <a:pt x="144" y="69"/>
                </a:cubicBezTo>
                <a:cubicBezTo>
                  <a:pt x="144" y="69"/>
                  <a:pt x="144" y="70"/>
                  <a:pt x="144" y="70"/>
                </a:cubicBezTo>
                <a:cubicBezTo>
                  <a:pt x="144" y="69"/>
                  <a:pt x="144" y="69"/>
                  <a:pt x="144" y="68"/>
                </a:cubicBezTo>
                <a:cubicBezTo>
                  <a:pt x="144" y="69"/>
                  <a:pt x="144" y="69"/>
                  <a:pt x="144" y="68"/>
                </a:cubicBezTo>
                <a:cubicBezTo>
                  <a:pt x="142" y="72"/>
                  <a:pt x="143" y="68"/>
                  <a:pt x="142" y="68"/>
                </a:cubicBezTo>
                <a:cubicBezTo>
                  <a:pt x="142" y="69"/>
                  <a:pt x="141" y="70"/>
                  <a:pt x="141" y="70"/>
                </a:cubicBezTo>
                <a:cubicBezTo>
                  <a:pt x="142" y="68"/>
                  <a:pt x="141" y="69"/>
                  <a:pt x="141" y="70"/>
                </a:cubicBezTo>
                <a:cubicBezTo>
                  <a:pt x="141" y="69"/>
                  <a:pt x="140" y="69"/>
                  <a:pt x="140" y="68"/>
                </a:cubicBezTo>
                <a:cubicBezTo>
                  <a:pt x="138" y="70"/>
                  <a:pt x="137" y="67"/>
                  <a:pt x="135" y="70"/>
                </a:cubicBezTo>
                <a:cubicBezTo>
                  <a:pt x="135" y="69"/>
                  <a:pt x="136" y="69"/>
                  <a:pt x="136" y="68"/>
                </a:cubicBezTo>
                <a:cubicBezTo>
                  <a:pt x="135" y="68"/>
                  <a:pt x="135" y="68"/>
                  <a:pt x="134" y="70"/>
                </a:cubicBezTo>
                <a:cubicBezTo>
                  <a:pt x="135" y="66"/>
                  <a:pt x="132" y="71"/>
                  <a:pt x="133" y="68"/>
                </a:cubicBezTo>
                <a:cubicBezTo>
                  <a:pt x="132" y="67"/>
                  <a:pt x="132" y="71"/>
                  <a:pt x="132" y="71"/>
                </a:cubicBezTo>
                <a:cubicBezTo>
                  <a:pt x="132" y="70"/>
                  <a:pt x="132" y="69"/>
                  <a:pt x="132" y="69"/>
                </a:cubicBezTo>
                <a:cubicBezTo>
                  <a:pt x="130" y="68"/>
                  <a:pt x="129" y="70"/>
                  <a:pt x="128" y="67"/>
                </a:cubicBezTo>
                <a:cubicBezTo>
                  <a:pt x="127" y="69"/>
                  <a:pt x="126" y="68"/>
                  <a:pt x="125" y="69"/>
                </a:cubicBezTo>
                <a:cubicBezTo>
                  <a:pt x="126" y="68"/>
                  <a:pt x="125" y="68"/>
                  <a:pt x="125" y="67"/>
                </a:cubicBezTo>
                <a:cubicBezTo>
                  <a:pt x="124" y="69"/>
                  <a:pt x="124" y="70"/>
                  <a:pt x="123" y="72"/>
                </a:cubicBezTo>
                <a:cubicBezTo>
                  <a:pt x="124" y="69"/>
                  <a:pt x="124" y="69"/>
                  <a:pt x="125" y="67"/>
                </a:cubicBezTo>
                <a:cubicBezTo>
                  <a:pt x="123" y="67"/>
                  <a:pt x="124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2" y="67"/>
                  <a:pt x="123" y="68"/>
                  <a:pt x="122" y="68"/>
                </a:cubicBezTo>
                <a:cubicBezTo>
                  <a:pt x="123" y="66"/>
                  <a:pt x="121" y="70"/>
                  <a:pt x="122" y="67"/>
                </a:cubicBezTo>
                <a:cubicBezTo>
                  <a:pt x="122" y="67"/>
                  <a:pt x="122" y="66"/>
                  <a:pt x="122" y="66"/>
                </a:cubicBezTo>
                <a:cubicBezTo>
                  <a:pt x="122" y="67"/>
                  <a:pt x="122" y="66"/>
                  <a:pt x="122" y="66"/>
                </a:cubicBezTo>
                <a:cubicBezTo>
                  <a:pt x="121" y="67"/>
                  <a:pt x="122" y="68"/>
                  <a:pt x="121" y="68"/>
                </a:cubicBezTo>
                <a:cubicBezTo>
                  <a:pt x="121" y="67"/>
                  <a:pt x="121" y="68"/>
                  <a:pt x="122" y="66"/>
                </a:cubicBezTo>
                <a:cubicBezTo>
                  <a:pt x="121" y="65"/>
                  <a:pt x="120" y="66"/>
                  <a:pt x="120" y="68"/>
                </a:cubicBezTo>
                <a:cubicBezTo>
                  <a:pt x="120" y="67"/>
                  <a:pt x="120" y="66"/>
                  <a:pt x="120" y="66"/>
                </a:cubicBezTo>
                <a:cubicBezTo>
                  <a:pt x="120" y="65"/>
                  <a:pt x="117" y="68"/>
                  <a:pt x="118" y="65"/>
                </a:cubicBezTo>
                <a:cubicBezTo>
                  <a:pt x="117" y="65"/>
                  <a:pt x="117" y="67"/>
                  <a:pt x="117" y="67"/>
                </a:cubicBezTo>
                <a:cubicBezTo>
                  <a:pt x="117" y="66"/>
                  <a:pt x="115" y="64"/>
                  <a:pt x="115" y="67"/>
                </a:cubicBezTo>
                <a:cubicBezTo>
                  <a:pt x="114" y="68"/>
                  <a:pt x="115" y="64"/>
                  <a:pt x="114" y="66"/>
                </a:cubicBezTo>
                <a:cubicBezTo>
                  <a:pt x="114" y="66"/>
                  <a:pt x="113" y="67"/>
                  <a:pt x="114" y="68"/>
                </a:cubicBezTo>
                <a:cubicBezTo>
                  <a:pt x="113" y="68"/>
                  <a:pt x="113" y="70"/>
                  <a:pt x="113" y="68"/>
                </a:cubicBezTo>
                <a:cubicBezTo>
                  <a:pt x="114" y="68"/>
                  <a:pt x="113" y="66"/>
                  <a:pt x="114" y="65"/>
                </a:cubicBezTo>
                <a:cubicBezTo>
                  <a:pt x="113" y="66"/>
                  <a:pt x="112" y="65"/>
                  <a:pt x="112" y="67"/>
                </a:cubicBezTo>
                <a:cubicBezTo>
                  <a:pt x="111" y="66"/>
                  <a:pt x="111" y="65"/>
                  <a:pt x="110" y="64"/>
                </a:cubicBezTo>
                <a:cubicBezTo>
                  <a:pt x="110" y="65"/>
                  <a:pt x="110" y="65"/>
                  <a:pt x="110" y="66"/>
                </a:cubicBezTo>
                <a:cubicBezTo>
                  <a:pt x="109" y="66"/>
                  <a:pt x="110" y="64"/>
                  <a:pt x="110" y="64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08" y="66"/>
                  <a:pt x="109" y="63"/>
                  <a:pt x="109" y="65"/>
                </a:cubicBezTo>
                <a:cubicBezTo>
                  <a:pt x="108" y="65"/>
                  <a:pt x="108" y="62"/>
                  <a:pt x="107" y="64"/>
                </a:cubicBezTo>
                <a:cubicBezTo>
                  <a:pt x="106" y="62"/>
                  <a:pt x="104" y="63"/>
                  <a:pt x="103" y="64"/>
                </a:cubicBezTo>
                <a:cubicBezTo>
                  <a:pt x="103" y="63"/>
                  <a:pt x="103" y="63"/>
                  <a:pt x="103" y="62"/>
                </a:cubicBezTo>
                <a:cubicBezTo>
                  <a:pt x="102" y="63"/>
                  <a:pt x="102" y="63"/>
                  <a:pt x="102" y="64"/>
                </a:cubicBezTo>
                <a:cubicBezTo>
                  <a:pt x="102" y="63"/>
                  <a:pt x="102" y="63"/>
                  <a:pt x="102" y="62"/>
                </a:cubicBezTo>
                <a:cubicBezTo>
                  <a:pt x="102" y="62"/>
                  <a:pt x="101" y="62"/>
                  <a:pt x="101" y="64"/>
                </a:cubicBezTo>
                <a:cubicBezTo>
                  <a:pt x="101" y="62"/>
                  <a:pt x="100" y="64"/>
                  <a:pt x="99" y="64"/>
                </a:cubicBezTo>
                <a:cubicBezTo>
                  <a:pt x="99" y="61"/>
                  <a:pt x="98" y="63"/>
                  <a:pt x="97" y="64"/>
                </a:cubicBezTo>
                <a:cubicBezTo>
                  <a:pt x="98" y="61"/>
                  <a:pt x="97" y="64"/>
                  <a:pt x="97" y="62"/>
                </a:cubicBezTo>
                <a:cubicBezTo>
                  <a:pt x="96" y="64"/>
                  <a:pt x="96" y="61"/>
                  <a:pt x="96" y="61"/>
                </a:cubicBezTo>
                <a:cubicBezTo>
                  <a:pt x="95" y="62"/>
                  <a:pt x="94" y="64"/>
                  <a:pt x="95" y="61"/>
                </a:cubicBezTo>
                <a:cubicBezTo>
                  <a:pt x="94" y="61"/>
                  <a:pt x="93" y="60"/>
                  <a:pt x="92" y="63"/>
                </a:cubicBezTo>
                <a:cubicBezTo>
                  <a:pt x="93" y="59"/>
                  <a:pt x="91" y="63"/>
                  <a:pt x="91" y="61"/>
                </a:cubicBezTo>
                <a:cubicBezTo>
                  <a:pt x="90" y="63"/>
                  <a:pt x="90" y="62"/>
                  <a:pt x="89" y="61"/>
                </a:cubicBezTo>
                <a:cubicBezTo>
                  <a:pt x="88" y="62"/>
                  <a:pt x="88" y="63"/>
                  <a:pt x="88" y="63"/>
                </a:cubicBezTo>
                <a:cubicBezTo>
                  <a:pt x="88" y="62"/>
                  <a:pt x="88" y="62"/>
                  <a:pt x="88" y="62"/>
                </a:cubicBezTo>
                <a:cubicBezTo>
                  <a:pt x="88" y="61"/>
                  <a:pt x="87" y="61"/>
                  <a:pt x="86" y="61"/>
                </a:cubicBezTo>
                <a:cubicBezTo>
                  <a:pt x="86" y="61"/>
                  <a:pt x="86" y="61"/>
                  <a:pt x="84" y="61"/>
                </a:cubicBezTo>
                <a:cubicBezTo>
                  <a:pt x="85" y="61"/>
                  <a:pt x="85" y="61"/>
                  <a:pt x="85" y="60"/>
                </a:cubicBezTo>
                <a:cubicBezTo>
                  <a:pt x="86" y="61"/>
                  <a:pt x="87" y="61"/>
                  <a:pt x="87" y="61"/>
                </a:cubicBezTo>
                <a:cubicBezTo>
                  <a:pt x="85" y="60"/>
                  <a:pt x="88" y="61"/>
                  <a:pt x="87" y="61"/>
                </a:cubicBezTo>
                <a:cubicBezTo>
                  <a:pt x="87" y="61"/>
                  <a:pt x="84" y="60"/>
                  <a:pt x="84" y="60"/>
                </a:cubicBezTo>
                <a:cubicBezTo>
                  <a:pt x="88" y="61"/>
                  <a:pt x="84" y="60"/>
                  <a:pt x="84" y="59"/>
                </a:cubicBezTo>
                <a:cubicBezTo>
                  <a:pt x="86" y="60"/>
                  <a:pt x="86" y="60"/>
                  <a:pt x="87" y="60"/>
                </a:cubicBezTo>
                <a:cubicBezTo>
                  <a:pt x="86" y="60"/>
                  <a:pt x="88" y="60"/>
                  <a:pt x="87" y="60"/>
                </a:cubicBezTo>
                <a:cubicBezTo>
                  <a:pt x="88" y="60"/>
                  <a:pt x="88" y="61"/>
                  <a:pt x="89" y="60"/>
                </a:cubicBezTo>
                <a:cubicBezTo>
                  <a:pt x="88" y="60"/>
                  <a:pt x="88" y="60"/>
                  <a:pt x="89" y="60"/>
                </a:cubicBezTo>
                <a:cubicBezTo>
                  <a:pt x="86" y="59"/>
                  <a:pt x="86" y="59"/>
                  <a:pt x="85" y="58"/>
                </a:cubicBezTo>
                <a:cubicBezTo>
                  <a:pt x="85" y="58"/>
                  <a:pt x="86" y="59"/>
                  <a:pt x="86" y="58"/>
                </a:cubicBezTo>
                <a:cubicBezTo>
                  <a:pt x="86" y="58"/>
                  <a:pt x="85" y="58"/>
                  <a:pt x="86" y="58"/>
                </a:cubicBezTo>
                <a:cubicBezTo>
                  <a:pt x="87" y="59"/>
                  <a:pt x="87" y="59"/>
                  <a:pt x="87" y="59"/>
                </a:cubicBezTo>
                <a:cubicBezTo>
                  <a:pt x="86" y="59"/>
                  <a:pt x="86" y="59"/>
                  <a:pt x="88" y="60"/>
                </a:cubicBezTo>
                <a:cubicBezTo>
                  <a:pt x="88" y="59"/>
                  <a:pt x="88" y="60"/>
                  <a:pt x="89" y="60"/>
                </a:cubicBezTo>
                <a:cubicBezTo>
                  <a:pt x="88" y="59"/>
                  <a:pt x="90" y="60"/>
                  <a:pt x="88" y="59"/>
                </a:cubicBezTo>
                <a:cubicBezTo>
                  <a:pt x="87" y="58"/>
                  <a:pt x="90" y="60"/>
                  <a:pt x="90" y="59"/>
                </a:cubicBezTo>
                <a:cubicBezTo>
                  <a:pt x="89" y="59"/>
                  <a:pt x="86" y="58"/>
                  <a:pt x="86" y="57"/>
                </a:cubicBezTo>
                <a:cubicBezTo>
                  <a:pt x="87" y="58"/>
                  <a:pt x="87" y="57"/>
                  <a:pt x="86" y="57"/>
                </a:cubicBezTo>
                <a:cubicBezTo>
                  <a:pt x="86" y="57"/>
                  <a:pt x="86" y="57"/>
                  <a:pt x="86" y="57"/>
                </a:cubicBezTo>
                <a:cubicBezTo>
                  <a:pt x="87" y="58"/>
                  <a:pt x="87" y="57"/>
                  <a:pt x="89" y="58"/>
                </a:cubicBezTo>
                <a:cubicBezTo>
                  <a:pt x="88" y="58"/>
                  <a:pt x="91" y="59"/>
                  <a:pt x="87" y="58"/>
                </a:cubicBezTo>
                <a:cubicBezTo>
                  <a:pt x="89" y="59"/>
                  <a:pt x="89" y="59"/>
                  <a:pt x="90" y="59"/>
                </a:cubicBezTo>
                <a:cubicBezTo>
                  <a:pt x="90" y="59"/>
                  <a:pt x="90" y="59"/>
                  <a:pt x="90" y="59"/>
                </a:cubicBezTo>
                <a:cubicBezTo>
                  <a:pt x="91" y="60"/>
                  <a:pt x="90" y="60"/>
                  <a:pt x="91" y="60"/>
                </a:cubicBezTo>
                <a:cubicBezTo>
                  <a:pt x="91" y="59"/>
                  <a:pt x="90" y="59"/>
                  <a:pt x="89" y="58"/>
                </a:cubicBezTo>
                <a:cubicBezTo>
                  <a:pt x="92" y="59"/>
                  <a:pt x="90" y="57"/>
                  <a:pt x="91" y="57"/>
                </a:cubicBezTo>
                <a:cubicBezTo>
                  <a:pt x="89" y="57"/>
                  <a:pt x="89" y="56"/>
                  <a:pt x="88" y="56"/>
                </a:cubicBezTo>
                <a:cubicBezTo>
                  <a:pt x="90" y="57"/>
                  <a:pt x="87" y="56"/>
                  <a:pt x="87" y="56"/>
                </a:cubicBezTo>
                <a:cubicBezTo>
                  <a:pt x="87" y="56"/>
                  <a:pt x="87" y="55"/>
                  <a:pt x="87" y="55"/>
                </a:cubicBezTo>
                <a:cubicBezTo>
                  <a:pt x="87" y="54"/>
                  <a:pt x="87" y="54"/>
                  <a:pt x="88" y="53"/>
                </a:cubicBezTo>
                <a:cubicBezTo>
                  <a:pt x="88" y="53"/>
                  <a:pt x="88" y="53"/>
                  <a:pt x="88" y="52"/>
                </a:cubicBezTo>
                <a:cubicBezTo>
                  <a:pt x="89" y="52"/>
                  <a:pt x="89" y="51"/>
                  <a:pt x="89" y="51"/>
                </a:cubicBezTo>
                <a:cubicBezTo>
                  <a:pt x="92" y="51"/>
                  <a:pt x="94" y="52"/>
                  <a:pt x="95" y="51"/>
                </a:cubicBezTo>
                <a:cubicBezTo>
                  <a:pt x="95" y="50"/>
                  <a:pt x="94" y="49"/>
                  <a:pt x="94" y="48"/>
                </a:cubicBezTo>
                <a:cubicBezTo>
                  <a:pt x="94" y="48"/>
                  <a:pt x="94" y="48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5" y="48"/>
                  <a:pt x="95" y="46"/>
                  <a:pt x="96" y="44"/>
                </a:cubicBezTo>
                <a:cubicBezTo>
                  <a:pt x="95" y="46"/>
                  <a:pt x="95" y="43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4"/>
                  <a:pt x="94" y="44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4"/>
                  <a:pt x="94" y="44"/>
                  <a:pt x="94" y="44"/>
                </a:cubicBezTo>
                <a:cubicBezTo>
                  <a:pt x="94" y="44"/>
                  <a:pt x="95" y="44"/>
                  <a:pt x="95" y="44"/>
                </a:cubicBezTo>
                <a:cubicBezTo>
                  <a:pt x="93" y="44"/>
                  <a:pt x="98" y="44"/>
                  <a:pt x="95" y="44"/>
                </a:cubicBezTo>
                <a:cubicBezTo>
                  <a:pt x="94" y="44"/>
                  <a:pt x="94" y="44"/>
                  <a:pt x="93" y="44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3"/>
                  <a:pt x="95" y="43"/>
                  <a:pt x="95" y="43"/>
                </a:cubicBezTo>
                <a:cubicBezTo>
                  <a:pt x="97" y="43"/>
                  <a:pt x="99" y="43"/>
                  <a:pt x="101" y="44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3" y="44"/>
                  <a:pt x="104" y="45"/>
                  <a:pt x="105" y="46"/>
                </a:cubicBezTo>
                <a:cubicBezTo>
                  <a:pt x="105" y="43"/>
                  <a:pt x="105" y="46"/>
                  <a:pt x="106" y="44"/>
                </a:cubicBezTo>
                <a:cubicBezTo>
                  <a:pt x="106" y="45"/>
                  <a:pt x="106" y="46"/>
                  <a:pt x="106" y="47"/>
                </a:cubicBezTo>
                <a:cubicBezTo>
                  <a:pt x="106" y="47"/>
                  <a:pt x="106" y="46"/>
                  <a:pt x="106" y="47"/>
                </a:cubicBezTo>
                <a:cubicBezTo>
                  <a:pt x="107" y="47"/>
                  <a:pt x="106" y="48"/>
                  <a:pt x="107" y="50"/>
                </a:cubicBezTo>
                <a:cubicBezTo>
                  <a:pt x="107" y="49"/>
                  <a:pt x="107" y="49"/>
                  <a:pt x="107" y="47"/>
                </a:cubicBezTo>
                <a:cubicBezTo>
                  <a:pt x="107" y="48"/>
                  <a:pt x="107" y="47"/>
                  <a:pt x="107" y="47"/>
                </a:cubicBezTo>
                <a:cubicBezTo>
                  <a:pt x="107" y="48"/>
                  <a:pt x="108" y="48"/>
                  <a:pt x="110" y="46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10" y="47"/>
                  <a:pt x="109" y="47"/>
                  <a:pt x="109" y="48"/>
                </a:cubicBezTo>
                <a:cubicBezTo>
                  <a:pt x="110" y="48"/>
                  <a:pt x="110" y="45"/>
                  <a:pt x="110" y="45"/>
                </a:cubicBezTo>
                <a:cubicBezTo>
                  <a:pt x="110" y="46"/>
                  <a:pt x="110" y="48"/>
                  <a:pt x="110" y="49"/>
                </a:cubicBezTo>
                <a:cubicBezTo>
                  <a:pt x="110" y="48"/>
                  <a:pt x="110" y="46"/>
                  <a:pt x="111" y="45"/>
                </a:cubicBezTo>
                <a:cubicBezTo>
                  <a:pt x="110" y="48"/>
                  <a:pt x="111" y="49"/>
                  <a:pt x="111" y="50"/>
                </a:cubicBezTo>
                <a:cubicBezTo>
                  <a:pt x="112" y="48"/>
                  <a:pt x="111" y="52"/>
                  <a:pt x="112" y="49"/>
                </a:cubicBezTo>
                <a:cubicBezTo>
                  <a:pt x="112" y="53"/>
                  <a:pt x="114" y="45"/>
                  <a:pt x="115" y="47"/>
                </a:cubicBezTo>
                <a:cubicBezTo>
                  <a:pt x="114" y="50"/>
                  <a:pt x="114" y="47"/>
                  <a:pt x="114" y="48"/>
                </a:cubicBezTo>
                <a:cubicBezTo>
                  <a:pt x="114" y="49"/>
                  <a:pt x="115" y="49"/>
                  <a:pt x="115" y="48"/>
                </a:cubicBezTo>
                <a:cubicBezTo>
                  <a:pt x="115" y="49"/>
                  <a:pt x="115" y="49"/>
                  <a:pt x="115" y="50"/>
                </a:cubicBezTo>
                <a:cubicBezTo>
                  <a:pt x="116" y="48"/>
                  <a:pt x="116" y="51"/>
                  <a:pt x="117" y="47"/>
                </a:cubicBezTo>
                <a:cubicBezTo>
                  <a:pt x="117" y="48"/>
                  <a:pt x="117" y="49"/>
                  <a:pt x="118" y="48"/>
                </a:cubicBezTo>
                <a:cubicBezTo>
                  <a:pt x="118" y="48"/>
                  <a:pt x="118" y="47"/>
                  <a:pt x="118" y="47"/>
                </a:cubicBezTo>
                <a:cubicBezTo>
                  <a:pt x="118" y="48"/>
                  <a:pt x="118" y="48"/>
                  <a:pt x="118" y="49"/>
                </a:cubicBezTo>
                <a:cubicBezTo>
                  <a:pt x="118" y="49"/>
                  <a:pt x="118" y="51"/>
                  <a:pt x="119" y="50"/>
                </a:cubicBezTo>
                <a:cubicBezTo>
                  <a:pt x="119" y="49"/>
                  <a:pt x="119" y="49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47"/>
                  <a:pt x="118" y="49"/>
                  <a:pt x="118" y="49"/>
                </a:cubicBezTo>
                <a:cubicBezTo>
                  <a:pt x="118" y="48"/>
                  <a:pt x="118" y="47"/>
                  <a:pt x="119" y="47"/>
                </a:cubicBezTo>
                <a:cubicBezTo>
                  <a:pt x="119" y="49"/>
                  <a:pt x="120" y="45"/>
                  <a:pt x="120" y="49"/>
                </a:cubicBezTo>
                <a:cubicBezTo>
                  <a:pt x="120" y="46"/>
                  <a:pt x="121" y="45"/>
                  <a:pt x="121" y="45"/>
                </a:cubicBezTo>
                <a:cubicBezTo>
                  <a:pt x="120" y="47"/>
                  <a:pt x="121" y="44"/>
                  <a:pt x="121" y="46"/>
                </a:cubicBezTo>
                <a:cubicBezTo>
                  <a:pt x="120" y="46"/>
                  <a:pt x="120" y="47"/>
                  <a:pt x="120" y="47"/>
                </a:cubicBezTo>
                <a:cubicBezTo>
                  <a:pt x="120" y="46"/>
                  <a:pt x="120" y="45"/>
                  <a:pt x="120" y="45"/>
                </a:cubicBezTo>
                <a:cubicBezTo>
                  <a:pt x="121" y="43"/>
                  <a:pt x="122" y="44"/>
                  <a:pt x="123" y="44"/>
                </a:cubicBezTo>
                <a:cubicBezTo>
                  <a:pt x="122" y="48"/>
                  <a:pt x="124" y="45"/>
                  <a:pt x="124" y="47"/>
                </a:cubicBezTo>
                <a:cubicBezTo>
                  <a:pt x="123" y="47"/>
                  <a:pt x="123" y="48"/>
                  <a:pt x="123" y="48"/>
                </a:cubicBezTo>
                <a:cubicBezTo>
                  <a:pt x="123" y="49"/>
                  <a:pt x="123" y="49"/>
                  <a:pt x="123" y="50"/>
                </a:cubicBezTo>
                <a:cubicBezTo>
                  <a:pt x="123" y="50"/>
                  <a:pt x="123" y="50"/>
                  <a:pt x="124" y="49"/>
                </a:cubicBezTo>
                <a:cubicBezTo>
                  <a:pt x="122" y="48"/>
                  <a:pt x="125" y="47"/>
                  <a:pt x="124" y="45"/>
                </a:cubicBezTo>
                <a:cubicBezTo>
                  <a:pt x="125" y="47"/>
                  <a:pt x="125" y="46"/>
                  <a:pt x="126" y="44"/>
                </a:cubicBezTo>
                <a:cubicBezTo>
                  <a:pt x="125" y="47"/>
                  <a:pt x="127" y="43"/>
                  <a:pt x="126" y="46"/>
                </a:cubicBezTo>
                <a:cubicBezTo>
                  <a:pt x="126" y="46"/>
                  <a:pt x="126" y="46"/>
                  <a:pt x="125" y="47"/>
                </a:cubicBezTo>
                <a:cubicBezTo>
                  <a:pt x="126" y="48"/>
                  <a:pt x="127" y="47"/>
                  <a:pt x="127" y="45"/>
                </a:cubicBezTo>
                <a:cubicBezTo>
                  <a:pt x="127" y="46"/>
                  <a:pt x="127" y="47"/>
                  <a:pt x="127" y="48"/>
                </a:cubicBezTo>
                <a:cubicBezTo>
                  <a:pt x="128" y="45"/>
                  <a:pt x="129" y="46"/>
                  <a:pt x="130" y="47"/>
                </a:cubicBezTo>
                <a:cubicBezTo>
                  <a:pt x="130" y="46"/>
                  <a:pt x="131" y="44"/>
                  <a:pt x="131" y="44"/>
                </a:cubicBezTo>
                <a:cubicBezTo>
                  <a:pt x="131" y="44"/>
                  <a:pt x="131" y="45"/>
                  <a:pt x="131" y="45"/>
                </a:cubicBezTo>
                <a:cubicBezTo>
                  <a:pt x="131" y="45"/>
                  <a:pt x="131" y="44"/>
                  <a:pt x="131" y="46"/>
                </a:cubicBezTo>
                <a:cubicBezTo>
                  <a:pt x="131" y="45"/>
                  <a:pt x="131" y="49"/>
                  <a:pt x="131" y="48"/>
                </a:cubicBezTo>
                <a:cubicBezTo>
                  <a:pt x="131" y="46"/>
                  <a:pt x="132" y="47"/>
                  <a:pt x="132" y="47"/>
                </a:cubicBezTo>
                <a:cubicBezTo>
                  <a:pt x="132" y="46"/>
                  <a:pt x="132" y="45"/>
                  <a:pt x="132" y="45"/>
                </a:cubicBezTo>
                <a:cubicBezTo>
                  <a:pt x="132" y="47"/>
                  <a:pt x="132" y="45"/>
                  <a:pt x="133" y="45"/>
                </a:cubicBezTo>
                <a:cubicBezTo>
                  <a:pt x="133" y="45"/>
                  <a:pt x="133" y="46"/>
                  <a:pt x="133" y="47"/>
                </a:cubicBezTo>
                <a:cubicBezTo>
                  <a:pt x="133" y="45"/>
                  <a:pt x="133" y="47"/>
                  <a:pt x="133" y="47"/>
                </a:cubicBezTo>
                <a:cubicBezTo>
                  <a:pt x="133" y="44"/>
                  <a:pt x="134" y="47"/>
                  <a:pt x="134" y="45"/>
                </a:cubicBezTo>
                <a:cubicBezTo>
                  <a:pt x="134" y="45"/>
                  <a:pt x="134" y="44"/>
                  <a:pt x="135" y="44"/>
                </a:cubicBezTo>
                <a:cubicBezTo>
                  <a:pt x="135" y="45"/>
                  <a:pt x="134" y="48"/>
                  <a:pt x="134" y="48"/>
                </a:cubicBezTo>
                <a:cubicBezTo>
                  <a:pt x="134" y="48"/>
                  <a:pt x="135" y="48"/>
                  <a:pt x="135" y="48"/>
                </a:cubicBezTo>
                <a:cubicBezTo>
                  <a:pt x="135" y="49"/>
                  <a:pt x="135" y="49"/>
                  <a:pt x="135" y="50"/>
                </a:cubicBezTo>
                <a:cubicBezTo>
                  <a:pt x="136" y="49"/>
                  <a:pt x="136" y="49"/>
                  <a:pt x="137" y="48"/>
                </a:cubicBezTo>
                <a:cubicBezTo>
                  <a:pt x="137" y="50"/>
                  <a:pt x="137" y="50"/>
                  <a:pt x="138" y="50"/>
                </a:cubicBezTo>
                <a:cubicBezTo>
                  <a:pt x="139" y="47"/>
                  <a:pt x="141" y="53"/>
                  <a:pt x="142" y="50"/>
                </a:cubicBezTo>
                <a:cubicBezTo>
                  <a:pt x="142" y="50"/>
                  <a:pt x="142" y="51"/>
                  <a:pt x="142" y="52"/>
                </a:cubicBezTo>
                <a:cubicBezTo>
                  <a:pt x="142" y="51"/>
                  <a:pt x="142" y="51"/>
                  <a:pt x="142" y="50"/>
                </a:cubicBezTo>
                <a:cubicBezTo>
                  <a:pt x="142" y="53"/>
                  <a:pt x="143" y="49"/>
                  <a:pt x="143" y="52"/>
                </a:cubicBezTo>
                <a:cubicBezTo>
                  <a:pt x="144" y="49"/>
                  <a:pt x="144" y="51"/>
                  <a:pt x="144" y="48"/>
                </a:cubicBezTo>
                <a:cubicBezTo>
                  <a:pt x="144" y="48"/>
                  <a:pt x="144" y="49"/>
                  <a:pt x="145" y="48"/>
                </a:cubicBezTo>
                <a:cubicBezTo>
                  <a:pt x="145" y="50"/>
                  <a:pt x="144" y="50"/>
                  <a:pt x="144" y="51"/>
                </a:cubicBezTo>
                <a:cubicBezTo>
                  <a:pt x="145" y="48"/>
                  <a:pt x="144" y="52"/>
                  <a:pt x="145" y="50"/>
                </a:cubicBezTo>
                <a:cubicBezTo>
                  <a:pt x="144" y="50"/>
                  <a:pt x="145" y="47"/>
                  <a:pt x="145" y="48"/>
                </a:cubicBezTo>
                <a:cubicBezTo>
                  <a:pt x="145" y="51"/>
                  <a:pt x="145" y="48"/>
                  <a:pt x="146" y="48"/>
                </a:cubicBezTo>
                <a:cubicBezTo>
                  <a:pt x="145" y="49"/>
                  <a:pt x="146" y="49"/>
                  <a:pt x="145" y="51"/>
                </a:cubicBezTo>
                <a:cubicBezTo>
                  <a:pt x="146" y="50"/>
                  <a:pt x="146" y="51"/>
                  <a:pt x="146" y="50"/>
                </a:cubicBezTo>
                <a:cubicBezTo>
                  <a:pt x="146" y="51"/>
                  <a:pt x="146" y="52"/>
                  <a:pt x="146" y="52"/>
                </a:cubicBezTo>
                <a:cubicBezTo>
                  <a:pt x="146" y="51"/>
                  <a:pt x="146" y="52"/>
                  <a:pt x="146" y="52"/>
                </a:cubicBezTo>
                <a:cubicBezTo>
                  <a:pt x="147" y="49"/>
                  <a:pt x="147" y="49"/>
                  <a:pt x="148" y="48"/>
                </a:cubicBezTo>
                <a:cubicBezTo>
                  <a:pt x="148" y="49"/>
                  <a:pt x="148" y="49"/>
                  <a:pt x="148" y="49"/>
                </a:cubicBezTo>
                <a:cubicBezTo>
                  <a:pt x="148" y="49"/>
                  <a:pt x="148" y="49"/>
                  <a:pt x="148" y="49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48" y="49"/>
                  <a:pt x="147" y="50"/>
                  <a:pt x="147" y="51"/>
                </a:cubicBezTo>
                <a:cubicBezTo>
                  <a:pt x="147" y="51"/>
                  <a:pt x="147" y="52"/>
                  <a:pt x="147" y="52"/>
                </a:cubicBezTo>
                <a:cubicBezTo>
                  <a:pt x="147" y="52"/>
                  <a:pt x="147" y="53"/>
                  <a:pt x="147" y="51"/>
                </a:cubicBezTo>
                <a:cubicBezTo>
                  <a:pt x="148" y="50"/>
                  <a:pt x="147" y="53"/>
                  <a:pt x="148" y="53"/>
                </a:cubicBezTo>
                <a:cubicBezTo>
                  <a:pt x="148" y="52"/>
                  <a:pt x="149" y="49"/>
                  <a:pt x="149" y="49"/>
                </a:cubicBezTo>
                <a:cubicBezTo>
                  <a:pt x="149" y="50"/>
                  <a:pt x="150" y="50"/>
                  <a:pt x="150" y="49"/>
                </a:cubicBezTo>
                <a:cubicBezTo>
                  <a:pt x="150" y="49"/>
                  <a:pt x="150" y="49"/>
                  <a:pt x="150" y="49"/>
                </a:cubicBezTo>
                <a:cubicBezTo>
                  <a:pt x="149" y="51"/>
                  <a:pt x="150" y="51"/>
                  <a:pt x="150" y="52"/>
                </a:cubicBezTo>
                <a:cubicBezTo>
                  <a:pt x="150" y="51"/>
                  <a:pt x="149" y="54"/>
                  <a:pt x="149" y="51"/>
                </a:cubicBezTo>
                <a:cubicBezTo>
                  <a:pt x="149" y="53"/>
                  <a:pt x="148" y="52"/>
                  <a:pt x="148" y="53"/>
                </a:cubicBezTo>
                <a:cubicBezTo>
                  <a:pt x="148" y="53"/>
                  <a:pt x="148" y="53"/>
                  <a:pt x="148" y="54"/>
                </a:cubicBezTo>
                <a:cubicBezTo>
                  <a:pt x="148" y="54"/>
                  <a:pt x="148" y="54"/>
                  <a:pt x="148" y="55"/>
                </a:cubicBezTo>
                <a:cubicBezTo>
                  <a:pt x="148" y="55"/>
                  <a:pt x="149" y="53"/>
                  <a:pt x="150" y="52"/>
                </a:cubicBezTo>
                <a:cubicBezTo>
                  <a:pt x="149" y="55"/>
                  <a:pt x="151" y="54"/>
                  <a:pt x="151" y="54"/>
                </a:cubicBezTo>
                <a:cubicBezTo>
                  <a:pt x="151" y="53"/>
                  <a:pt x="152" y="52"/>
                  <a:pt x="152" y="51"/>
                </a:cubicBezTo>
                <a:cubicBezTo>
                  <a:pt x="151" y="53"/>
                  <a:pt x="152" y="50"/>
                  <a:pt x="151" y="50"/>
                </a:cubicBezTo>
                <a:cubicBezTo>
                  <a:pt x="155" y="50"/>
                  <a:pt x="157" y="52"/>
                  <a:pt x="161" y="52"/>
                </a:cubicBezTo>
                <a:cubicBezTo>
                  <a:pt x="161" y="55"/>
                  <a:pt x="160" y="58"/>
                  <a:pt x="161" y="59"/>
                </a:cubicBezTo>
                <a:cubicBezTo>
                  <a:pt x="164" y="57"/>
                  <a:pt x="165" y="59"/>
                  <a:pt x="167" y="56"/>
                </a:cubicBezTo>
                <a:cubicBezTo>
                  <a:pt x="167" y="57"/>
                  <a:pt x="167" y="58"/>
                  <a:pt x="167" y="58"/>
                </a:cubicBezTo>
                <a:cubicBezTo>
                  <a:pt x="167" y="57"/>
                  <a:pt x="167" y="58"/>
                  <a:pt x="167" y="58"/>
                </a:cubicBezTo>
                <a:cubicBezTo>
                  <a:pt x="167" y="55"/>
                  <a:pt x="168" y="59"/>
                  <a:pt x="168" y="58"/>
                </a:cubicBezTo>
                <a:cubicBezTo>
                  <a:pt x="168" y="58"/>
                  <a:pt x="168" y="57"/>
                  <a:pt x="168" y="56"/>
                </a:cubicBezTo>
                <a:cubicBezTo>
                  <a:pt x="169" y="56"/>
                  <a:pt x="169" y="56"/>
                  <a:pt x="169" y="56"/>
                </a:cubicBezTo>
                <a:cubicBezTo>
                  <a:pt x="169" y="58"/>
                  <a:pt x="169" y="57"/>
                  <a:pt x="169" y="56"/>
                </a:cubicBezTo>
                <a:cubicBezTo>
                  <a:pt x="169" y="57"/>
                  <a:pt x="169" y="58"/>
                  <a:pt x="169" y="58"/>
                </a:cubicBezTo>
                <a:cubicBezTo>
                  <a:pt x="170" y="55"/>
                  <a:pt x="169" y="56"/>
                  <a:pt x="169" y="55"/>
                </a:cubicBezTo>
                <a:cubicBezTo>
                  <a:pt x="170" y="55"/>
                  <a:pt x="170" y="54"/>
                  <a:pt x="171" y="53"/>
                </a:cubicBezTo>
                <a:cubicBezTo>
                  <a:pt x="171" y="54"/>
                  <a:pt x="170" y="54"/>
                  <a:pt x="170" y="55"/>
                </a:cubicBezTo>
                <a:cubicBezTo>
                  <a:pt x="171" y="55"/>
                  <a:pt x="171" y="53"/>
                  <a:pt x="171" y="53"/>
                </a:cubicBezTo>
                <a:cubicBezTo>
                  <a:pt x="171" y="55"/>
                  <a:pt x="172" y="55"/>
                  <a:pt x="172" y="56"/>
                </a:cubicBezTo>
                <a:cubicBezTo>
                  <a:pt x="171" y="55"/>
                  <a:pt x="171" y="57"/>
                  <a:pt x="171" y="58"/>
                </a:cubicBezTo>
                <a:cubicBezTo>
                  <a:pt x="171" y="58"/>
                  <a:pt x="172" y="60"/>
                  <a:pt x="172" y="59"/>
                </a:cubicBezTo>
                <a:cubicBezTo>
                  <a:pt x="172" y="58"/>
                  <a:pt x="172" y="56"/>
                  <a:pt x="172" y="54"/>
                </a:cubicBezTo>
                <a:cubicBezTo>
                  <a:pt x="173" y="56"/>
                  <a:pt x="172" y="55"/>
                  <a:pt x="172" y="57"/>
                </a:cubicBezTo>
                <a:cubicBezTo>
                  <a:pt x="172" y="58"/>
                  <a:pt x="173" y="58"/>
                  <a:pt x="173" y="60"/>
                </a:cubicBezTo>
                <a:cubicBezTo>
                  <a:pt x="173" y="56"/>
                  <a:pt x="173" y="59"/>
                  <a:pt x="174" y="58"/>
                </a:cubicBezTo>
                <a:cubicBezTo>
                  <a:pt x="173" y="57"/>
                  <a:pt x="173" y="56"/>
                  <a:pt x="174" y="55"/>
                </a:cubicBezTo>
                <a:cubicBezTo>
                  <a:pt x="173" y="58"/>
                  <a:pt x="174" y="58"/>
                  <a:pt x="174" y="58"/>
                </a:cubicBezTo>
                <a:cubicBezTo>
                  <a:pt x="174" y="60"/>
                  <a:pt x="174" y="60"/>
                  <a:pt x="173" y="62"/>
                </a:cubicBezTo>
                <a:cubicBezTo>
                  <a:pt x="174" y="62"/>
                  <a:pt x="174" y="62"/>
                  <a:pt x="175" y="60"/>
                </a:cubicBezTo>
                <a:cubicBezTo>
                  <a:pt x="174" y="60"/>
                  <a:pt x="174" y="61"/>
                  <a:pt x="174" y="60"/>
                </a:cubicBezTo>
                <a:cubicBezTo>
                  <a:pt x="175" y="59"/>
                  <a:pt x="175" y="61"/>
                  <a:pt x="174" y="62"/>
                </a:cubicBezTo>
                <a:cubicBezTo>
                  <a:pt x="175" y="62"/>
                  <a:pt x="175" y="62"/>
                  <a:pt x="175" y="62"/>
                </a:cubicBezTo>
                <a:cubicBezTo>
                  <a:pt x="175" y="59"/>
                  <a:pt x="176" y="62"/>
                  <a:pt x="177" y="60"/>
                </a:cubicBezTo>
                <a:cubicBezTo>
                  <a:pt x="176" y="63"/>
                  <a:pt x="177" y="60"/>
                  <a:pt x="177" y="60"/>
                </a:cubicBezTo>
                <a:cubicBezTo>
                  <a:pt x="177" y="61"/>
                  <a:pt x="177" y="61"/>
                  <a:pt x="177" y="63"/>
                </a:cubicBezTo>
                <a:cubicBezTo>
                  <a:pt x="177" y="62"/>
                  <a:pt x="178" y="62"/>
                  <a:pt x="178" y="61"/>
                </a:cubicBezTo>
                <a:cubicBezTo>
                  <a:pt x="178" y="59"/>
                  <a:pt x="178" y="62"/>
                  <a:pt x="178" y="60"/>
                </a:cubicBezTo>
                <a:cubicBezTo>
                  <a:pt x="178" y="59"/>
                  <a:pt x="178" y="60"/>
                  <a:pt x="179" y="60"/>
                </a:cubicBezTo>
                <a:cubicBezTo>
                  <a:pt x="179" y="61"/>
                  <a:pt x="178" y="64"/>
                  <a:pt x="178" y="62"/>
                </a:cubicBezTo>
                <a:cubicBezTo>
                  <a:pt x="179" y="62"/>
                  <a:pt x="178" y="59"/>
                  <a:pt x="179" y="59"/>
                </a:cubicBezTo>
                <a:cubicBezTo>
                  <a:pt x="179" y="60"/>
                  <a:pt x="179" y="60"/>
                  <a:pt x="179" y="61"/>
                </a:cubicBezTo>
                <a:cubicBezTo>
                  <a:pt x="179" y="61"/>
                  <a:pt x="179" y="61"/>
                  <a:pt x="179" y="62"/>
                </a:cubicBezTo>
                <a:cubicBezTo>
                  <a:pt x="180" y="62"/>
                  <a:pt x="180" y="60"/>
                  <a:pt x="180" y="62"/>
                </a:cubicBezTo>
                <a:cubicBezTo>
                  <a:pt x="181" y="61"/>
                  <a:pt x="181" y="57"/>
                  <a:pt x="181" y="57"/>
                </a:cubicBezTo>
                <a:cubicBezTo>
                  <a:pt x="182" y="57"/>
                  <a:pt x="182" y="58"/>
                  <a:pt x="182" y="59"/>
                </a:cubicBezTo>
                <a:cubicBezTo>
                  <a:pt x="181" y="60"/>
                  <a:pt x="181" y="57"/>
                  <a:pt x="181" y="59"/>
                </a:cubicBezTo>
                <a:cubicBezTo>
                  <a:pt x="181" y="59"/>
                  <a:pt x="181" y="60"/>
                  <a:pt x="181" y="60"/>
                </a:cubicBezTo>
                <a:cubicBezTo>
                  <a:pt x="181" y="60"/>
                  <a:pt x="181" y="60"/>
                  <a:pt x="182" y="61"/>
                </a:cubicBezTo>
                <a:cubicBezTo>
                  <a:pt x="182" y="60"/>
                  <a:pt x="182" y="60"/>
                  <a:pt x="182" y="59"/>
                </a:cubicBezTo>
                <a:cubicBezTo>
                  <a:pt x="182" y="60"/>
                  <a:pt x="182" y="61"/>
                  <a:pt x="182" y="61"/>
                </a:cubicBezTo>
                <a:cubicBezTo>
                  <a:pt x="183" y="61"/>
                  <a:pt x="183" y="60"/>
                  <a:pt x="183" y="62"/>
                </a:cubicBezTo>
                <a:cubicBezTo>
                  <a:pt x="184" y="60"/>
                  <a:pt x="185" y="63"/>
                  <a:pt x="186" y="59"/>
                </a:cubicBezTo>
                <a:cubicBezTo>
                  <a:pt x="186" y="59"/>
                  <a:pt x="186" y="59"/>
                  <a:pt x="186" y="58"/>
                </a:cubicBezTo>
                <a:cubicBezTo>
                  <a:pt x="186" y="58"/>
                  <a:pt x="186" y="57"/>
                  <a:pt x="186" y="57"/>
                </a:cubicBezTo>
                <a:cubicBezTo>
                  <a:pt x="187" y="57"/>
                  <a:pt x="186" y="60"/>
                  <a:pt x="186" y="60"/>
                </a:cubicBezTo>
                <a:cubicBezTo>
                  <a:pt x="187" y="57"/>
                  <a:pt x="187" y="59"/>
                  <a:pt x="187" y="60"/>
                </a:cubicBezTo>
                <a:cubicBezTo>
                  <a:pt x="187" y="59"/>
                  <a:pt x="188" y="59"/>
                  <a:pt x="188" y="58"/>
                </a:cubicBezTo>
                <a:cubicBezTo>
                  <a:pt x="189" y="60"/>
                  <a:pt x="190" y="59"/>
                  <a:pt x="189" y="64"/>
                </a:cubicBezTo>
                <a:cubicBezTo>
                  <a:pt x="191" y="64"/>
                  <a:pt x="192" y="60"/>
                  <a:pt x="193" y="63"/>
                </a:cubicBezTo>
                <a:cubicBezTo>
                  <a:pt x="194" y="60"/>
                  <a:pt x="194" y="63"/>
                  <a:pt x="194" y="63"/>
                </a:cubicBezTo>
                <a:cubicBezTo>
                  <a:pt x="194" y="62"/>
                  <a:pt x="194" y="61"/>
                  <a:pt x="194" y="61"/>
                </a:cubicBezTo>
                <a:cubicBezTo>
                  <a:pt x="194" y="62"/>
                  <a:pt x="195" y="62"/>
                  <a:pt x="195" y="63"/>
                </a:cubicBezTo>
                <a:cubicBezTo>
                  <a:pt x="195" y="62"/>
                  <a:pt x="198" y="61"/>
                  <a:pt x="198" y="62"/>
                </a:cubicBezTo>
                <a:cubicBezTo>
                  <a:pt x="198" y="62"/>
                  <a:pt x="198" y="61"/>
                  <a:pt x="199" y="61"/>
                </a:cubicBezTo>
                <a:cubicBezTo>
                  <a:pt x="199" y="63"/>
                  <a:pt x="201" y="59"/>
                  <a:pt x="201" y="63"/>
                </a:cubicBezTo>
                <a:cubicBezTo>
                  <a:pt x="202" y="60"/>
                  <a:pt x="202" y="59"/>
                  <a:pt x="204" y="59"/>
                </a:cubicBezTo>
                <a:cubicBezTo>
                  <a:pt x="203" y="61"/>
                  <a:pt x="204" y="59"/>
                  <a:pt x="203" y="62"/>
                </a:cubicBezTo>
                <a:cubicBezTo>
                  <a:pt x="204" y="61"/>
                  <a:pt x="205" y="62"/>
                  <a:pt x="206" y="61"/>
                </a:cubicBezTo>
                <a:cubicBezTo>
                  <a:pt x="206" y="62"/>
                  <a:pt x="205" y="63"/>
                  <a:pt x="206" y="63"/>
                </a:cubicBezTo>
                <a:cubicBezTo>
                  <a:pt x="207" y="59"/>
                  <a:pt x="209" y="65"/>
                  <a:pt x="210" y="60"/>
                </a:cubicBezTo>
                <a:cubicBezTo>
                  <a:pt x="211" y="60"/>
                  <a:pt x="210" y="62"/>
                  <a:pt x="210" y="62"/>
                </a:cubicBezTo>
                <a:cubicBezTo>
                  <a:pt x="210" y="62"/>
                  <a:pt x="211" y="61"/>
                  <a:pt x="211" y="61"/>
                </a:cubicBezTo>
                <a:cubicBezTo>
                  <a:pt x="212" y="59"/>
                  <a:pt x="211" y="59"/>
                  <a:pt x="212" y="57"/>
                </a:cubicBezTo>
                <a:cubicBezTo>
                  <a:pt x="212" y="58"/>
                  <a:pt x="212" y="59"/>
                  <a:pt x="212" y="59"/>
                </a:cubicBezTo>
                <a:cubicBezTo>
                  <a:pt x="212" y="57"/>
                  <a:pt x="212" y="57"/>
                  <a:pt x="212" y="56"/>
                </a:cubicBezTo>
                <a:cubicBezTo>
                  <a:pt x="211" y="59"/>
                  <a:pt x="213" y="54"/>
                  <a:pt x="212" y="55"/>
                </a:cubicBezTo>
                <a:cubicBezTo>
                  <a:pt x="212" y="56"/>
                  <a:pt x="211" y="54"/>
                  <a:pt x="211" y="55"/>
                </a:cubicBezTo>
                <a:cubicBezTo>
                  <a:pt x="210" y="56"/>
                  <a:pt x="211" y="56"/>
                  <a:pt x="210" y="57"/>
                </a:cubicBezTo>
                <a:cubicBezTo>
                  <a:pt x="210" y="56"/>
                  <a:pt x="210" y="55"/>
                  <a:pt x="210" y="55"/>
                </a:cubicBezTo>
                <a:cubicBezTo>
                  <a:pt x="209" y="55"/>
                  <a:pt x="209" y="56"/>
                  <a:pt x="208" y="57"/>
                </a:cubicBezTo>
                <a:cubicBezTo>
                  <a:pt x="209" y="54"/>
                  <a:pt x="207" y="54"/>
                  <a:pt x="207" y="57"/>
                </a:cubicBezTo>
                <a:cubicBezTo>
                  <a:pt x="206" y="56"/>
                  <a:pt x="207" y="56"/>
                  <a:pt x="206" y="56"/>
                </a:cubicBezTo>
                <a:cubicBezTo>
                  <a:pt x="206" y="54"/>
                  <a:pt x="206" y="54"/>
                  <a:pt x="206" y="54"/>
                </a:cubicBezTo>
                <a:cubicBezTo>
                  <a:pt x="206" y="54"/>
                  <a:pt x="204" y="53"/>
                  <a:pt x="202" y="52"/>
                </a:cubicBezTo>
                <a:cubicBezTo>
                  <a:pt x="201" y="52"/>
                  <a:pt x="201" y="52"/>
                  <a:pt x="200" y="52"/>
                </a:cubicBezTo>
                <a:cubicBezTo>
                  <a:pt x="199" y="52"/>
                  <a:pt x="198" y="53"/>
                  <a:pt x="198" y="54"/>
                </a:cubicBezTo>
                <a:cubicBezTo>
                  <a:pt x="198" y="51"/>
                  <a:pt x="195" y="52"/>
                  <a:pt x="194" y="54"/>
                </a:cubicBezTo>
                <a:cubicBezTo>
                  <a:pt x="192" y="52"/>
                  <a:pt x="189" y="53"/>
                  <a:pt x="187" y="52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6" y="50"/>
                  <a:pt x="186" y="52"/>
                  <a:pt x="185" y="51"/>
                </a:cubicBezTo>
                <a:cubicBezTo>
                  <a:pt x="186" y="50"/>
                  <a:pt x="186" y="51"/>
                  <a:pt x="186" y="50"/>
                </a:cubicBezTo>
                <a:cubicBezTo>
                  <a:pt x="186" y="50"/>
                  <a:pt x="184" y="48"/>
                  <a:pt x="185" y="51"/>
                </a:cubicBezTo>
                <a:cubicBezTo>
                  <a:pt x="184" y="49"/>
                  <a:pt x="183" y="49"/>
                  <a:pt x="182" y="50"/>
                </a:cubicBezTo>
                <a:cubicBezTo>
                  <a:pt x="182" y="49"/>
                  <a:pt x="182" y="49"/>
                  <a:pt x="182" y="48"/>
                </a:cubicBezTo>
                <a:cubicBezTo>
                  <a:pt x="182" y="48"/>
                  <a:pt x="182" y="49"/>
                  <a:pt x="181" y="49"/>
                </a:cubicBezTo>
                <a:cubicBezTo>
                  <a:pt x="181" y="47"/>
                  <a:pt x="180" y="49"/>
                  <a:pt x="179" y="47"/>
                </a:cubicBezTo>
                <a:cubicBezTo>
                  <a:pt x="179" y="48"/>
                  <a:pt x="179" y="49"/>
                  <a:pt x="179" y="49"/>
                </a:cubicBezTo>
                <a:cubicBezTo>
                  <a:pt x="179" y="49"/>
                  <a:pt x="179" y="47"/>
                  <a:pt x="179" y="47"/>
                </a:cubicBezTo>
                <a:cubicBezTo>
                  <a:pt x="175" y="49"/>
                  <a:pt x="173" y="44"/>
                  <a:pt x="171" y="48"/>
                </a:cubicBezTo>
                <a:cubicBezTo>
                  <a:pt x="170" y="44"/>
                  <a:pt x="166" y="50"/>
                  <a:pt x="165" y="45"/>
                </a:cubicBezTo>
                <a:cubicBezTo>
                  <a:pt x="165" y="48"/>
                  <a:pt x="163" y="44"/>
                  <a:pt x="163" y="48"/>
                </a:cubicBezTo>
                <a:cubicBezTo>
                  <a:pt x="163" y="48"/>
                  <a:pt x="162" y="45"/>
                  <a:pt x="162" y="47"/>
                </a:cubicBezTo>
                <a:cubicBezTo>
                  <a:pt x="162" y="46"/>
                  <a:pt x="162" y="46"/>
                  <a:pt x="162" y="45"/>
                </a:cubicBezTo>
                <a:cubicBezTo>
                  <a:pt x="162" y="45"/>
                  <a:pt x="162" y="45"/>
                  <a:pt x="162" y="44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1" y="44"/>
                  <a:pt x="162" y="46"/>
                  <a:pt x="161" y="46"/>
                </a:cubicBezTo>
                <a:cubicBezTo>
                  <a:pt x="162" y="45"/>
                  <a:pt x="161" y="47"/>
                  <a:pt x="161" y="47"/>
                </a:cubicBezTo>
                <a:cubicBezTo>
                  <a:pt x="162" y="44"/>
                  <a:pt x="160" y="46"/>
                  <a:pt x="160" y="45"/>
                </a:cubicBezTo>
                <a:cubicBezTo>
                  <a:pt x="160" y="46"/>
                  <a:pt x="160" y="46"/>
                  <a:pt x="160" y="47"/>
                </a:cubicBezTo>
                <a:cubicBezTo>
                  <a:pt x="159" y="47"/>
                  <a:pt x="159" y="44"/>
                  <a:pt x="158" y="46"/>
                </a:cubicBezTo>
                <a:cubicBezTo>
                  <a:pt x="158" y="43"/>
                  <a:pt x="158" y="44"/>
                  <a:pt x="156" y="46"/>
                </a:cubicBezTo>
                <a:cubicBezTo>
                  <a:pt x="156" y="45"/>
                  <a:pt x="157" y="44"/>
                  <a:pt x="157" y="44"/>
                </a:cubicBezTo>
                <a:cubicBezTo>
                  <a:pt x="156" y="46"/>
                  <a:pt x="155" y="42"/>
                  <a:pt x="155" y="43"/>
                </a:cubicBezTo>
                <a:cubicBezTo>
                  <a:pt x="155" y="43"/>
                  <a:pt x="155" y="44"/>
                  <a:pt x="155" y="45"/>
                </a:cubicBezTo>
                <a:cubicBezTo>
                  <a:pt x="155" y="43"/>
                  <a:pt x="154" y="45"/>
                  <a:pt x="154" y="45"/>
                </a:cubicBezTo>
                <a:cubicBezTo>
                  <a:pt x="154" y="44"/>
                  <a:pt x="154" y="44"/>
                  <a:pt x="154" y="42"/>
                </a:cubicBezTo>
                <a:cubicBezTo>
                  <a:pt x="154" y="41"/>
                  <a:pt x="153" y="47"/>
                  <a:pt x="153" y="43"/>
                </a:cubicBezTo>
                <a:cubicBezTo>
                  <a:pt x="153" y="43"/>
                  <a:pt x="153" y="44"/>
                  <a:pt x="153" y="44"/>
                </a:cubicBezTo>
                <a:cubicBezTo>
                  <a:pt x="152" y="45"/>
                  <a:pt x="152" y="47"/>
                  <a:pt x="152" y="47"/>
                </a:cubicBezTo>
                <a:cubicBezTo>
                  <a:pt x="152" y="46"/>
                  <a:pt x="152" y="47"/>
                  <a:pt x="152" y="46"/>
                </a:cubicBezTo>
                <a:cubicBezTo>
                  <a:pt x="152" y="44"/>
                  <a:pt x="152" y="44"/>
                  <a:pt x="152" y="43"/>
                </a:cubicBezTo>
                <a:cubicBezTo>
                  <a:pt x="152" y="44"/>
                  <a:pt x="152" y="45"/>
                  <a:pt x="152" y="45"/>
                </a:cubicBezTo>
                <a:cubicBezTo>
                  <a:pt x="152" y="42"/>
                  <a:pt x="151" y="42"/>
                  <a:pt x="151" y="41"/>
                </a:cubicBezTo>
                <a:cubicBezTo>
                  <a:pt x="151" y="42"/>
                  <a:pt x="151" y="44"/>
                  <a:pt x="151" y="45"/>
                </a:cubicBezTo>
                <a:cubicBezTo>
                  <a:pt x="151" y="44"/>
                  <a:pt x="150" y="44"/>
                  <a:pt x="151" y="43"/>
                </a:cubicBezTo>
                <a:cubicBezTo>
                  <a:pt x="150" y="43"/>
                  <a:pt x="150" y="42"/>
                  <a:pt x="149" y="44"/>
                </a:cubicBezTo>
                <a:cubicBezTo>
                  <a:pt x="149" y="41"/>
                  <a:pt x="148" y="44"/>
                  <a:pt x="148" y="42"/>
                </a:cubicBezTo>
                <a:cubicBezTo>
                  <a:pt x="148" y="44"/>
                  <a:pt x="148" y="40"/>
                  <a:pt x="147" y="43"/>
                </a:cubicBezTo>
                <a:cubicBezTo>
                  <a:pt x="147" y="42"/>
                  <a:pt x="147" y="42"/>
                  <a:pt x="147" y="41"/>
                </a:cubicBezTo>
                <a:cubicBezTo>
                  <a:pt x="147" y="42"/>
                  <a:pt x="147" y="43"/>
                  <a:pt x="147" y="43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7" y="41"/>
                  <a:pt x="147" y="41"/>
                  <a:pt x="146" y="41"/>
                </a:cubicBezTo>
                <a:cubicBezTo>
                  <a:pt x="145" y="45"/>
                  <a:pt x="145" y="40"/>
                  <a:pt x="145" y="40"/>
                </a:cubicBezTo>
                <a:cubicBezTo>
                  <a:pt x="145" y="41"/>
                  <a:pt x="144" y="42"/>
                  <a:pt x="144" y="42"/>
                </a:cubicBezTo>
                <a:cubicBezTo>
                  <a:pt x="145" y="40"/>
                  <a:pt x="144" y="41"/>
                  <a:pt x="144" y="42"/>
                </a:cubicBezTo>
                <a:cubicBezTo>
                  <a:pt x="144" y="41"/>
                  <a:pt x="143" y="41"/>
                  <a:pt x="143" y="40"/>
                </a:cubicBezTo>
                <a:cubicBezTo>
                  <a:pt x="141" y="43"/>
                  <a:pt x="140" y="40"/>
                  <a:pt x="139" y="42"/>
                </a:cubicBezTo>
                <a:cubicBezTo>
                  <a:pt x="139" y="42"/>
                  <a:pt x="139" y="41"/>
                  <a:pt x="139" y="41"/>
                </a:cubicBezTo>
                <a:cubicBezTo>
                  <a:pt x="138" y="41"/>
                  <a:pt x="138" y="40"/>
                  <a:pt x="137" y="42"/>
                </a:cubicBezTo>
                <a:cubicBezTo>
                  <a:pt x="138" y="38"/>
                  <a:pt x="135" y="44"/>
                  <a:pt x="136" y="41"/>
                </a:cubicBezTo>
                <a:cubicBezTo>
                  <a:pt x="136" y="40"/>
                  <a:pt x="136" y="44"/>
                  <a:pt x="135" y="43"/>
                </a:cubicBezTo>
                <a:cubicBezTo>
                  <a:pt x="135" y="42"/>
                  <a:pt x="135" y="42"/>
                  <a:pt x="136" y="41"/>
                </a:cubicBezTo>
                <a:cubicBezTo>
                  <a:pt x="133" y="40"/>
                  <a:pt x="132" y="42"/>
                  <a:pt x="131" y="40"/>
                </a:cubicBezTo>
                <a:cubicBezTo>
                  <a:pt x="131" y="42"/>
                  <a:pt x="130" y="40"/>
                  <a:pt x="129" y="42"/>
                </a:cubicBezTo>
                <a:cubicBezTo>
                  <a:pt x="129" y="41"/>
                  <a:pt x="129" y="40"/>
                  <a:pt x="129" y="40"/>
                </a:cubicBezTo>
                <a:cubicBezTo>
                  <a:pt x="128" y="42"/>
                  <a:pt x="128" y="43"/>
                  <a:pt x="127" y="44"/>
                </a:cubicBezTo>
                <a:cubicBezTo>
                  <a:pt x="127" y="42"/>
                  <a:pt x="128" y="42"/>
                  <a:pt x="128" y="40"/>
                </a:cubicBezTo>
                <a:cubicBezTo>
                  <a:pt x="127" y="40"/>
                  <a:pt x="128" y="40"/>
                  <a:pt x="127" y="38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6" y="40"/>
                  <a:pt x="127" y="41"/>
                  <a:pt x="126" y="41"/>
                </a:cubicBezTo>
                <a:cubicBezTo>
                  <a:pt x="127" y="39"/>
                  <a:pt x="125" y="43"/>
                  <a:pt x="126" y="40"/>
                </a:cubicBezTo>
                <a:cubicBezTo>
                  <a:pt x="126" y="40"/>
                  <a:pt x="126" y="39"/>
                  <a:pt x="126" y="39"/>
                </a:cubicBezTo>
                <a:cubicBezTo>
                  <a:pt x="126" y="40"/>
                  <a:pt x="126" y="39"/>
                  <a:pt x="126" y="39"/>
                </a:cubicBezTo>
                <a:cubicBezTo>
                  <a:pt x="125" y="40"/>
                  <a:pt x="126" y="41"/>
                  <a:pt x="125" y="41"/>
                </a:cubicBezTo>
                <a:cubicBezTo>
                  <a:pt x="125" y="40"/>
                  <a:pt x="125" y="41"/>
                  <a:pt x="125" y="39"/>
                </a:cubicBezTo>
                <a:cubicBezTo>
                  <a:pt x="125" y="38"/>
                  <a:pt x="124" y="39"/>
                  <a:pt x="124" y="41"/>
                </a:cubicBezTo>
                <a:cubicBezTo>
                  <a:pt x="124" y="40"/>
                  <a:pt x="124" y="39"/>
                  <a:pt x="124" y="39"/>
                </a:cubicBezTo>
                <a:cubicBezTo>
                  <a:pt x="123" y="38"/>
                  <a:pt x="121" y="41"/>
                  <a:pt x="122" y="38"/>
                </a:cubicBezTo>
                <a:cubicBezTo>
                  <a:pt x="121" y="38"/>
                  <a:pt x="121" y="40"/>
                  <a:pt x="121" y="40"/>
                </a:cubicBezTo>
                <a:cubicBezTo>
                  <a:pt x="121" y="39"/>
                  <a:pt x="119" y="37"/>
                  <a:pt x="119" y="40"/>
                </a:cubicBezTo>
                <a:cubicBezTo>
                  <a:pt x="118" y="41"/>
                  <a:pt x="119" y="37"/>
                  <a:pt x="118" y="39"/>
                </a:cubicBezTo>
                <a:cubicBezTo>
                  <a:pt x="118" y="39"/>
                  <a:pt x="118" y="40"/>
                  <a:pt x="118" y="41"/>
                </a:cubicBezTo>
                <a:cubicBezTo>
                  <a:pt x="118" y="41"/>
                  <a:pt x="117" y="43"/>
                  <a:pt x="117" y="42"/>
                </a:cubicBezTo>
                <a:cubicBezTo>
                  <a:pt x="118" y="41"/>
                  <a:pt x="118" y="39"/>
                  <a:pt x="118" y="38"/>
                </a:cubicBezTo>
                <a:cubicBezTo>
                  <a:pt x="117" y="39"/>
                  <a:pt x="117" y="38"/>
                  <a:pt x="116" y="40"/>
                </a:cubicBezTo>
                <a:cubicBezTo>
                  <a:pt x="115" y="39"/>
                  <a:pt x="115" y="38"/>
                  <a:pt x="114" y="37"/>
                </a:cubicBezTo>
                <a:cubicBezTo>
                  <a:pt x="114" y="38"/>
                  <a:pt x="114" y="39"/>
                  <a:pt x="114" y="39"/>
                </a:cubicBezTo>
                <a:cubicBezTo>
                  <a:pt x="113" y="40"/>
                  <a:pt x="114" y="38"/>
                  <a:pt x="114" y="37"/>
                </a:cubicBezTo>
                <a:cubicBezTo>
                  <a:pt x="113" y="37"/>
                  <a:pt x="113" y="37"/>
                  <a:pt x="113" y="37"/>
                </a:cubicBezTo>
                <a:cubicBezTo>
                  <a:pt x="112" y="40"/>
                  <a:pt x="113" y="37"/>
                  <a:pt x="113" y="38"/>
                </a:cubicBezTo>
                <a:cubicBezTo>
                  <a:pt x="112" y="39"/>
                  <a:pt x="112" y="36"/>
                  <a:pt x="111" y="38"/>
                </a:cubicBezTo>
                <a:cubicBezTo>
                  <a:pt x="110" y="36"/>
                  <a:pt x="109" y="37"/>
                  <a:pt x="107" y="38"/>
                </a:cubicBezTo>
                <a:cubicBezTo>
                  <a:pt x="107" y="37"/>
                  <a:pt x="108" y="37"/>
                  <a:pt x="107" y="36"/>
                </a:cubicBezTo>
                <a:cubicBezTo>
                  <a:pt x="107" y="37"/>
                  <a:pt x="107" y="37"/>
                  <a:pt x="106" y="38"/>
                </a:cubicBezTo>
                <a:cubicBezTo>
                  <a:pt x="107" y="37"/>
                  <a:pt x="106" y="38"/>
                  <a:pt x="106" y="36"/>
                </a:cubicBezTo>
                <a:cubicBezTo>
                  <a:pt x="106" y="37"/>
                  <a:pt x="105" y="37"/>
                  <a:pt x="105" y="38"/>
                </a:cubicBezTo>
                <a:cubicBezTo>
                  <a:pt x="105" y="36"/>
                  <a:pt x="104" y="38"/>
                  <a:pt x="103" y="39"/>
                </a:cubicBezTo>
                <a:cubicBezTo>
                  <a:pt x="103" y="36"/>
                  <a:pt x="103" y="37"/>
                  <a:pt x="102" y="38"/>
                </a:cubicBezTo>
                <a:cubicBezTo>
                  <a:pt x="102" y="37"/>
                  <a:pt x="102" y="38"/>
                  <a:pt x="102" y="36"/>
                </a:cubicBezTo>
                <a:cubicBezTo>
                  <a:pt x="101" y="39"/>
                  <a:pt x="101" y="36"/>
                  <a:pt x="101" y="36"/>
                </a:cubicBezTo>
                <a:cubicBezTo>
                  <a:pt x="100" y="37"/>
                  <a:pt x="99" y="39"/>
                  <a:pt x="100" y="36"/>
                </a:cubicBezTo>
                <a:cubicBezTo>
                  <a:pt x="99" y="36"/>
                  <a:pt x="98" y="35"/>
                  <a:pt x="97" y="38"/>
                </a:cubicBezTo>
                <a:cubicBezTo>
                  <a:pt x="97" y="37"/>
                  <a:pt x="97" y="37"/>
                  <a:pt x="97" y="37"/>
                </a:cubicBezTo>
                <a:cubicBezTo>
                  <a:pt x="98" y="34"/>
                  <a:pt x="96" y="38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5" y="36"/>
                  <a:pt x="94" y="37"/>
                  <a:pt x="94" y="37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6"/>
                  <a:pt x="93" y="36"/>
                  <a:pt x="93" y="37"/>
                </a:cubicBezTo>
                <a:cubicBezTo>
                  <a:pt x="93" y="37"/>
                  <a:pt x="92" y="37"/>
                  <a:pt x="92" y="36"/>
                </a:cubicBezTo>
                <a:cubicBezTo>
                  <a:pt x="92" y="36"/>
                  <a:pt x="93" y="36"/>
                  <a:pt x="93" y="36"/>
                </a:cubicBezTo>
                <a:cubicBezTo>
                  <a:pt x="95" y="36"/>
                  <a:pt x="92" y="36"/>
                  <a:pt x="94" y="36"/>
                </a:cubicBezTo>
                <a:cubicBezTo>
                  <a:pt x="94" y="36"/>
                  <a:pt x="95" y="36"/>
                  <a:pt x="95" y="36"/>
                </a:cubicBezTo>
                <a:cubicBezTo>
                  <a:pt x="95" y="36"/>
                  <a:pt x="95" y="36"/>
                  <a:pt x="96" y="36"/>
                </a:cubicBezTo>
                <a:cubicBezTo>
                  <a:pt x="95" y="36"/>
                  <a:pt x="95" y="36"/>
                  <a:pt x="94" y="36"/>
                </a:cubicBezTo>
                <a:cubicBezTo>
                  <a:pt x="95" y="36"/>
                  <a:pt x="96" y="36"/>
                  <a:pt x="96" y="36"/>
                </a:cubicBezTo>
                <a:cubicBezTo>
                  <a:pt x="96" y="35"/>
                  <a:pt x="95" y="35"/>
                  <a:pt x="97" y="34"/>
                </a:cubicBezTo>
                <a:cubicBezTo>
                  <a:pt x="94" y="34"/>
                  <a:pt x="96" y="33"/>
                  <a:pt x="95" y="33"/>
                </a:cubicBezTo>
                <a:cubicBezTo>
                  <a:pt x="95" y="33"/>
                  <a:pt x="95" y="34"/>
                  <a:pt x="95" y="34"/>
                </a:cubicBezTo>
                <a:cubicBezTo>
                  <a:pt x="94" y="34"/>
                  <a:pt x="94" y="34"/>
                  <a:pt x="93" y="33"/>
                </a:cubicBezTo>
                <a:cubicBezTo>
                  <a:pt x="93" y="34"/>
                  <a:pt x="93" y="34"/>
                  <a:pt x="93" y="34"/>
                </a:cubicBezTo>
                <a:cubicBezTo>
                  <a:pt x="92" y="34"/>
                  <a:pt x="91" y="34"/>
                  <a:pt x="91" y="33"/>
                </a:cubicBezTo>
                <a:cubicBezTo>
                  <a:pt x="91" y="33"/>
                  <a:pt x="94" y="33"/>
                  <a:pt x="94" y="33"/>
                </a:cubicBezTo>
                <a:cubicBezTo>
                  <a:pt x="91" y="33"/>
                  <a:pt x="93" y="33"/>
                  <a:pt x="94" y="33"/>
                </a:cubicBezTo>
                <a:cubicBezTo>
                  <a:pt x="93" y="32"/>
                  <a:pt x="93" y="32"/>
                  <a:pt x="91" y="32"/>
                </a:cubicBezTo>
                <a:cubicBezTo>
                  <a:pt x="93" y="31"/>
                  <a:pt x="92" y="30"/>
                  <a:pt x="97" y="29"/>
                </a:cubicBezTo>
                <a:cubicBezTo>
                  <a:pt x="97" y="28"/>
                  <a:pt x="96" y="28"/>
                  <a:pt x="95" y="28"/>
                </a:cubicBezTo>
                <a:cubicBezTo>
                  <a:pt x="94" y="28"/>
                  <a:pt x="93" y="27"/>
                  <a:pt x="94" y="27"/>
                </a:cubicBezTo>
                <a:cubicBezTo>
                  <a:pt x="92" y="27"/>
                  <a:pt x="94" y="27"/>
                  <a:pt x="94" y="26"/>
                </a:cubicBezTo>
                <a:cubicBezTo>
                  <a:pt x="94" y="27"/>
                  <a:pt x="93" y="27"/>
                  <a:pt x="92" y="27"/>
                </a:cubicBezTo>
                <a:cubicBezTo>
                  <a:pt x="93" y="26"/>
                  <a:pt x="93" y="26"/>
                  <a:pt x="94" y="26"/>
                </a:cubicBezTo>
                <a:cubicBezTo>
                  <a:pt x="93" y="26"/>
                  <a:pt x="91" y="24"/>
                  <a:pt x="92" y="24"/>
                </a:cubicBezTo>
                <a:cubicBezTo>
                  <a:pt x="92" y="24"/>
                  <a:pt x="91" y="24"/>
                  <a:pt x="91" y="24"/>
                </a:cubicBezTo>
                <a:cubicBezTo>
                  <a:pt x="93" y="23"/>
                  <a:pt x="88" y="24"/>
                  <a:pt x="91" y="22"/>
                </a:cubicBezTo>
                <a:cubicBezTo>
                  <a:pt x="88" y="23"/>
                  <a:pt x="88" y="23"/>
                  <a:pt x="87" y="23"/>
                </a:cubicBezTo>
                <a:cubicBezTo>
                  <a:pt x="89" y="22"/>
                  <a:pt x="87" y="22"/>
                  <a:pt x="90" y="21"/>
                </a:cubicBezTo>
                <a:cubicBezTo>
                  <a:pt x="89" y="21"/>
                  <a:pt x="89" y="20"/>
                  <a:pt x="88" y="21"/>
                </a:cubicBezTo>
                <a:cubicBezTo>
                  <a:pt x="89" y="20"/>
                  <a:pt x="90" y="20"/>
                  <a:pt x="90" y="20"/>
                </a:cubicBezTo>
                <a:cubicBezTo>
                  <a:pt x="88" y="20"/>
                  <a:pt x="88" y="19"/>
                  <a:pt x="88" y="19"/>
                </a:cubicBezTo>
                <a:cubicBezTo>
                  <a:pt x="88" y="19"/>
                  <a:pt x="88" y="18"/>
                  <a:pt x="85" y="18"/>
                </a:cubicBezTo>
                <a:cubicBezTo>
                  <a:pt x="85" y="18"/>
                  <a:pt x="87" y="18"/>
                  <a:pt x="88" y="18"/>
                </a:cubicBezTo>
                <a:cubicBezTo>
                  <a:pt x="88" y="18"/>
                  <a:pt x="86" y="18"/>
                  <a:pt x="86" y="17"/>
                </a:cubicBezTo>
                <a:cubicBezTo>
                  <a:pt x="84" y="18"/>
                  <a:pt x="84" y="18"/>
                  <a:pt x="83" y="18"/>
                </a:cubicBezTo>
                <a:cubicBezTo>
                  <a:pt x="83" y="18"/>
                  <a:pt x="84" y="18"/>
                  <a:pt x="84" y="18"/>
                </a:cubicBezTo>
                <a:cubicBezTo>
                  <a:pt x="82" y="18"/>
                  <a:pt x="82" y="18"/>
                  <a:pt x="81" y="18"/>
                </a:cubicBezTo>
                <a:cubicBezTo>
                  <a:pt x="84" y="18"/>
                  <a:pt x="79" y="19"/>
                  <a:pt x="80" y="19"/>
                </a:cubicBezTo>
                <a:cubicBezTo>
                  <a:pt x="81" y="19"/>
                  <a:pt x="80" y="19"/>
                  <a:pt x="80" y="20"/>
                </a:cubicBezTo>
                <a:cubicBezTo>
                  <a:pt x="81" y="20"/>
                  <a:pt x="82" y="19"/>
                  <a:pt x="82" y="19"/>
                </a:cubicBezTo>
                <a:cubicBezTo>
                  <a:pt x="81" y="20"/>
                  <a:pt x="81" y="20"/>
                  <a:pt x="80" y="20"/>
                </a:cubicBezTo>
                <a:cubicBezTo>
                  <a:pt x="81" y="20"/>
                  <a:pt x="82" y="21"/>
                  <a:pt x="83" y="21"/>
                </a:cubicBezTo>
                <a:cubicBezTo>
                  <a:pt x="82" y="21"/>
                  <a:pt x="81" y="22"/>
                  <a:pt x="81" y="22"/>
                </a:cubicBezTo>
                <a:cubicBezTo>
                  <a:pt x="82" y="22"/>
                  <a:pt x="83" y="22"/>
                  <a:pt x="84" y="22"/>
                </a:cubicBezTo>
                <a:cubicBezTo>
                  <a:pt x="84" y="22"/>
                  <a:pt x="83" y="22"/>
                  <a:pt x="84" y="22"/>
                </a:cubicBezTo>
                <a:cubicBezTo>
                  <a:pt x="82" y="23"/>
                  <a:pt x="82" y="23"/>
                  <a:pt x="82" y="23"/>
                </a:cubicBezTo>
                <a:cubicBezTo>
                  <a:pt x="81" y="24"/>
                  <a:pt x="81" y="25"/>
                  <a:pt x="81" y="26"/>
                </a:cubicBezTo>
                <a:cubicBezTo>
                  <a:pt x="82" y="27"/>
                  <a:pt x="83" y="28"/>
                  <a:pt x="85" y="28"/>
                </a:cubicBezTo>
                <a:cubicBezTo>
                  <a:pt x="82" y="29"/>
                  <a:pt x="84" y="30"/>
                  <a:pt x="86" y="30"/>
                </a:cubicBezTo>
                <a:cubicBezTo>
                  <a:pt x="86" y="31"/>
                  <a:pt x="86" y="31"/>
                  <a:pt x="86" y="32"/>
                </a:cubicBezTo>
                <a:cubicBezTo>
                  <a:pt x="86" y="33"/>
                  <a:pt x="86" y="33"/>
                  <a:pt x="86" y="34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4"/>
                  <a:pt x="85" y="34"/>
                  <a:pt x="85" y="34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5"/>
                  <a:pt x="86" y="35"/>
                  <a:pt x="85" y="35"/>
                </a:cubicBezTo>
                <a:cubicBezTo>
                  <a:pt x="85" y="35"/>
                  <a:pt x="85" y="35"/>
                  <a:pt x="84" y="35"/>
                </a:cubicBezTo>
                <a:cubicBezTo>
                  <a:pt x="84" y="35"/>
                  <a:pt x="83" y="36"/>
                  <a:pt x="85" y="36"/>
                </a:cubicBezTo>
                <a:cubicBezTo>
                  <a:pt x="84" y="36"/>
                  <a:pt x="84" y="37"/>
                  <a:pt x="85" y="37"/>
                </a:cubicBezTo>
                <a:cubicBezTo>
                  <a:pt x="84" y="37"/>
                  <a:pt x="84" y="37"/>
                  <a:pt x="83" y="37"/>
                </a:cubicBezTo>
                <a:cubicBezTo>
                  <a:pt x="83" y="38"/>
                  <a:pt x="84" y="38"/>
                  <a:pt x="84" y="38"/>
                </a:cubicBezTo>
                <a:cubicBezTo>
                  <a:pt x="82" y="38"/>
                  <a:pt x="84" y="39"/>
                  <a:pt x="83" y="39"/>
                </a:cubicBezTo>
                <a:cubicBezTo>
                  <a:pt x="84" y="39"/>
                  <a:pt x="84" y="39"/>
                  <a:pt x="85" y="39"/>
                </a:cubicBezTo>
                <a:cubicBezTo>
                  <a:pt x="85" y="39"/>
                  <a:pt x="83" y="39"/>
                  <a:pt x="83" y="39"/>
                </a:cubicBezTo>
                <a:cubicBezTo>
                  <a:pt x="84" y="40"/>
                  <a:pt x="83" y="41"/>
                  <a:pt x="83" y="42"/>
                </a:cubicBezTo>
                <a:cubicBezTo>
                  <a:pt x="83" y="42"/>
                  <a:pt x="82" y="43"/>
                  <a:pt x="85" y="44"/>
                </a:cubicBezTo>
                <a:cubicBezTo>
                  <a:pt x="83" y="44"/>
                  <a:pt x="83" y="45"/>
                  <a:pt x="84" y="45"/>
                </a:cubicBezTo>
                <a:cubicBezTo>
                  <a:pt x="84" y="46"/>
                  <a:pt x="84" y="47"/>
                  <a:pt x="82" y="47"/>
                </a:cubicBezTo>
                <a:cubicBezTo>
                  <a:pt x="85" y="47"/>
                  <a:pt x="81" y="48"/>
                  <a:pt x="85" y="48"/>
                </a:cubicBezTo>
                <a:cubicBezTo>
                  <a:pt x="84" y="49"/>
                  <a:pt x="82" y="49"/>
                  <a:pt x="84" y="49"/>
                </a:cubicBezTo>
                <a:cubicBezTo>
                  <a:pt x="83" y="49"/>
                  <a:pt x="81" y="48"/>
                  <a:pt x="81" y="49"/>
                </a:cubicBezTo>
                <a:cubicBezTo>
                  <a:pt x="81" y="49"/>
                  <a:pt x="83" y="49"/>
                  <a:pt x="83" y="49"/>
                </a:cubicBezTo>
                <a:cubicBezTo>
                  <a:pt x="82" y="49"/>
                  <a:pt x="83" y="50"/>
                  <a:pt x="84" y="50"/>
                </a:cubicBezTo>
                <a:cubicBezTo>
                  <a:pt x="81" y="49"/>
                  <a:pt x="83" y="50"/>
                  <a:pt x="82" y="50"/>
                </a:cubicBezTo>
                <a:cubicBezTo>
                  <a:pt x="83" y="50"/>
                  <a:pt x="83" y="50"/>
                  <a:pt x="84" y="50"/>
                </a:cubicBezTo>
                <a:cubicBezTo>
                  <a:pt x="84" y="51"/>
                  <a:pt x="81" y="50"/>
                  <a:pt x="83" y="51"/>
                </a:cubicBezTo>
                <a:cubicBezTo>
                  <a:pt x="80" y="51"/>
                  <a:pt x="81" y="51"/>
                  <a:pt x="83" y="52"/>
                </a:cubicBezTo>
                <a:cubicBezTo>
                  <a:pt x="82" y="52"/>
                  <a:pt x="81" y="52"/>
                  <a:pt x="81" y="52"/>
                </a:cubicBezTo>
                <a:cubicBezTo>
                  <a:pt x="83" y="53"/>
                  <a:pt x="79" y="52"/>
                  <a:pt x="80" y="52"/>
                </a:cubicBezTo>
                <a:cubicBezTo>
                  <a:pt x="81" y="53"/>
                  <a:pt x="81" y="53"/>
                  <a:pt x="82" y="53"/>
                </a:cubicBezTo>
                <a:cubicBezTo>
                  <a:pt x="81" y="53"/>
                  <a:pt x="82" y="53"/>
                  <a:pt x="82" y="54"/>
                </a:cubicBezTo>
                <a:cubicBezTo>
                  <a:pt x="81" y="53"/>
                  <a:pt x="81" y="53"/>
                  <a:pt x="80" y="53"/>
                </a:cubicBezTo>
                <a:cubicBezTo>
                  <a:pt x="78" y="53"/>
                  <a:pt x="84" y="54"/>
                  <a:pt x="80" y="53"/>
                </a:cubicBezTo>
                <a:cubicBezTo>
                  <a:pt x="80" y="53"/>
                  <a:pt x="81" y="54"/>
                  <a:pt x="81" y="54"/>
                </a:cubicBezTo>
                <a:cubicBezTo>
                  <a:pt x="82" y="55"/>
                  <a:pt x="84" y="55"/>
                  <a:pt x="84" y="55"/>
                </a:cubicBezTo>
                <a:cubicBezTo>
                  <a:pt x="83" y="55"/>
                  <a:pt x="84" y="55"/>
                  <a:pt x="83" y="55"/>
                </a:cubicBezTo>
                <a:cubicBezTo>
                  <a:pt x="81" y="54"/>
                  <a:pt x="81" y="54"/>
                  <a:pt x="80" y="54"/>
                </a:cubicBezTo>
                <a:cubicBezTo>
                  <a:pt x="81" y="54"/>
                  <a:pt x="82" y="55"/>
                  <a:pt x="82" y="55"/>
                </a:cubicBezTo>
                <a:cubicBezTo>
                  <a:pt x="79" y="54"/>
                  <a:pt x="80" y="54"/>
                  <a:pt x="79" y="54"/>
                </a:cubicBezTo>
                <a:cubicBezTo>
                  <a:pt x="79" y="55"/>
                  <a:pt x="81" y="55"/>
                  <a:pt x="82" y="55"/>
                </a:cubicBezTo>
                <a:cubicBezTo>
                  <a:pt x="81" y="55"/>
                  <a:pt x="81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6"/>
                  <a:pt x="80" y="56"/>
                </a:cubicBezTo>
                <a:cubicBezTo>
                  <a:pt x="80" y="56"/>
                  <a:pt x="80" y="56"/>
                  <a:pt x="81" y="56"/>
                </a:cubicBezTo>
                <a:cubicBezTo>
                  <a:pt x="78" y="55"/>
                  <a:pt x="81" y="57"/>
                  <a:pt x="79" y="56"/>
                </a:cubicBezTo>
                <a:cubicBezTo>
                  <a:pt x="80" y="57"/>
                  <a:pt x="77" y="56"/>
                  <a:pt x="80" y="58"/>
                </a:cubicBezTo>
                <a:cubicBezTo>
                  <a:pt x="79" y="57"/>
                  <a:pt x="79" y="57"/>
                  <a:pt x="78" y="57"/>
                </a:cubicBezTo>
                <a:cubicBezTo>
                  <a:pt x="79" y="57"/>
                  <a:pt x="79" y="57"/>
                  <a:pt x="79" y="57"/>
                </a:cubicBezTo>
                <a:cubicBezTo>
                  <a:pt x="78" y="57"/>
                  <a:pt x="78" y="57"/>
                  <a:pt x="77" y="57"/>
                </a:cubicBezTo>
                <a:cubicBezTo>
                  <a:pt x="78" y="57"/>
                  <a:pt x="78" y="57"/>
                  <a:pt x="77" y="57"/>
                </a:cubicBezTo>
                <a:cubicBezTo>
                  <a:pt x="81" y="59"/>
                  <a:pt x="77" y="58"/>
                  <a:pt x="77" y="58"/>
                </a:cubicBezTo>
                <a:cubicBezTo>
                  <a:pt x="78" y="58"/>
                  <a:pt x="79" y="59"/>
                  <a:pt x="79" y="59"/>
                </a:cubicBezTo>
                <a:cubicBezTo>
                  <a:pt x="77" y="58"/>
                  <a:pt x="78" y="59"/>
                  <a:pt x="79" y="59"/>
                </a:cubicBezTo>
                <a:cubicBezTo>
                  <a:pt x="78" y="59"/>
                  <a:pt x="78" y="59"/>
                  <a:pt x="77" y="59"/>
                </a:cubicBezTo>
                <a:cubicBezTo>
                  <a:pt x="79" y="61"/>
                  <a:pt x="76" y="60"/>
                  <a:pt x="79" y="62"/>
                </a:cubicBezTo>
                <a:cubicBezTo>
                  <a:pt x="78" y="62"/>
                  <a:pt x="78" y="62"/>
                  <a:pt x="77" y="62"/>
                </a:cubicBezTo>
                <a:cubicBezTo>
                  <a:pt x="77" y="62"/>
                  <a:pt x="76" y="62"/>
                  <a:pt x="78" y="63"/>
                </a:cubicBezTo>
                <a:cubicBezTo>
                  <a:pt x="75" y="62"/>
                  <a:pt x="80" y="65"/>
                  <a:pt x="77" y="63"/>
                </a:cubicBezTo>
                <a:cubicBezTo>
                  <a:pt x="76" y="63"/>
                  <a:pt x="80" y="65"/>
                  <a:pt x="79" y="65"/>
                </a:cubicBezTo>
                <a:cubicBezTo>
                  <a:pt x="78" y="64"/>
                  <a:pt x="78" y="64"/>
                  <a:pt x="77" y="64"/>
                </a:cubicBezTo>
                <a:cubicBezTo>
                  <a:pt x="76" y="65"/>
                  <a:pt x="78" y="66"/>
                  <a:pt x="76" y="66"/>
                </a:cubicBezTo>
                <a:cubicBezTo>
                  <a:pt x="77" y="67"/>
                  <a:pt x="76" y="67"/>
                  <a:pt x="77" y="68"/>
                </a:cubicBezTo>
                <a:cubicBezTo>
                  <a:pt x="76" y="68"/>
                  <a:pt x="76" y="68"/>
                  <a:pt x="75" y="68"/>
                </a:cubicBezTo>
                <a:cubicBezTo>
                  <a:pt x="77" y="69"/>
                  <a:pt x="78" y="69"/>
                  <a:pt x="79" y="70"/>
                </a:cubicBezTo>
                <a:cubicBezTo>
                  <a:pt x="77" y="69"/>
                  <a:pt x="77" y="69"/>
                  <a:pt x="75" y="68"/>
                </a:cubicBezTo>
                <a:cubicBezTo>
                  <a:pt x="75" y="69"/>
                  <a:pt x="75" y="68"/>
                  <a:pt x="74" y="68"/>
                </a:cubicBezTo>
                <a:cubicBezTo>
                  <a:pt x="74" y="68"/>
                  <a:pt x="74" y="68"/>
                  <a:pt x="74" y="69"/>
                </a:cubicBezTo>
                <a:cubicBezTo>
                  <a:pt x="75" y="69"/>
                  <a:pt x="76" y="69"/>
                  <a:pt x="76" y="70"/>
                </a:cubicBezTo>
                <a:cubicBezTo>
                  <a:pt x="74" y="69"/>
                  <a:pt x="77" y="71"/>
                  <a:pt x="75" y="70"/>
                </a:cubicBezTo>
                <a:cubicBezTo>
                  <a:pt x="75" y="69"/>
                  <a:pt x="74" y="69"/>
                  <a:pt x="74" y="69"/>
                </a:cubicBezTo>
                <a:cubicBezTo>
                  <a:pt x="75" y="69"/>
                  <a:pt x="74" y="69"/>
                  <a:pt x="74" y="69"/>
                </a:cubicBezTo>
                <a:cubicBezTo>
                  <a:pt x="75" y="70"/>
                  <a:pt x="75" y="70"/>
                  <a:pt x="76" y="70"/>
                </a:cubicBezTo>
                <a:cubicBezTo>
                  <a:pt x="75" y="70"/>
                  <a:pt x="76" y="70"/>
                  <a:pt x="74" y="69"/>
                </a:cubicBezTo>
                <a:cubicBezTo>
                  <a:pt x="73" y="69"/>
                  <a:pt x="74" y="70"/>
                  <a:pt x="75" y="71"/>
                </a:cubicBezTo>
                <a:cubicBezTo>
                  <a:pt x="74" y="71"/>
                  <a:pt x="74" y="70"/>
                  <a:pt x="73" y="70"/>
                </a:cubicBezTo>
                <a:cubicBezTo>
                  <a:pt x="72" y="70"/>
                  <a:pt x="75" y="72"/>
                  <a:pt x="73" y="71"/>
                </a:cubicBezTo>
                <a:cubicBezTo>
                  <a:pt x="72" y="71"/>
                  <a:pt x="74" y="72"/>
                  <a:pt x="74" y="72"/>
                </a:cubicBezTo>
                <a:cubicBezTo>
                  <a:pt x="73" y="72"/>
                  <a:pt x="71" y="72"/>
                  <a:pt x="74" y="73"/>
                </a:cubicBezTo>
                <a:cubicBezTo>
                  <a:pt x="74" y="74"/>
                  <a:pt x="71" y="72"/>
                  <a:pt x="73" y="74"/>
                </a:cubicBezTo>
                <a:cubicBezTo>
                  <a:pt x="73" y="74"/>
                  <a:pt x="73" y="74"/>
                  <a:pt x="74" y="75"/>
                </a:cubicBezTo>
                <a:cubicBezTo>
                  <a:pt x="74" y="75"/>
                  <a:pt x="76" y="76"/>
                  <a:pt x="75" y="75"/>
                </a:cubicBezTo>
                <a:cubicBezTo>
                  <a:pt x="74" y="74"/>
                  <a:pt x="73" y="74"/>
                  <a:pt x="72" y="73"/>
                </a:cubicBezTo>
                <a:cubicBezTo>
                  <a:pt x="73" y="74"/>
                  <a:pt x="72" y="74"/>
                  <a:pt x="73" y="75"/>
                </a:cubicBezTo>
                <a:cubicBezTo>
                  <a:pt x="72" y="75"/>
                  <a:pt x="72" y="75"/>
                  <a:pt x="70" y="75"/>
                </a:cubicBezTo>
                <a:cubicBezTo>
                  <a:pt x="71" y="75"/>
                  <a:pt x="72" y="76"/>
                  <a:pt x="72" y="76"/>
                </a:cubicBezTo>
                <a:cubicBezTo>
                  <a:pt x="72" y="76"/>
                  <a:pt x="71" y="75"/>
                  <a:pt x="70" y="75"/>
                </a:cubicBezTo>
                <a:cubicBezTo>
                  <a:pt x="70" y="75"/>
                  <a:pt x="70" y="75"/>
                  <a:pt x="70" y="75"/>
                </a:cubicBezTo>
                <a:cubicBezTo>
                  <a:pt x="72" y="77"/>
                  <a:pt x="70" y="75"/>
                  <a:pt x="71" y="76"/>
                </a:cubicBezTo>
                <a:cubicBezTo>
                  <a:pt x="71" y="76"/>
                  <a:pt x="68" y="75"/>
                  <a:pt x="70" y="77"/>
                </a:cubicBezTo>
                <a:cubicBezTo>
                  <a:pt x="68" y="77"/>
                  <a:pt x="69" y="78"/>
                  <a:pt x="69" y="79"/>
                </a:cubicBezTo>
                <a:cubicBezTo>
                  <a:pt x="69" y="79"/>
                  <a:pt x="68" y="78"/>
                  <a:pt x="68" y="78"/>
                </a:cubicBezTo>
                <a:cubicBezTo>
                  <a:pt x="68" y="79"/>
                  <a:pt x="68" y="79"/>
                  <a:pt x="69" y="79"/>
                </a:cubicBezTo>
                <a:cubicBezTo>
                  <a:pt x="68" y="79"/>
                  <a:pt x="69" y="79"/>
                  <a:pt x="68" y="78"/>
                </a:cubicBezTo>
                <a:cubicBezTo>
                  <a:pt x="68" y="79"/>
                  <a:pt x="68" y="79"/>
                  <a:pt x="69" y="80"/>
                </a:cubicBezTo>
                <a:cubicBezTo>
                  <a:pt x="67" y="79"/>
                  <a:pt x="68" y="81"/>
                  <a:pt x="68" y="81"/>
                </a:cubicBezTo>
                <a:cubicBezTo>
                  <a:pt x="66" y="79"/>
                  <a:pt x="67" y="81"/>
                  <a:pt x="68" y="82"/>
                </a:cubicBezTo>
                <a:cubicBezTo>
                  <a:pt x="66" y="80"/>
                  <a:pt x="68" y="82"/>
                  <a:pt x="66" y="81"/>
                </a:cubicBezTo>
                <a:cubicBezTo>
                  <a:pt x="67" y="82"/>
                  <a:pt x="67" y="82"/>
                  <a:pt x="66" y="82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5" y="81"/>
                  <a:pt x="65" y="81"/>
                </a:cubicBezTo>
                <a:cubicBezTo>
                  <a:pt x="64" y="82"/>
                  <a:pt x="64" y="82"/>
                  <a:pt x="63" y="82"/>
                </a:cubicBezTo>
                <a:cubicBezTo>
                  <a:pt x="63" y="82"/>
                  <a:pt x="64" y="81"/>
                  <a:pt x="64" y="81"/>
                </a:cubicBezTo>
                <a:close/>
                <a:moveTo>
                  <a:pt x="30" y="53"/>
                </a:moveTo>
                <a:cubicBezTo>
                  <a:pt x="30" y="53"/>
                  <a:pt x="30" y="52"/>
                  <a:pt x="30" y="52"/>
                </a:cubicBezTo>
                <a:cubicBezTo>
                  <a:pt x="30" y="52"/>
                  <a:pt x="30" y="53"/>
                  <a:pt x="30" y="53"/>
                </a:cubicBezTo>
                <a:cubicBezTo>
                  <a:pt x="30" y="53"/>
                  <a:pt x="30" y="53"/>
                  <a:pt x="30" y="53"/>
                </a:cubicBezTo>
                <a:close/>
                <a:moveTo>
                  <a:pt x="102" y="38"/>
                </a:moveTo>
                <a:cubicBezTo>
                  <a:pt x="102" y="38"/>
                  <a:pt x="103" y="38"/>
                  <a:pt x="103" y="38"/>
                </a:cubicBezTo>
                <a:cubicBezTo>
                  <a:pt x="103" y="38"/>
                  <a:pt x="102" y="38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lose/>
                <a:moveTo>
                  <a:pt x="119" y="42"/>
                </a:moveTo>
                <a:cubicBezTo>
                  <a:pt x="119" y="42"/>
                  <a:pt x="119" y="42"/>
                  <a:pt x="119" y="42"/>
                </a:cubicBezTo>
                <a:cubicBezTo>
                  <a:pt x="119" y="44"/>
                  <a:pt x="119" y="44"/>
                  <a:pt x="118" y="46"/>
                </a:cubicBezTo>
                <a:cubicBezTo>
                  <a:pt x="118" y="45"/>
                  <a:pt x="118" y="44"/>
                  <a:pt x="118" y="42"/>
                </a:cubicBezTo>
                <a:cubicBezTo>
                  <a:pt x="118" y="42"/>
                  <a:pt x="119" y="42"/>
                  <a:pt x="119" y="42"/>
                </a:cubicBezTo>
                <a:close/>
                <a:moveTo>
                  <a:pt x="127" y="41"/>
                </a:moveTo>
                <a:cubicBezTo>
                  <a:pt x="128" y="42"/>
                  <a:pt x="127" y="44"/>
                  <a:pt x="127" y="45"/>
                </a:cubicBezTo>
                <a:cubicBezTo>
                  <a:pt x="126" y="47"/>
                  <a:pt x="127" y="42"/>
                  <a:pt x="127" y="41"/>
                </a:cubicBezTo>
                <a:close/>
                <a:moveTo>
                  <a:pt x="94" y="43"/>
                </a:moveTo>
                <a:cubicBezTo>
                  <a:pt x="94" y="43"/>
                  <a:pt x="94" y="43"/>
                  <a:pt x="93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3"/>
                  <a:pt x="94" y="43"/>
                  <a:pt x="94" y="43"/>
                </a:cubicBezTo>
                <a:close/>
                <a:moveTo>
                  <a:pt x="95" y="47"/>
                </a:moveTo>
                <a:cubicBezTo>
                  <a:pt x="95" y="47"/>
                  <a:pt x="95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lose/>
                <a:moveTo>
                  <a:pt x="93" y="47"/>
                </a:move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lose/>
                <a:moveTo>
                  <a:pt x="93" y="45"/>
                </a:moveTo>
                <a:cubicBezTo>
                  <a:pt x="92" y="45"/>
                  <a:pt x="92" y="45"/>
                  <a:pt x="92" y="45"/>
                </a:cubicBezTo>
                <a:cubicBezTo>
                  <a:pt x="92" y="44"/>
                  <a:pt x="92" y="43"/>
                  <a:pt x="92" y="43"/>
                </a:cubicBezTo>
                <a:cubicBezTo>
                  <a:pt x="92" y="43"/>
                  <a:pt x="92" y="44"/>
                  <a:pt x="93" y="45"/>
                </a:cubicBezTo>
                <a:close/>
                <a:moveTo>
                  <a:pt x="92" y="45"/>
                </a:moveTo>
                <a:cubicBezTo>
                  <a:pt x="92" y="45"/>
                  <a:pt x="92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2" y="45"/>
                  <a:pt x="92" y="45"/>
                  <a:pt x="92" y="45"/>
                </a:cubicBezTo>
                <a:close/>
                <a:moveTo>
                  <a:pt x="90" y="44"/>
                </a:moveTo>
                <a:cubicBezTo>
                  <a:pt x="90" y="44"/>
                  <a:pt x="90" y="44"/>
                  <a:pt x="90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4"/>
                  <a:pt x="90" y="44"/>
                  <a:pt x="90" y="44"/>
                </a:cubicBezTo>
                <a:close/>
                <a:moveTo>
                  <a:pt x="93" y="47"/>
                </a:move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lose/>
                <a:moveTo>
                  <a:pt x="94" y="46"/>
                </a:moveTo>
                <a:cubicBezTo>
                  <a:pt x="94" y="46"/>
                  <a:pt x="94" y="46"/>
                  <a:pt x="94" y="47"/>
                </a:cubicBezTo>
                <a:cubicBezTo>
                  <a:pt x="94" y="46"/>
                  <a:pt x="94" y="46"/>
                  <a:pt x="94" y="46"/>
                </a:cubicBezTo>
                <a:close/>
                <a:moveTo>
                  <a:pt x="95" y="47"/>
                </a:moveTo>
                <a:cubicBezTo>
                  <a:pt x="95" y="47"/>
                  <a:pt x="95" y="47"/>
                  <a:pt x="95" y="47"/>
                </a:cubicBezTo>
                <a:cubicBezTo>
                  <a:pt x="95" y="47"/>
                  <a:pt x="95" y="46"/>
                  <a:pt x="94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5"/>
                  <a:pt x="95" y="46"/>
                  <a:pt x="95" y="46"/>
                </a:cubicBezTo>
                <a:cubicBezTo>
                  <a:pt x="95" y="46"/>
                  <a:pt x="95" y="47"/>
                  <a:pt x="95" y="47"/>
                </a:cubicBezTo>
                <a:close/>
                <a:moveTo>
                  <a:pt x="93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lose/>
                <a:moveTo>
                  <a:pt x="94" y="45"/>
                </a:move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3" y="45"/>
                </a:cubicBezTo>
                <a:cubicBezTo>
                  <a:pt x="94" y="45"/>
                  <a:pt x="94" y="45"/>
                  <a:pt x="94" y="45"/>
                </a:cubicBezTo>
                <a:close/>
                <a:moveTo>
                  <a:pt x="93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lose/>
                <a:moveTo>
                  <a:pt x="93" y="45"/>
                </a:move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5"/>
                </a:cubicBezTo>
                <a:cubicBezTo>
                  <a:pt x="93" y="45"/>
                  <a:pt x="93" y="45"/>
                  <a:pt x="93" y="45"/>
                </a:cubicBezTo>
                <a:close/>
                <a:moveTo>
                  <a:pt x="93" y="43"/>
                </a:moveTo>
                <a:cubicBezTo>
                  <a:pt x="93" y="43"/>
                  <a:pt x="93" y="43"/>
                  <a:pt x="93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3" y="43"/>
                  <a:pt x="93" y="43"/>
                  <a:pt x="93" y="43"/>
                </a:cubicBezTo>
                <a:close/>
                <a:moveTo>
                  <a:pt x="97" y="38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lose/>
                <a:moveTo>
                  <a:pt x="97" y="38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lose/>
                <a:moveTo>
                  <a:pt x="177" y="53"/>
                </a:moveTo>
                <a:cubicBezTo>
                  <a:pt x="177" y="51"/>
                  <a:pt x="177" y="54"/>
                  <a:pt x="177" y="54"/>
                </a:cubicBezTo>
                <a:cubicBezTo>
                  <a:pt x="178" y="54"/>
                  <a:pt x="177" y="53"/>
                  <a:pt x="178" y="52"/>
                </a:cubicBezTo>
                <a:cubicBezTo>
                  <a:pt x="178" y="53"/>
                  <a:pt x="178" y="53"/>
                  <a:pt x="178" y="53"/>
                </a:cubicBezTo>
                <a:cubicBezTo>
                  <a:pt x="178" y="54"/>
                  <a:pt x="177" y="55"/>
                  <a:pt x="177" y="55"/>
                </a:cubicBezTo>
                <a:cubicBezTo>
                  <a:pt x="177" y="54"/>
                  <a:pt x="177" y="53"/>
                  <a:pt x="177" y="53"/>
                </a:cubicBezTo>
                <a:close/>
                <a:moveTo>
                  <a:pt x="175" y="56"/>
                </a:moveTo>
                <a:cubicBezTo>
                  <a:pt x="175" y="56"/>
                  <a:pt x="175" y="56"/>
                  <a:pt x="175" y="56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3"/>
                </a:cubicBezTo>
                <a:cubicBezTo>
                  <a:pt x="176" y="52"/>
                  <a:pt x="175" y="54"/>
                  <a:pt x="175" y="56"/>
                </a:cubicBezTo>
                <a:close/>
                <a:moveTo>
                  <a:pt x="174" y="53"/>
                </a:moveTo>
                <a:cubicBezTo>
                  <a:pt x="174" y="52"/>
                  <a:pt x="174" y="54"/>
                  <a:pt x="173" y="53"/>
                </a:cubicBezTo>
                <a:cubicBezTo>
                  <a:pt x="174" y="52"/>
                  <a:pt x="174" y="52"/>
                  <a:pt x="174" y="51"/>
                </a:cubicBezTo>
                <a:cubicBezTo>
                  <a:pt x="174" y="51"/>
                  <a:pt x="174" y="52"/>
                  <a:pt x="174" y="53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707"/>
    </mc:Choice>
    <mc:Fallback xmlns="">
      <p:transition spd="slow" advTm="1170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0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 C 0.00104 0.00833 0.00195 0.0169 0.00312 0.02546 C 0.00351 0.02824 0.0043 0.03102 0.00469 0.03403 C 0.00547 0.03958 0.00573 0.04537 0.00638 0.05093 C 0.0069 0.05671 0.00937 0.08056 0.01107 0.09074 C 0.01211 0.0963 0.01276 0.10231 0.01432 0.10764 L 0.01588 0.11343 L 0.04297 0.15023 L 0.07969 0.15023 L 0.19466 0.02546 L 0.32383 -0.09074 L 0.38607 -0.09074 L 0.44349 -0.06806 L 0.49779 -0.02847 L 0.55364 0.02546 L 0.61107 0.07639 L 0.68763 0.13889 L 0.73073 0.16736 L 0.76107 0.13889 L 0.77383 0.0963 L 0.77864 0.03403 L 0.77539 -0.02847 " pathEditMode="relative" ptsTypes="AAAAAAAAAAAAAAAAAAAAAAA"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6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7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8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9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 animBg="1"/>
      <p:bldP spid="7" grpId="0" animBg="1"/>
      <p:bldP spid="8" grpId="0" animBg="1"/>
      <p:bldP spid="9" grpId="0"/>
      <p:bldP spid="10" grpId="0"/>
      <p:bldP spid="11" grpId="0"/>
      <p:bldP spid="12" grpId="0"/>
      <p:bldP spid="13" grpId="0"/>
      <p:bldP spid="14" grpId="0"/>
      <p:bldP spid="16" grpId="0" animBg="1"/>
      <p:bldP spid="16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1276199" y="2722027"/>
            <a:ext cx="4649588" cy="3430617"/>
          </a:xfrm>
          <a:prstGeom prst="rect">
            <a:avLst/>
          </a:prstGeom>
          <a:solidFill>
            <a:srgbClr val="00B0F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925787" y="2728903"/>
            <a:ext cx="2767015" cy="1703472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5925788" y="4440159"/>
            <a:ext cx="2767014" cy="1712485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8704677" y="2728903"/>
            <a:ext cx="2857145" cy="1712485"/>
          </a:xfrm>
          <a:prstGeom prst="rect">
            <a:avLst/>
          </a:prstGeo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8686650" y="4440159"/>
            <a:ext cx="2875172" cy="1712485"/>
          </a:xfrm>
          <a:prstGeom prst="rect">
            <a:avLst/>
          </a:prstGeom>
          <a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2404534" y="3256425"/>
            <a:ext cx="2419429" cy="2419429"/>
            <a:chOff x="916932" y="1867577"/>
            <a:chExt cx="1864633" cy="1864633"/>
          </a:xfrm>
        </p:grpSpPr>
        <p:grpSp>
          <p:nvGrpSpPr>
            <p:cNvPr id="10" name="组合 9"/>
            <p:cNvGrpSpPr/>
            <p:nvPr/>
          </p:nvGrpSpPr>
          <p:grpSpPr>
            <a:xfrm>
              <a:off x="916932" y="1867577"/>
              <a:ext cx="1864633" cy="1864633"/>
              <a:chOff x="916933" y="1568174"/>
              <a:chExt cx="1159002" cy="1159002"/>
            </a:xfrm>
          </p:grpSpPr>
          <p:sp>
            <p:nvSpPr>
              <p:cNvPr id="12" name="Oval 4"/>
              <p:cNvSpPr/>
              <p:nvPr/>
            </p:nvSpPr>
            <p:spPr>
              <a:xfrm>
                <a:off x="916933" y="1568174"/>
                <a:ext cx="1159002" cy="1159002"/>
              </a:xfrm>
              <a:prstGeom prst="ellipse">
                <a:avLst/>
              </a:prstGeom>
              <a:noFill/>
              <a:ln w="76200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13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华文细黑" panose="02010600040101010101" pitchFamily="2" charset="-122"/>
                  <a:ea typeface="微软雅黑"/>
                  <a:cs typeface="+mn-cs"/>
                </a:endParaRPr>
              </a:p>
            </p:txBody>
          </p:sp>
          <p:sp>
            <p:nvSpPr>
              <p:cNvPr id="13" name="Arc 20"/>
              <p:cNvSpPr/>
              <p:nvPr/>
            </p:nvSpPr>
            <p:spPr>
              <a:xfrm>
                <a:off x="916933" y="1568174"/>
                <a:ext cx="1159002" cy="1159002"/>
              </a:xfrm>
              <a:prstGeom prst="arc">
                <a:avLst>
                  <a:gd name="adj1" fmla="val 20172577"/>
                  <a:gd name="adj2" fmla="val 16297434"/>
                </a:avLst>
              </a:prstGeom>
              <a:noFill/>
              <a:ln w="76200" cap="flat" cmpd="sng" algn="ctr">
                <a:solidFill>
                  <a:srgbClr val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13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华文细黑" panose="02010600040101010101" pitchFamily="2" charset="-122"/>
                  <a:ea typeface="微软雅黑"/>
                  <a:cs typeface="+mn-cs"/>
                </a:endParaRPr>
              </a:p>
            </p:txBody>
          </p:sp>
          <p:sp>
            <p:nvSpPr>
              <p:cNvPr id="14" name="TextBox 24"/>
              <p:cNvSpPr txBox="1"/>
              <p:nvPr/>
            </p:nvSpPr>
            <p:spPr>
              <a:xfrm>
                <a:off x="1248591" y="1743630"/>
                <a:ext cx="493147" cy="30224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5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华文细黑" panose="02010600040101010101" pitchFamily="2" charset="-122"/>
                    <a:ea typeface="微软雅黑"/>
                  </a:rPr>
                  <a:t>80%</a:t>
                </a:r>
              </a:p>
            </p:txBody>
          </p:sp>
          <p:sp>
            <p:nvSpPr>
              <p:cNvPr id="15" name="Arc 37"/>
              <p:cNvSpPr/>
              <p:nvPr/>
            </p:nvSpPr>
            <p:spPr>
              <a:xfrm>
                <a:off x="980815" y="1632677"/>
                <a:ext cx="1028700" cy="1028700"/>
              </a:xfrm>
              <a:prstGeom prst="arc">
                <a:avLst>
                  <a:gd name="adj1" fmla="val 20172577"/>
                  <a:gd name="adj2" fmla="val 16297434"/>
                </a:avLst>
              </a:prstGeom>
              <a:noFill/>
              <a:ln w="6350" cap="flat" cmpd="sng" algn="ctr">
                <a:solidFill>
                  <a:schemeClr val="accent4">
                    <a:lumMod val="60000"/>
                    <a:lumOff val="40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13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华文细黑" panose="02010600040101010101" pitchFamily="2" charset="-122"/>
                  <a:ea typeface="微软雅黑"/>
                  <a:cs typeface="+mn-cs"/>
                </a:endParaRPr>
              </a:p>
            </p:txBody>
          </p:sp>
        </p:grpSp>
        <p:sp>
          <p:nvSpPr>
            <p:cNvPr id="11" name="Rectangle 37"/>
            <p:cNvSpPr/>
            <p:nvPr/>
          </p:nvSpPr>
          <p:spPr>
            <a:xfrm>
              <a:off x="1031737" y="2663297"/>
              <a:ext cx="1685591" cy="68620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6858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微软雅黑"/>
                  <a:ea typeface="微软雅黑"/>
                </a:rPr>
                <a:t>您的内容打在这里，或者通过复制您的文本后，在此框中选择粘贴，并选择只保留文字</a:t>
              </a:r>
              <a:endParaRPr kumimoji="0" 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Open Sans Light" pitchFamily="34" charset="0"/>
                <a:cs typeface="Lao UI" panose="020B0502040204020203" pitchFamily="34" charset="0"/>
              </a:endParaRPr>
            </a:p>
          </p:txBody>
        </p:sp>
      </p:grpSp>
      <p:sp>
        <p:nvSpPr>
          <p:cNvPr id="16" name="Content Placeholder 2"/>
          <p:cNvSpPr txBox="1">
            <a:spLocks/>
          </p:cNvSpPr>
          <p:nvPr/>
        </p:nvSpPr>
        <p:spPr>
          <a:xfrm>
            <a:off x="1476730" y="1535546"/>
            <a:ext cx="8549466" cy="44707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zh-CN" altLang="en-US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</a:t>
            </a:r>
            <a:r>
              <a:rPr lang="zh-CN" altLang="en-US" dirty="0" smtClean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；</a:t>
            </a:r>
            <a:r>
              <a:rPr lang="zh-CN" altLang="en-US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  <a:p>
            <a:pPr>
              <a:lnSpc>
                <a:spcPct val="150000"/>
              </a:lnSpc>
            </a:pP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7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实验结果综述</a:t>
            </a:r>
            <a:endParaRPr lang="zh-CN" altLang="en-US" sz="2400" b="1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8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02</a:t>
            </a:r>
            <a:endParaRPr lang="zh-CN" altLang="en-US" sz="3000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877"/>
    </mc:Choice>
    <mc:Fallback xmlns="">
      <p:transition spd="slow" advTm="387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8" dur="250" fill="hold"/>
                                        <p:tgtEl>
                                          <p:spTgt spid="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6" presetClass="emp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50" dur="250" fill="hold"/>
                                        <p:tgtEl>
                                          <p:spTgt spid="9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5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 animBg="1"/>
      <p:bldP spid="7" grpId="0" animBg="1"/>
      <p:bldP spid="8" grpId="0" animBg="1"/>
      <p:bldP spid="16" grpId="0"/>
      <p:bldP spid="17" grpId="0"/>
      <p:bldP spid="1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流程图: 离页连接符 2"/>
          <p:cNvSpPr/>
          <p:nvPr/>
        </p:nvSpPr>
        <p:spPr>
          <a:xfrm>
            <a:off x="2173059" y="1931648"/>
            <a:ext cx="1692234" cy="1773054"/>
          </a:xfrm>
          <a:prstGeom prst="flowChartOffpageConnector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9600" b="1" kern="0" noProof="0" dirty="0" smtClean="0">
                <a:solidFill>
                  <a:prstClr val="white"/>
                </a:solidFill>
                <a:latin typeface="Arial"/>
                <a:ea typeface="微软雅黑"/>
              </a:rPr>
              <a:t>3</a:t>
            </a:r>
            <a:endParaRPr kumimoji="0" lang="zh-CN" altLang="en-US" sz="96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4068493" y="2781587"/>
            <a:ext cx="5753100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6" name="文本框 32"/>
          <p:cNvSpPr txBox="1"/>
          <p:nvPr/>
        </p:nvSpPr>
        <p:spPr>
          <a:xfrm>
            <a:off x="4565519" y="1945742"/>
            <a:ext cx="57246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</a:rPr>
              <a:t>关键技术与实践难点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4658912" y="3213303"/>
            <a:ext cx="204811" cy="1738490"/>
            <a:chOff x="6962660" y="2067973"/>
            <a:chExt cx="200967" cy="1705866"/>
          </a:xfrm>
          <a:solidFill>
            <a:srgbClr val="F2F2F2"/>
          </a:solidFill>
        </p:grpSpPr>
        <p:cxnSp>
          <p:nvCxnSpPr>
            <p:cNvPr id="8" name="直接连接符 7"/>
            <p:cNvCxnSpPr>
              <a:endCxn id="12" idx="4"/>
            </p:cNvCxnSpPr>
            <p:nvPr/>
          </p:nvCxnSpPr>
          <p:spPr>
            <a:xfrm>
              <a:off x="7063143" y="2219103"/>
              <a:ext cx="1" cy="1554736"/>
            </a:xfrm>
            <a:prstGeom prst="line">
              <a:avLst/>
            </a:prstGeom>
            <a:grpFill/>
            <a:ln w="1587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</p:cxnSp>
        <p:sp>
          <p:nvSpPr>
            <p:cNvPr id="9" name="椭圆 8"/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椭圆 11"/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3" name="矩形 122"/>
          <p:cNvSpPr>
            <a:spLocks noChangeArrowheads="1"/>
          </p:cNvSpPr>
          <p:nvPr/>
        </p:nvSpPr>
        <p:spPr bwMode="auto">
          <a:xfrm>
            <a:off x="5033658" y="3116636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关键技术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4" name="矩形 122"/>
          <p:cNvSpPr>
            <a:spLocks noChangeArrowheads="1"/>
          </p:cNvSpPr>
          <p:nvPr/>
        </p:nvSpPr>
        <p:spPr bwMode="auto">
          <a:xfrm>
            <a:off x="5033657" y="359130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实践难点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5" name="矩形 122"/>
          <p:cNvSpPr>
            <a:spLocks noChangeArrowheads="1"/>
          </p:cNvSpPr>
          <p:nvPr/>
        </p:nvSpPr>
        <p:spPr bwMode="auto">
          <a:xfrm>
            <a:off x="5033657" y="4115059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市场</a:t>
            </a: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调研分析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6" name="矩形 122"/>
          <p:cNvSpPr>
            <a:spLocks noChangeArrowheads="1"/>
          </p:cNvSpPr>
          <p:nvPr/>
        </p:nvSpPr>
        <p:spPr bwMode="auto">
          <a:xfrm>
            <a:off x="5033657" y="462996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案例对比分析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grpSp>
        <p:nvGrpSpPr>
          <p:cNvPr id="17" name="组合 16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</p:grpSpPr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</p:grpSpPr>
          <p:sp>
            <p:nvSpPr>
              <p:cNvPr id="92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solidFill>
              <a:schemeClr val="bg1">
                <a:alpha val="20000"/>
              </a:schemeClr>
            </a:solidFill>
          </p:grpSpPr>
          <p:sp>
            <p:nvSpPr>
              <p:cNvPr id="90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solidFill>
              <a:schemeClr val="bg1">
                <a:alpha val="20000"/>
              </a:schemeClr>
            </a:solidFill>
          </p:grpSpPr>
          <p:sp>
            <p:nvSpPr>
              <p:cNvPr id="88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solidFill>
              <a:schemeClr val="bg1">
                <a:alpha val="20000"/>
              </a:schemeClr>
            </a:solidFill>
          </p:grpSpPr>
          <p:sp>
            <p:nvSpPr>
              <p:cNvPr id="83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1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6" name="组合 65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solidFill>
              <a:schemeClr val="bg1">
                <a:alpha val="20000"/>
              </a:schemeClr>
            </a:solidFill>
          </p:grpSpPr>
          <p:sp>
            <p:nvSpPr>
              <p:cNvPr id="76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7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357"/>
    </mc:Choice>
    <mc:Fallback xmlns="">
      <p:transition spd="slow" advTm="435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13" grpId="0"/>
      <p:bldP spid="14" grpId="0"/>
      <p:bldP spid="15" grpId="0"/>
      <p:bldP spid="1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关键技术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03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Freeform 19"/>
          <p:cNvSpPr>
            <a:spLocks/>
          </p:cNvSpPr>
          <p:nvPr/>
        </p:nvSpPr>
        <p:spPr bwMode="auto">
          <a:xfrm rot="976095">
            <a:off x="4313516" y="3710246"/>
            <a:ext cx="18929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1"/>
          <p:cNvSpPr>
            <a:spLocks/>
          </p:cNvSpPr>
          <p:nvPr/>
        </p:nvSpPr>
        <p:spPr bwMode="auto">
          <a:xfrm rot="976095">
            <a:off x="4347417" y="4021537"/>
            <a:ext cx="1261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4903336" y="2086788"/>
            <a:ext cx="2110351" cy="3655719"/>
            <a:chOff x="4857448" y="2251348"/>
            <a:chExt cx="2110351" cy="3655719"/>
          </a:xfrm>
        </p:grpSpPr>
        <p:grpSp>
          <p:nvGrpSpPr>
            <p:cNvPr id="9" name="组合 8"/>
            <p:cNvGrpSpPr/>
            <p:nvPr/>
          </p:nvGrpSpPr>
          <p:grpSpPr>
            <a:xfrm>
              <a:off x="4857448" y="2251348"/>
              <a:ext cx="2081975" cy="3655719"/>
              <a:chOff x="4857448" y="2251348"/>
              <a:chExt cx="2081975" cy="3655719"/>
            </a:xfrm>
          </p:grpSpPr>
          <p:sp>
            <p:nvSpPr>
              <p:cNvPr id="32" name="Freeform 46"/>
              <p:cNvSpPr>
                <a:spLocks noEditPoints="1"/>
              </p:cNvSpPr>
              <p:nvPr/>
            </p:nvSpPr>
            <p:spPr bwMode="auto">
              <a:xfrm rot="976095">
                <a:off x="5425986" y="3097767"/>
                <a:ext cx="984207" cy="1230260"/>
              </a:xfrm>
              <a:custGeom>
                <a:avLst/>
                <a:gdLst>
                  <a:gd name="T0" fmla="*/ 45 w 58"/>
                  <a:gd name="T1" fmla="*/ 53 h 73"/>
                  <a:gd name="T2" fmla="*/ 44 w 58"/>
                  <a:gd name="T3" fmla="*/ 36 h 73"/>
                  <a:gd name="T4" fmla="*/ 48 w 58"/>
                  <a:gd name="T5" fmla="*/ 22 h 73"/>
                  <a:gd name="T6" fmla="*/ 50 w 58"/>
                  <a:gd name="T7" fmla="*/ 14 h 73"/>
                  <a:gd name="T8" fmla="*/ 46 w 58"/>
                  <a:gd name="T9" fmla="*/ 9 h 73"/>
                  <a:gd name="T10" fmla="*/ 44 w 58"/>
                  <a:gd name="T11" fmla="*/ 9 h 73"/>
                  <a:gd name="T12" fmla="*/ 43 w 58"/>
                  <a:gd name="T13" fmla="*/ 9 h 73"/>
                  <a:gd name="T14" fmla="*/ 42 w 58"/>
                  <a:gd name="T15" fmla="*/ 12 h 73"/>
                  <a:gd name="T16" fmla="*/ 38 w 58"/>
                  <a:gd name="T17" fmla="*/ 7 h 73"/>
                  <a:gd name="T18" fmla="*/ 37 w 58"/>
                  <a:gd name="T19" fmla="*/ 6 h 73"/>
                  <a:gd name="T20" fmla="*/ 30 w 58"/>
                  <a:gd name="T21" fmla="*/ 11 h 73"/>
                  <a:gd name="T22" fmla="*/ 27 w 58"/>
                  <a:gd name="T23" fmla="*/ 14 h 73"/>
                  <a:gd name="T24" fmla="*/ 25 w 58"/>
                  <a:gd name="T25" fmla="*/ 17 h 73"/>
                  <a:gd name="T26" fmla="*/ 26 w 58"/>
                  <a:gd name="T27" fmla="*/ 19 h 73"/>
                  <a:gd name="T28" fmla="*/ 29 w 58"/>
                  <a:gd name="T29" fmla="*/ 20 h 73"/>
                  <a:gd name="T30" fmla="*/ 25 w 58"/>
                  <a:gd name="T31" fmla="*/ 19 h 73"/>
                  <a:gd name="T32" fmla="*/ 23 w 58"/>
                  <a:gd name="T33" fmla="*/ 14 h 73"/>
                  <a:gd name="T34" fmla="*/ 11 w 58"/>
                  <a:gd name="T35" fmla="*/ 19 h 73"/>
                  <a:gd name="T36" fmla="*/ 14 w 58"/>
                  <a:gd name="T37" fmla="*/ 29 h 73"/>
                  <a:gd name="T38" fmla="*/ 14 w 58"/>
                  <a:gd name="T39" fmla="*/ 31 h 73"/>
                  <a:gd name="T40" fmla="*/ 36 w 58"/>
                  <a:gd name="T41" fmla="*/ 53 h 73"/>
                  <a:gd name="T42" fmla="*/ 43 w 58"/>
                  <a:gd name="T43" fmla="*/ 66 h 73"/>
                  <a:gd name="T44" fmla="*/ 44 w 58"/>
                  <a:gd name="T45" fmla="*/ 73 h 73"/>
                  <a:gd name="T46" fmla="*/ 38 w 58"/>
                  <a:gd name="T47" fmla="*/ 64 h 73"/>
                  <a:gd name="T48" fmla="*/ 23 w 58"/>
                  <a:gd name="T49" fmla="*/ 49 h 73"/>
                  <a:gd name="T50" fmla="*/ 13 w 58"/>
                  <a:gd name="T51" fmla="*/ 35 h 73"/>
                  <a:gd name="T52" fmla="*/ 9 w 58"/>
                  <a:gd name="T53" fmla="*/ 35 h 73"/>
                  <a:gd name="T54" fmla="*/ 9 w 58"/>
                  <a:gd name="T55" fmla="*/ 35 h 73"/>
                  <a:gd name="T56" fmla="*/ 5 w 58"/>
                  <a:gd name="T57" fmla="*/ 28 h 73"/>
                  <a:gd name="T58" fmla="*/ 3 w 58"/>
                  <a:gd name="T59" fmla="*/ 24 h 73"/>
                  <a:gd name="T60" fmla="*/ 2 w 58"/>
                  <a:gd name="T61" fmla="*/ 20 h 73"/>
                  <a:gd name="T62" fmla="*/ 2 w 58"/>
                  <a:gd name="T63" fmla="*/ 12 h 73"/>
                  <a:gd name="T64" fmla="*/ 10 w 58"/>
                  <a:gd name="T65" fmla="*/ 10 h 73"/>
                  <a:gd name="T66" fmla="*/ 13 w 58"/>
                  <a:gd name="T67" fmla="*/ 8 h 73"/>
                  <a:gd name="T68" fmla="*/ 16 w 58"/>
                  <a:gd name="T69" fmla="*/ 5 h 73"/>
                  <a:gd name="T70" fmla="*/ 26 w 58"/>
                  <a:gd name="T71" fmla="*/ 7 h 73"/>
                  <a:gd name="T72" fmla="*/ 22 w 58"/>
                  <a:gd name="T73" fmla="*/ 21 h 73"/>
                  <a:gd name="T74" fmla="*/ 18 w 58"/>
                  <a:gd name="T75" fmla="*/ 14 h 73"/>
                  <a:gd name="T76" fmla="*/ 22 w 58"/>
                  <a:gd name="T77" fmla="*/ 15 h 73"/>
                  <a:gd name="T78" fmla="*/ 22 w 58"/>
                  <a:gd name="T79" fmla="*/ 13 h 73"/>
                  <a:gd name="T80" fmla="*/ 26 w 58"/>
                  <a:gd name="T81" fmla="*/ 9 h 73"/>
                  <a:gd name="T82" fmla="*/ 28 w 58"/>
                  <a:gd name="T83" fmla="*/ 3 h 73"/>
                  <a:gd name="T84" fmla="*/ 42 w 58"/>
                  <a:gd name="T85" fmla="*/ 5 h 73"/>
                  <a:gd name="T86" fmla="*/ 40 w 58"/>
                  <a:gd name="T87" fmla="*/ 11 h 73"/>
                  <a:gd name="T88" fmla="*/ 41 w 58"/>
                  <a:gd name="T89" fmla="*/ 16 h 73"/>
                  <a:gd name="T90" fmla="*/ 38 w 58"/>
                  <a:gd name="T91" fmla="*/ 10 h 73"/>
                  <a:gd name="T92" fmla="*/ 40 w 58"/>
                  <a:gd name="T93" fmla="*/ 7 h 73"/>
                  <a:gd name="T94" fmla="*/ 42 w 58"/>
                  <a:gd name="T95" fmla="*/ 3 h 73"/>
                  <a:gd name="T96" fmla="*/ 49 w 58"/>
                  <a:gd name="T97" fmla="*/ 8 h 73"/>
                  <a:gd name="T98" fmla="*/ 53 w 58"/>
                  <a:gd name="T99" fmla="*/ 9 h 73"/>
                  <a:gd name="T100" fmla="*/ 53 w 58"/>
                  <a:gd name="T101" fmla="*/ 11 h 73"/>
                  <a:gd name="T102" fmla="*/ 55 w 58"/>
                  <a:gd name="T103" fmla="*/ 22 h 73"/>
                  <a:gd name="T104" fmla="*/ 52 w 58"/>
                  <a:gd name="T105" fmla="*/ 27 h 73"/>
                  <a:gd name="T106" fmla="*/ 50 w 58"/>
                  <a:gd name="T107" fmla="*/ 37 h 73"/>
                  <a:gd name="T108" fmla="*/ 51 w 58"/>
                  <a:gd name="T109" fmla="*/ 54 h 73"/>
                  <a:gd name="T110" fmla="*/ 51 w 58"/>
                  <a:gd name="T111" fmla="*/ 61 h 73"/>
                  <a:gd name="T112" fmla="*/ 55 w 58"/>
                  <a:gd name="T113" fmla="*/ 72 h 73"/>
                  <a:gd name="T114" fmla="*/ 6 w 58"/>
                  <a:gd name="T115" fmla="*/ 14 h 73"/>
                  <a:gd name="T116" fmla="*/ 10 w 58"/>
                  <a:gd name="T117" fmla="*/ 13 h 73"/>
                  <a:gd name="T118" fmla="*/ 50 w 58"/>
                  <a:gd name="T11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8" h="73">
                    <a:moveTo>
                      <a:pt x="55" y="72"/>
                    </a:moveTo>
                    <a:cubicBezTo>
                      <a:pt x="53" y="71"/>
                      <a:pt x="51" y="70"/>
                      <a:pt x="49" y="68"/>
                    </a:cubicBezTo>
                    <a:cubicBezTo>
                      <a:pt x="48" y="66"/>
                      <a:pt x="47" y="64"/>
                      <a:pt x="46" y="61"/>
                    </a:cubicBezTo>
                    <a:cubicBezTo>
                      <a:pt x="46" y="61"/>
                      <a:pt x="47" y="61"/>
                      <a:pt x="47" y="61"/>
                    </a:cubicBezTo>
                    <a:cubicBezTo>
                      <a:pt x="47" y="61"/>
                      <a:pt x="46" y="60"/>
                      <a:pt x="46" y="61"/>
                    </a:cubicBezTo>
                    <a:cubicBezTo>
                      <a:pt x="46" y="58"/>
                      <a:pt x="46" y="56"/>
                      <a:pt x="44" y="56"/>
                    </a:cubicBezTo>
                    <a:cubicBezTo>
                      <a:pt x="45" y="55"/>
                      <a:pt x="42" y="53"/>
                      <a:pt x="45" y="53"/>
                    </a:cubicBezTo>
                    <a:cubicBezTo>
                      <a:pt x="43" y="53"/>
                      <a:pt x="43" y="51"/>
                      <a:pt x="43" y="49"/>
                    </a:cubicBezTo>
                    <a:cubicBezTo>
                      <a:pt x="45" y="49"/>
                      <a:pt x="44" y="48"/>
                      <a:pt x="43" y="48"/>
                    </a:cubicBezTo>
                    <a:cubicBezTo>
                      <a:pt x="43" y="46"/>
                      <a:pt x="45" y="45"/>
                      <a:pt x="43" y="45"/>
                    </a:cubicBezTo>
                    <a:cubicBezTo>
                      <a:pt x="45" y="44"/>
                      <a:pt x="43" y="44"/>
                      <a:pt x="45" y="44"/>
                    </a:cubicBezTo>
                    <a:cubicBezTo>
                      <a:pt x="44" y="42"/>
                      <a:pt x="43" y="41"/>
                      <a:pt x="45" y="41"/>
                    </a:cubicBezTo>
                    <a:cubicBezTo>
                      <a:pt x="45" y="39"/>
                      <a:pt x="44" y="38"/>
                      <a:pt x="45" y="37"/>
                    </a:cubicBezTo>
                    <a:cubicBezTo>
                      <a:pt x="45" y="37"/>
                      <a:pt x="44" y="36"/>
                      <a:pt x="44" y="36"/>
                    </a:cubicBezTo>
                    <a:cubicBezTo>
                      <a:pt x="44" y="36"/>
                      <a:pt x="44" y="35"/>
                      <a:pt x="44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4" y="33"/>
                    </a:cubicBezTo>
                    <a:cubicBezTo>
                      <a:pt x="45" y="32"/>
                      <a:pt x="45" y="34"/>
                      <a:pt x="46" y="33"/>
                    </a:cubicBezTo>
                    <a:cubicBezTo>
                      <a:pt x="46" y="30"/>
                      <a:pt x="45" y="28"/>
                      <a:pt x="47" y="26"/>
                    </a:cubicBezTo>
                    <a:cubicBezTo>
                      <a:pt x="45" y="24"/>
                      <a:pt x="48" y="23"/>
                      <a:pt x="48" y="22"/>
                    </a:cubicBezTo>
                    <a:cubicBezTo>
                      <a:pt x="46" y="22"/>
                      <a:pt x="48" y="23"/>
                      <a:pt x="47" y="23"/>
                    </a:cubicBezTo>
                    <a:cubicBezTo>
                      <a:pt x="47" y="22"/>
                      <a:pt x="47" y="22"/>
                      <a:pt x="47" y="21"/>
                    </a:cubicBezTo>
                    <a:cubicBezTo>
                      <a:pt x="47" y="21"/>
                      <a:pt x="48" y="21"/>
                      <a:pt x="48" y="20"/>
                    </a:cubicBezTo>
                    <a:cubicBezTo>
                      <a:pt x="48" y="20"/>
                      <a:pt x="48" y="21"/>
                      <a:pt x="47" y="20"/>
                    </a:cubicBezTo>
                    <a:cubicBezTo>
                      <a:pt x="48" y="18"/>
                      <a:pt x="48" y="18"/>
                      <a:pt x="49" y="17"/>
                    </a:cubicBezTo>
                    <a:cubicBezTo>
                      <a:pt x="48" y="16"/>
                      <a:pt x="48" y="15"/>
                      <a:pt x="47" y="14"/>
                    </a:cubicBezTo>
                    <a:cubicBezTo>
                      <a:pt x="48" y="14"/>
                      <a:pt x="49" y="13"/>
                      <a:pt x="50" y="14"/>
                    </a:cubicBezTo>
                    <a:cubicBezTo>
                      <a:pt x="51" y="14"/>
                      <a:pt x="49" y="13"/>
                      <a:pt x="49" y="13"/>
                    </a:cubicBezTo>
                    <a:cubicBezTo>
                      <a:pt x="48" y="14"/>
                      <a:pt x="48" y="13"/>
                      <a:pt x="48" y="14"/>
                    </a:cubicBezTo>
                    <a:cubicBezTo>
                      <a:pt x="46" y="14"/>
                      <a:pt x="49" y="13"/>
                      <a:pt x="48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6" y="12"/>
                      <a:pt x="46" y="11"/>
                    </a:cubicBezTo>
                    <a:cubicBezTo>
                      <a:pt x="46" y="11"/>
                      <a:pt x="46" y="11"/>
                      <a:pt x="46" y="10"/>
                    </a:cubicBezTo>
                    <a:cubicBezTo>
                      <a:pt x="46" y="10"/>
                      <a:pt x="46" y="10"/>
                      <a:pt x="46" y="9"/>
                    </a:cubicBezTo>
                    <a:cubicBezTo>
                      <a:pt x="46" y="9"/>
                      <a:pt x="45" y="11"/>
                      <a:pt x="45" y="10"/>
                    </a:cubicBezTo>
                    <a:cubicBezTo>
                      <a:pt x="45" y="10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4" y="9"/>
                      <a:pt x="44" y="9"/>
                    </a:cubicBezTo>
                    <a:cubicBezTo>
                      <a:pt x="44" y="10"/>
                      <a:pt x="44" y="10"/>
                      <a:pt x="44" y="9"/>
                    </a:cubicBezTo>
                    <a:cubicBezTo>
                      <a:pt x="44" y="9"/>
                      <a:pt x="44" y="9"/>
                      <a:pt x="44" y="8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8"/>
                      <a:pt x="43" y="9"/>
                      <a:pt x="43" y="8"/>
                    </a:cubicBezTo>
                    <a:cubicBezTo>
                      <a:pt x="43" y="9"/>
                      <a:pt x="43" y="9"/>
                      <a:pt x="44" y="9"/>
                    </a:cubicBezTo>
                    <a:cubicBezTo>
                      <a:pt x="44" y="9"/>
                      <a:pt x="43" y="9"/>
                      <a:pt x="44" y="9"/>
                    </a:cubicBezTo>
                    <a:cubicBezTo>
                      <a:pt x="44" y="9"/>
                      <a:pt x="43" y="9"/>
                      <a:pt x="43" y="9"/>
                    </a:cubicBezTo>
                    <a:cubicBezTo>
                      <a:pt x="43" y="8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4" y="10"/>
                    </a:cubicBezTo>
                    <a:cubicBezTo>
                      <a:pt x="43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1"/>
                    </a:cubicBezTo>
                    <a:cubicBezTo>
                      <a:pt x="41" y="11"/>
                      <a:pt x="42" y="10"/>
                      <a:pt x="40" y="11"/>
                    </a:cubicBezTo>
                    <a:cubicBezTo>
                      <a:pt x="40" y="11"/>
                      <a:pt x="41" y="11"/>
                      <a:pt x="41" y="11"/>
                    </a:cubicBezTo>
                    <a:cubicBezTo>
                      <a:pt x="42" y="11"/>
                      <a:pt x="42" y="11"/>
                      <a:pt x="43" y="11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3" y="12"/>
                      <a:pt x="43" y="13"/>
                      <a:pt x="43" y="13"/>
                    </a:cubicBezTo>
                    <a:cubicBezTo>
                      <a:pt x="41" y="13"/>
                      <a:pt x="39" y="14"/>
                      <a:pt x="37" y="15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8" y="13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9"/>
                      <a:pt x="38" y="8"/>
                    </a:cubicBezTo>
                    <a:cubicBezTo>
                      <a:pt x="38" y="8"/>
                      <a:pt x="38" y="8"/>
                      <a:pt x="38" y="7"/>
                    </a:cubicBezTo>
                    <a:cubicBezTo>
                      <a:pt x="38" y="7"/>
                      <a:pt x="38" y="7"/>
                      <a:pt x="39" y="7"/>
                    </a:cubicBezTo>
                    <a:cubicBezTo>
                      <a:pt x="39" y="6"/>
                      <a:pt x="37" y="7"/>
                      <a:pt x="37" y="7"/>
                    </a:cubicBezTo>
                    <a:cubicBezTo>
                      <a:pt x="38" y="7"/>
                      <a:pt x="38" y="7"/>
                      <a:pt x="37" y="6"/>
                    </a:cubicBezTo>
                    <a:cubicBezTo>
                      <a:pt x="37" y="6"/>
                      <a:pt x="37" y="6"/>
                      <a:pt x="38" y="5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6"/>
                      <a:pt x="36" y="6"/>
                      <a:pt x="36" y="6"/>
                    </a:cubicBezTo>
                    <a:cubicBezTo>
                      <a:pt x="35" y="7"/>
                      <a:pt x="34" y="7"/>
                      <a:pt x="33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2" y="9"/>
                      <a:pt x="31" y="10"/>
                      <a:pt x="31" y="8"/>
                    </a:cubicBezTo>
                    <a:cubicBezTo>
                      <a:pt x="30" y="9"/>
                      <a:pt x="31" y="9"/>
                      <a:pt x="31" y="10"/>
                    </a:cubicBezTo>
                    <a:cubicBezTo>
                      <a:pt x="31" y="10"/>
                      <a:pt x="28" y="9"/>
                      <a:pt x="30" y="11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2"/>
                      <a:pt x="29" y="12"/>
                      <a:pt x="28" y="11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7" y="12"/>
                    </a:cubicBezTo>
                    <a:cubicBezTo>
                      <a:pt x="28" y="12"/>
                      <a:pt x="28" y="13"/>
                      <a:pt x="27" y="13"/>
                    </a:cubicBezTo>
                    <a:cubicBezTo>
                      <a:pt x="27" y="13"/>
                      <a:pt x="27" y="13"/>
                      <a:pt x="27" y="14"/>
                    </a:cubicBezTo>
                    <a:cubicBezTo>
                      <a:pt x="27" y="13"/>
                      <a:pt x="27" y="14"/>
                      <a:pt x="27" y="14"/>
                    </a:cubicBezTo>
                    <a:cubicBezTo>
                      <a:pt x="26" y="14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6"/>
                      <a:pt x="26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6" y="16"/>
                      <a:pt x="27" y="16"/>
                      <a:pt x="27" y="16"/>
                    </a:cubicBezTo>
                    <a:cubicBezTo>
                      <a:pt x="26" y="17"/>
                      <a:pt x="27" y="17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7"/>
                      <a:pt x="25" y="18"/>
                      <a:pt x="24" y="18"/>
                    </a:cubicBezTo>
                    <a:cubicBezTo>
                      <a:pt x="24" y="18"/>
                      <a:pt x="24" y="18"/>
                      <a:pt x="23" y="18"/>
                    </a:cubicBezTo>
                    <a:cubicBezTo>
                      <a:pt x="24" y="18"/>
                      <a:pt x="25" y="18"/>
                      <a:pt x="26" y="17"/>
                    </a:cubicBezTo>
                    <a:cubicBezTo>
                      <a:pt x="26" y="18"/>
                      <a:pt x="26" y="17"/>
                      <a:pt x="26" y="18"/>
                    </a:cubicBezTo>
                    <a:cubicBezTo>
                      <a:pt x="25" y="19"/>
                      <a:pt x="27" y="17"/>
                      <a:pt x="27" y="18"/>
                    </a:cubicBezTo>
                    <a:cubicBezTo>
                      <a:pt x="27" y="18"/>
                      <a:pt x="26" y="18"/>
                      <a:pt x="26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8" y="18"/>
                    </a:cubicBezTo>
                    <a:cubicBezTo>
                      <a:pt x="28" y="18"/>
                      <a:pt x="28" y="18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20"/>
                      <a:pt x="29" y="21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8" y="22"/>
                      <a:pt x="26" y="22"/>
                      <a:pt x="24" y="23"/>
                    </a:cubicBezTo>
                    <a:cubicBezTo>
                      <a:pt x="24" y="22"/>
                      <a:pt x="24" y="22"/>
                      <a:pt x="26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6" y="19"/>
                      <a:pt x="24" y="18"/>
                      <a:pt x="26" y="17"/>
                    </a:cubicBezTo>
                    <a:cubicBezTo>
                      <a:pt x="25" y="17"/>
                      <a:pt x="24" y="17"/>
                      <a:pt x="25" y="17"/>
                    </a:cubicBezTo>
                    <a:cubicBezTo>
                      <a:pt x="25" y="16"/>
                      <a:pt x="24" y="18"/>
                      <a:pt x="24" y="17"/>
                    </a:cubicBezTo>
                    <a:cubicBezTo>
                      <a:pt x="23" y="17"/>
                      <a:pt x="25" y="17"/>
                      <a:pt x="25" y="16"/>
                    </a:cubicBezTo>
                    <a:cubicBezTo>
                      <a:pt x="25" y="16"/>
                      <a:pt x="24" y="16"/>
                      <a:pt x="25" y="16"/>
                    </a:cubicBezTo>
                    <a:cubicBezTo>
                      <a:pt x="25" y="15"/>
                      <a:pt x="25" y="14"/>
                      <a:pt x="25" y="14"/>
                    </a:cubicBezTo>
                    <a:cubicBezTo>
                      <a:pt x="24" y="15"/>
                      <a:pt x="24" y="15"/>
                      <a:pt x="23" y="14"/>
                    </a:cubicBezTo>
                    <a:cubicBezTo>
                      <a:pt x="23" y="13"/>
                      <a:pt x="22" y="13"/>
                      <a:pt x="21" y="14"/>
                    </a:cubicBezTo>
                    <a:cubicBezTo>
                      <a:pt x="22" y="12"/>
                      <a:pt x="20" y="11"/>
                      <a:pt x="19" y="11"/>
                    </a:cubicBezTo>
                    <a:cubicBezTo>
                      <a:pt x="17" y="11"/>
                      <a:pt x="16" y="12"/>
                      <a:pt x="14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2" y="14"/>
                      <a:pt x="11" y="15"/>
                    </a:cubicBezTo>
                    <a:cubicBezTo>
                      <a:pt x="10" y="16"/>
                      <a:pt x="10" y="17"/>
                      <a:pt x="11" y="19"/>
                    </a:cubicBezTo>
                    <a:cubicBezTo>
                      <a:pt x="10" y="20"/>
                      <a:pt x="9" y="19"/>
                      <a:pt x="9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0" y="21"/>
                      <a:pt x="11" y="22"/>
                      <a:pt x="10" y="23"/>
                    </a:cubicBezTo>
                    <a:cubicBezTo>
                      <a:pt x="11" y="24"/>
                      <a:pt x="11" y="23"/>
                      <a:pt x="11" y="24"/>
                    </a:cubicBezTo>
                    <a:cubicBezTo>
                      <a:pt x="11" y="24"/>
                      <a:pt x="11" y="24"/>
                      <a:pt x="10" y="24"/>
                    </a:cubicBezTo>
                    <a:cubicBezTo>
                      <a:pt x="12" y="26"/>
                      <a:pt x="12" y="27"/>
                      <a:pt x="13" y="29"/>
                    </a:cubicBezTo>
                    <a:cubicBezTo>
                      <a:pt x="13" y="28"/>
                      <a:pt x="13" y="28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0"/>
                      <a:pt x="14" y="30"/>
                      <a:pt x="15" y="30"/>
                    </a:cubicBezTo>
                    <a:cubicBezTo>
                      <a:pt x="14" y="31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6"/>
                      <a:pt x="22" y="40"/>
                      <a:pt x="24" y="43"/>
                    </a:cubicBezTo>
                    <a:cubicBezTo>
                      <a:pt x="25" y="43"/>
                      <a:pt x="30" y="46"/>
                      <a:pt x="29" y="47"/>
                    </a:cubicBezTo>
                    <a:cubicBezTo>
                      <a:pt x="31" y="48"/>
                      <a:pt x="34" y="50"/>
                      <a:pt x="36" y="53"/>
                    </a:cubicBezTo>
                    <a:cubicBezTo>
                      <a:pt x="37" y="54"/>
                      <a:pt x="38" y="56"/>
                      <a:pt x="39" y="57"/>
                    </a:cubicBezTo>
                    <a:cubicBezTo>
                      <a:pt x="40" y="58"/>
                      <a:pt x="40" y="59"/>
                      <a:pt x="40" y="60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40" y="62"/>
                      <a:pt x="40" y="62"/>
                      <a:pt x="40" y="63"/>
                    </a:cubicBezTo>
                    <a:cubicBezTo>
                      <a:pt x="41" y="62"/>
                      <a:pt x="42" y="62"/>
                      <a:pt x="42" y="63"/>
                    </a:cubicBezTo>
                    <a:cubicBezTo>
                      <a:pt x="43" y="63"/>
                      <a:pt x="43" y="65"/>
                      <a:pt x="42" y="65"/>
                    </a:cubicBezTo>
                    <a:cubicBezTo>
                      <a:pt x="42" y="65"/>
                      <a:pt x="43" y="65"/>
                      <a:pt x="43" y="66"/>
                    </a:cubicBezTo>
                    <a:cubicBezTo>
                      <a:pt x="44" y="66"/>
                      <a:pt x="44" y="67"/>
                      <a:pt x="45" y="67"/>
                    </a:cubicBezTo>
                    <a:cubicBezTo>
                      <a:pt x="45" y="67"/>
                      <a:pt x="44" y="68"/>
                      <a:pt x="44" y="68"/>
                    </a:cubicBezTo>
                    <a:cubicBezTo>
                      <a:pt x="44" y="69"/>
                      <a:pt x="44" y="68"/>
                      <a:pt x="45" y="68"/>
                    </a:cubicBezTo>
                    <a:cubicBezTo>
                      <a:pt x="46" y="68"/>
                      <a:pt x="46" y="69"/>
                      <a:pt x="46" y="70"/>
                    </a:cubicBezTo>
                    <a:cubicBezTo>
                      <a:pt x="46" y="70"/>
                      <a:pt x="46" y="71"/>
                      <a:pt x="46" y="71"/>
                    </a:cubicBezTo>
                    <a:cubicBezTo>
                      <a:pt x="47" y="71"/>
                      <a:pt x="44" y="72"/>
                      <a:pt x="46" y="72"/>
                    </a:cubicBezTo>
                    <a:cubicBezTo>
                      <a:pt x="46" y="72"/>
                      <a:pt x="45" y="72"/>
                      <a:pt x="44" y="73"/>
                    </a:cubicBezTo>
                    <a:cubicBezTo>
                      <a:pt x="44" y="72"/>
                      <a:pt x="45" y="72"/>
                      <a:pt x="45" y="71"/>
                    </a:cubicBezTo>
                    <a:cubicBezTo>
                      <a:pt x="44" y="72"/>
                      <a:pt x="44" y="72"/>
                      <a:pt x="43" y="73"/>
                    </a:cubicBezTo>
                    <a:cubicBezTo>
                      <a:pt x="42" y="72"/>
                      <a:pt x="41" y="72"/>
                      <a:pt x="41" y="71"/>
                    </a:cubicBezTo>
                    <a:cubicBezTo>
                      <a:pt x="41" y="71"/>
                      <a:pt x="43" y="71"/>
                      <a:pt x="43" y="70"/>
                    </a:cubicBezTo>
                    <a:cubicBezTo>
                      <a:pt x="41" y="71"/>
                      <a:pt x="40" y="70"/>
                      <a:pt x="40" y="68"/>
                    </a:cubicBezTo>
                    <a:cubicBezTo>
                      <a:pt x="39" y="67"/>
                      <a:pt x="39" y="65"/>
                      <a:pt x="37" y="65"/>
                    </a:cubicBezTo>
                    <a:cubicBezTo>
                      <a:pt x="37" y="65"/>
                      <a:pt x="37" y="64"/>
                      <a:pt x="38" y="64"/>
                    </a:cubicBezTo>
                    <a:cubicBezTo>
                      <a:pt x="36" y="63"/>
                      <a:pt x="35" y="61"/>
                      <a:pt x="34" y="61"/>
                    </a:cubicBezTo>
                    <a:cubicBezTo>
                      <a:pt x="36" y="60"/>
                      <a:pt x="34" y="59"/>
                      <a:pt x="36" y="59"/>
                    </a:cubicBezTo>
                    <a:cubicBezTo>
                      <a:pt x="34" y="58"/>
                      <a:pt x="34" y="59"/>
                      <a:pt x="32" y="59"/>
                    </a:cubicBezTo>
                    <a:cubicBezTo>
                      <a:pt x="32" y="56"/>
                      <a:pt x="28" y="56"/>
                      <a:pt x="29" y="54"/>
                    </a:cubicBezTo>
                    <a:cubicBezTo>
                      <a:pt x="28" y="54"/>
                      <a:pt x="28" y="54"/>
                      <a:pt x="27" y="54"/>
                    </a:cubicBezTo>
                    <a:cubicBezTo>
                      <a:pt x="28" y="54"/>
                      <a:pt x="24" y="50"/>
                      <a:pt x="23" y="50"/>
                    </a:cubicBezTo>
                    <a:cubicBezTo>
                      <a:pt x="23" y="50"/>
                      <a:pt x="22" y="49"/>
                      <a:pt x="23" y="49"/>
                    </a:cubicBezTo>
                    <a:cubicBezTo>
                      <a:pt x="22" y="49"/>
                      <a:pt x="22" y="49"/>
                      <a:pt x="21" y="49"/>
                    </a:cubicBezTo>
                    <a:cubicBezTo>
                      <a:pt x="21" y="49"/>
                      <a:pt x="22" y="47"/>
                      <a:pt x="21" y="49"/>
                    </a:cubicBezTo>
                    <a:cubicBezTo>
                      <a:pt x="20" y="46"/>
                      <a:pt x="17" y="46"/>
                      <a:pt x="14" y="44"/>
                    </a:cubicBezTo>
                    <a:cubicBezTo>
                      <a:pt x="17" y="42"/>
                      <a:pt x="15" y="41"/>
                      <a:pt x="15" y="38"/>
                    </a:cubicBezTo>
                    <a:cubicBezTo>
                      <a:pt x="14" y="39"/>
                      <a:pt x="13" y="37"/>
                      <a:pt x="12" y="37"/>
                    </a:cubicBezTo>
                    <a:cubicBezTo>
                      <a:pt x="12" y="37"/>
                      <a:pt x="13" y="36"/>
                      <a:pt x="11" y="37"/>
                    </a:cubicBezTo>
                    <a:cubicBezTo>
                      <a:pt x="11" y="36"/>
                      <a:pt x="13" y="35"/>
                      <a:pt x="13" y="35"/>
                    </a:cubicBezTo>
                    <a:cubicBezTo>
                      <a:pt x="12" y="35"/>
                      <a:pt x="12" y="35"/>
                      <a:pt x="11" y="35"/>
                    </a:cubicBezTo>
                    <a:cubicBezTo>
                      <a:pt x="11" y="35"/>
                      <a:pt x="11" y="35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5"/>
                      <a:pt x="8" y="34"/>
                      <a:pt x="8" y="34"/>
                    </a:cubicBezTo>
                    <a:cubicBezTo>
                      <a:pt x="7" y="34"/>
                      <a:pt x="7" y="33"/>
                      <a:pt x="6" y="33"/>
                    </a:cubicBezTo>
                    <a:cubicBezTo>
                      <a:pt x="7" y="32"/>
                      <a:pt x="6" y="32"/>
                      <a:pt x="5" y="30"/>
                    </a:cubicBezTo>
                    <a:cubicBezTo>
                      <a:pt x="5" y="30"/>
                      <a:pt x="6" y="30"/>
                      <a:pt x="6" y="30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5" y="29"/>
                      <a:pt x="5" y="29"/>
                      <a:pt x="4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5" y="29"/>
                      <a:pt x="6" y="29"/>
                    </a:cubicBezTo>
                    <a:cubicBezTo>
                      <a:pt x="7" y="28"/>
                      <a:pt x="7" y="28"/>
                      <a:pt x="6" y="28"/>
                    </a:cubicBezTo>
                    <a:cubicBezTo>
                      <a:pt x="6" y="27"/>
                      <a:pt x="4" y="28"/>
                      <a:pt x="3" y="28"/>
                    </a:cubicBezTo>
                    <a:cubicBezTo>
                      <a:pt x="4" y="27"/>
                      <a:pt x="3" y="27"/>
                      <a:pt x="3" y="27"/>
                    </a:cubicBezTo>
                    <a:cubicBezTo>
                      <a:pt x="3" y="26"/>
                      <a:pt x="2" y="26"/>
                      <a:pt x="1" y="24"/>
                    </a:cubicBezTo>
                    <a:cubicBezTo>
                      <a:pt x="2" y="24"/>
                      <a:pt x="2" y="25"/>
                      <a:pt x="3" y="25"/>
                    </a:cubicBezTo>
                    <a:cubicBezTo>
                      <a:pt x="3" y="25"/>
                      <a:pt x="3" y="24"/>
                      <a:pt x="3" y="24"/>
                    </a:cubicBezTo>
                    <a:cubicBezTo>
                      <a:pt x="3" y="23"/>
                      <a:pt x="2" y="25"/>
                      <a:pt x="1" y="24"/>
                    </a:cubicBezTo>
                    <a:cubicBezTo>
                      <a:pt x="0" y="23"/>
                      <a:pt x="2" y="24"/>
                      <a:pt x="3" y="23"/>
                    </a:cubicBezTo>
                    <a:cubicBezTo>
                      <a:pt x="3" y="23"/>
                      <a:pt x="3" y="22"/>
                      <a:pt x="2" y="22"/>
                    </a:cubicBezTo>
                    <a:cubicBezTo>
                      <a:pt x="1" y="22"/>
                      <a:pt x="3" y="22"/>
                      <a:pt x="2" y="23"/>
                    </a:cubicBezTo>
                    <a:cubicBezTo>
                      <a:pt x="1" y="23"/>
                      <a:pt x="1" y="22"/>
                      <a:pt x="0" y="21"/>
                    </a:cubicBezTo>
                    <a:cubicBezTo>
                      <a:pt x="1" y="21"/>
                      <a:pt x="1" y="21"/>
                      <a:pt x="2" y="20"/>
                    </a:cubicBezTo>
                    <a:cubicBezTo>
                      <a:pt x="2" y="20"/>
                      <a:pt x="0" y="20"/>
                      <a:pt x="2" y="20"/>
                    </a:cubicBezTo>
                    <a:cubicBezTo>
                      <a:pt x="1" y="19"/>
                      <a:pt x="1" y="18"/>
                      <a:pt x="1" y="17"/>
                    </a:cubicBezTo>
                    <a:cubicBezTo>
                      <a:pt x="2" y="16"/>
                      <a:pt x="2" y="16"/>
                      <a:pt x="1" y="16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2"/>
                      <a:pt x="3" y="13"/>
                      <a:pt x="2" y="14"/>
                    </a:cubicBezTo>
                    <a:cubicBezTo>
                      <a:pt x="1" y="14"/>
                      <a:pt x="2" y="12"/>
                      <a:pt x="2" y="12"/>
                    </a:cubicBezTo>
                    <a:cubicBezTo>
                      <a:pt x="4" y="12"/>
                      <a:pt x="3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8" y="11"/>
                      <a:pt x="6" y="11"/>
                      <a:pt x="5" y="12"/>
                    </a:cubicBezTo>
                    <a:cubicBezTo>
                      <a:pt x="5" y="10"/>
                      <a:pt x="7" y="11"/>
                      <a:pt x="6" y="9"/>
                    </a:cubicBezTo>
                    <a:cubicBezTo>
                      <a:pt x="6" y="9"/>
                      <a:pt x="7" y="9"/>
                      <a:pt x="8" y="9"/>
                    </a:cubicBezTo>
                    <a:cubicBezTo>
                      <a:pt x="9" y="10"/>
                      <a:pt x="8" y="10"/>
                      <a:pt x="10" y="10"/>
                    </a:cubicBezTo>
                    <a:cubicBezTo>
                      <a:pt x="10" y="9"/>
                      <a:pt x="8" y="8"/>
                      <a:pt x="7" y="8"/>
                    </a:cubicBezTo>
                    <a:cubicBezTo>
                      <a:pt x="7" y="8"/>
                      <a:pt x="9" y="8"/>
                      <a:pt x="9" y="7"/>
                    </a:cubicBezTo>
                    <a:cubicBezTo>
                      <a:pt x="9" y="8"/>
                      <a:pt x="11" y="9"/>
                      <a:pt x="9" y="9"/>
                    </a:cubicBezTo>
                    <a:cubicBezTo>
                      <a:pt x="11" y="9"/>
                      <a:pt x="11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4" y="7"/>
                      <a:pt x="15" y="7"/>
                    </a:cubicBezTo>
                    <a:cubicBezTo>
                      <a:pt x="15" y="6"/>
                      <a:pt x="14" y="7"/>
                      <a:pt x="13" y="5"/>
                    </a:cubicBezTo>
                    <a:cubicBezTo>
                      <a:pt x="14" y="5"/>
                      <a:pt x="14" y="6"/>
                      <a:pt x="14" y="6"/>
                    </a:cubicBezTo>
                    <a:cubicBezTo>
                      <a:pt x="15" y="6"/>
                      <a:pt x="15" y="5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4"/>
                      <a:pt x="17" y="5"/>
                    </a:cubicBezTo>
                    <a:cubicBezTo>
                      <a:pt x="18" y="5"/>
                      <a:pt x="19" y="5"/>
                      <a:pt x="18" y="4"/>
                    </a:cubicBezTo>
                    <a:cubicBezTo>
                      <a:pt x="19" y="4"/>
                      <a:pt x="19" y="5"/>
                      <a:pt x="20" y="4"/>
                    </a:cubicBezTo>
                    <a:cubicBezTo>
                      <a:pt x="20" y="4"/>
                      <a:pt x="20" y="5"/>
                      <a:pt x="20" y="6"/>
                    </a:cubicBezTo>
                    <a:cubicBezTo>
                      <a:pt x="20" y="5"/>
                      <a:pt x="21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ubicBezTo>
                      <a:pt x="24" y="6"/>
                      <a:pt x="25" y="6"/>
                      <a:pt x="26" y="7"/>
                    </a:cubicBezTo>
                    <a:cubicBezTo>
                      <a:pt x="28" y="8"/>
                      <a:pt x="30" y="9"/>
                      <a:pt x="32" y="12"/>
                    </a:cubicBezTo>
                    <a:cubicBezTo>
                      <a:pt x="32" y="13"/>
                      <a:pt x="32" y="14"/>
                      <a:pt x="31" y="14"/>
                    </a:cubicBezTo>
                    <a:cubicBezTo>
                      <a:pt x="30" y="15"/>
                      <a:pt x="30" y="15"/>
                      <a:pt x="29" y="16"/>
                    </a:cubicBezTo>
                    <a:cubicBezTo>
                      <a:pt x="30" y="19"/>
                      <a:pt x="29" y="22"/>
                      <a:pt x="28" y="25"/>
                    </a:cubicBezTo>
                    <a:cubicBezTo>
                      <a:pt x="28" y="24"/>
                      <a:pt x="28" y="24"/>
                      <a:pt x="29" y="24"/>
                    </a:cubicBezTo>
                    <a:cubicBezTo>
                      <a:pt x="26" y="23"/>
                      <a:pt x="23" y="22"/>
                      <a:pt x="22" y="19"/>
                    </a:cubicBezTo>
                    <a:cubicBezTo>
                      <a:pt x="22" y="19"/>
                      <a:pt x="20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0" y="21"/>
                      <a:pt x="20" y="20"/>
                      <a:pt x="20" y="21"/>
                    </a:cubicBezTo>
                    <a:cubicBezTo>
                      <a:pt x="20" y="21"/>
                      <a:pt x="20" y="21"/>
                      <a:pt x="19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8" y="18"/>
                      <a:pt x="18" y="17"/>
                      <a:pt x="19" y="17"/>
                    </a:cubicBezTo>
                    <a:cubicBezTo>
                      <a:pt x="19" y="16"/>
                      <a:pt x="18" y="15"/>
                      <a:pt x="18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20" y="14"/>
                      <a:pt x="19" y="15"/>
                      <a:pt x="21" y="15"/>
                    </a:cubicBezTo>
                    <a:cubicBezTo>
                      <a:pt x="19" y="15"/>
                      <a:pt x="19" y="16"/>
                      <a:pt x="19" y="16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1" y="18"/>
                      <a:pt x="20" y="16"/>
                      <a:pt x="22" y="17"/>
                    </a:cubicBezTo>
                    <a:cubicBezTo>
                      <a:pt x="22" y="17"/>
                      <a:pt x="22" y="16"/>
                      <a:pt x="22" y="16"/>
                    </a:cubicBezTo>
                    <a:cubicBezTo>
                      <a:pt x="21" y="16"/>
                      <a:pt x="21" y="15"/>
                      <a:pt x="22" y="15"/>
                    </a:cubicBezTo>
                    <a:cubicBezTo>
                      <a:pt x="22" y="14"/>
                      <a:pt x="20" y="13"/>
                      <a:pt x="19" y="13"/>
                    </a:cubicBezTo>
                    <a:cubicBezTo>
                      <a:pt x="20" y="12"/>
                      <a:pt x="21" y="14"/>
                      <a:pt x="21" y="12"/>
                    </a:cubicBezTo>
                    <a:cubicBezTo>
                      <a:pt x="20" y="12"/>
                      <a:pt x="21" y="12"/>
                      <a:pt x="21" y="10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2" y="12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3" y="12"/>
                      <a:pt x="23" y="13"/>
                      <a:pt x="23" y="13"/>
                    </a:cubicBezTo>
                    <a:cubicBezTo>
                      <a:pt x="23" y="11"/>
                      <a:pt x="23" y="10"/>
                      <a:pt x="21" y="10"/>
                    </a:cubicBezTo>
                    <a:cubicBezTo>
                      <a:pt x="22" y="10"/>
                      <a:pt x="22" y="10"/>
                      <a:pt x="22" y="9"/>
                    </a:cubicBezTo>
                    <a:cubicBezTo>
                      <a:pt x="22" y="9"/>
                      <a:pt x="22" y="10"/>
                      <a:pt x="23" y="10"/>
                    </a:cubicBezTo>
                    <a:cubicBezTo>
                      <a:pt x="23" y="9"/>
                      <a:pt x="24" y="9"/>
                      <a:pt x="23" y="9"/>
                    </a:cubicBezTo>
                    <a:cubicBezTo>
                      <a:pt x="24" y="9"/>
                      <a:pt x="25" y="8"/>
                      <a:pt x="25" y="9"/>
                    </a:cubicBezTo>
                    <a:cubicBezTo>
                      <a:pt x="26" y="9"/>
                      <a:pt x="24" y="7"/>
                      <a:pt x="26" y="9"/>
                    </a:cubicBezTo>
                    <a:cubicBezTo>
                      <a:pt x="27" y="8"/>
                      <a:pt x="25" y="7"/>
                      <a:pt x="25" y="7"/>
                    </a:cubicBezTo>
                    <a:cubicBezTo>
                      <a:pt x="24" y="7"/>
                      <a:pt x="26" y="7"/>
                      <a:pt x="25" y="6"/>
                    </a:cubicBezTo>
                    <a:cubicBezTo>
                      <a:pt x="26" y="6"/>
                      <a:pt x="25" y="7"/>
                      <a:pt x="26" y="8"/>
                    </a:cubicBezTo>
                    <a:cubicBezTo>
                      <a:pt x="26" y="7"/>
                      <a:pt x="27" y="7"/>
                      <a:pt x="27" y="7"/>
                    </a:cubicBezTo>
                    <a:cubicBezTo>
                      <a:pt x="26" y="6"/>
                      <a:pt x="27" y="6"/>
                      <a:pt x="26" y="4"/>
                    </a:cubicBezTo>
                    <a:cubicBezTo>
                      <a:pt x="27" y="6"/>
                      <a:pt x="27" y="3"/>
                      <a:pt x="28" y="4"/>
                    </a:cubicBezTo>
                    <a:cubicBezTo>
                      <a:pt x="28" y="4"/>
                      <a:pt x="28" y="3"/>
                      <a:pt x="28" y="3"/>
                    </a:cubicBezTo>
                    <a:cubicBezTo>
                      <a:pt x="29" y="3"/>
                      <a:pt x="29" y="4"/>
                      <a:pt x="30" y="3"/>
                    </a:cubicBezTo>
                    <a:cubicBezTo>
                      <a:pt x="30" y="3"/>
                      <a:pt x="30" y="2"/>
                      <a:pt x="31" y="2"/>
                    </a:cubicBezTo>
                    <a:cubicBezTo>
                      <a:pt x="31" y="2"/>
                      <a:pt x="32" y="1"/>
                      <a:pt x="33" y="1"/>
                    </a:cubicBezTo>
                    <a:cubicBezTo>
                      <a:pt x="35" y="1"/>
                      <a:pt x="36" y="1"/>
                      <a:pt x="36" y="0"/>
                    </a:cubicBezTo>
                    <a:cubicBezTo>
                      <a:pt x="38" y="0"/>
                      <a:pt x="39" y="1"/>
                      <a:pt x="40" y="2"/>
                    </a:cubicBezTo>
                    <a:cubicBezTo>
                      <a:pt x="41" y="3"/>
                      <a:pt x="42" y="3"/>
                      <a:pt x="43" y="5"/>
                    </a:cubicBezTo>
                    <a:cubicBezTo>
                      <a:pt x="43" y="5"/>
                      <a:pt x="42" y="5"/>
                      <a:pt x="42" y="5"/>
                    </a:cubicBezTo>
                    <a:cubicBezTo>
                      <a:pt x="42" y="6"/>
                      <a:pt x="42" y="6"/>
                      <a:pt x="42" y="7"/>
                    </a:cubicBezTo>
                    <a:cubicBezTo>
                      <a:pt x="43" y="8"/>
                      <a:pt x="40" y="7"/>
                      <a:pt x="39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2" y="8"/>
                      <a:pt x="40" y="10"/>
                      <a:pt x="42" y="9"/>
                    </a:cubicBezTo>
                    <a:cubicBezTo>
                      <a:pt x="42" y="9"/>
                      <a:pt x="41" y="10"/>
                      <a:pt x="42" y="10"/>
                    </a:cubicBezTo>
                    <a:cubicBezTo>
                      <a:pt x="41" y="11"/>
                      <a:pt x="41" y="11"/>
                      <a:pt x="40" y="11"/>
                    </a:cubicBezTo>
                    <a:cubicBezTo>
                      <a:pt x="40" y="11"/>
                      <a:pt x="42" y="12"/>
                      <a:pt x="40" y="11"/>
                    </a:cubicBezTo>
                    <a:cubicBezTo>
                      <a:pt x="40" y="12"/>
                      <a:pt x="41" y="11"/>
                      <a:pt x="42" y="12"/>
                    </a:cubicBezTo>
                    <a:cubicBezTo>
                      <a:pt x="41" y="12"/>
                      <a:pt x="41" y="14"/>
                      <a:pt x="42" y="13"/>
                    </a:cubicBezTo>
                    <a:cubicBezTo>
                      <a:pt x="43" y="14"/>
                      <a:pt x="40" y="14"/>
                      <a:pt x="40" y="14"/>
                    </a:cubicBezTo>
                    <a:cubicBezTo>
                      <a:pt x="39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39" y="14"/>
                    </a:cubicBezTo>
                    <a:cubicBezTo>
                      <a:pt x="39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0" y="15"/>
                      <a:pt x="40" y="14"/>
                      <a:pt x="39" y="13"/>
                    </a:cubicBezTo>
                    <a:cubicBezTo>
                      <a:pt x="39" y="13"/>
                      <a:pt x="39" y="13"/>
                      <a:pt x="39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38" y="10"/>
                      <a:pt x="39" y="12"/>
                      <a:pt x="39" y="11"/>
                    </a:cubicBezTo>
                    <a:cubicBezTo>
                      <a:pt x="39" y="11"/>
                      <a:pt x="38" y="10"/>
                      <a:pt x="38" y="10"/>
                    </a:cubicBezTo>
                    <a:cubicBezTo>
                      <a:pt x="38" y="9"/>
                      <a:pt x="38" y="9"/>
                      <a:pt x="38" y="8"/>
                    </a:cubicBezTo>
                    <a:cubicBezTo>
                      <a:pt x="38" y="8"/>
                      <a:pt x="39" y="8"/>
                      <a:pt x="39" y="7"/>
                    </a:cubicBezTo>
                    <a:cubicBezTo>
                      <a:pt x="39" y="8"/>
                      <a:pt x="39" y="8"/>
                      <a:pt x="39" y="9"/>
                    </a:cubicBezTo>
                    <a:cubicBezTo>
                      <a:pt x="39" y="9"/>
                      <a:pt x="39" y="9"/>
                      <a:pt x="39" y="10"/>
                    </a:cubicBezTo>
                    <a:cubicBezTo>
                      <a:pt x="40" y="10"/>
                      <a:pt x="40" y="9"/>
                      <a:pt x="39" y="9"/>
                    </a:cubicBezTo>
                    <a:cubicBezTo>
                      <a:pt x="39" y="8"/>
                      <a:pt x="39" y="8"/>
                      <a:pt x="40" y="8"/>
                    </a:cubicBezTo>
                    <a:cubicBezTo>
                      <a:pt x="40" y="8"/>
                      <a:pt x="40" y="7"/>
                      <a:pt x="40" y="7"/>
                    </a:cubicBezTo>
                    <a:cubicBezTo>
                      <a:pt x="40" y="7"/>
                      <a:pt x="40" y="7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5"/>
                      <a:pt x="41" y="5"/>
                    </a:cubicBezTo>
                    <a:cubicBezTo>
                      <a:pt x="41" y="4"/>
                      <a:pt x="42" y="4"/>
                      <a:pt x="41" y="4"/>
                    </a:cubicBezTo>
                    <a:cubicBezTo>
                      <a:pt x="41" y="4"/>
                      <a:pt x="41" y="4"/>
                      <a:pt x="40" y="4"/>
                    </a:cubicBezTo>
                    <a:cubicBezTo>
                      <a:pt x="40" y="4"/>
                      <a:pt x="40" y="4"/>
                      <a:pt x="40" y="3"/>
                    </a:cubicBezTo>
                    <a:cubicBezTo>
                      <a:pt x="41" y="3"/>
                      <a:pt x="41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4"/>
                      <a:pt x="42" y="4"/>
                      <a:pt x="41" y="5"/>
                    </a:cubicBezTo>
                    <a:cubicBezTo>
                      <a:pt x="42" y="5"/>
                      <a:pt x="42" y="5"/>
                      <a:pt x="43" y="5"/>
                    </a:cubicBezTo>
                    <a:cubicBezTo>
                      <a:pt x="44" y="5"/>
                      <a:pt x="44" y="5"/>
                      <a:pt x="44" y="6"/>
                    </a:cubicBezTo>
                    <a:cubicBezTo>
                      <a:pt x="45" y="6"/>
                      <a:pt x="46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8" y="7"/>
                      <a:pt x="48" y="8"/>
                      <a:pt x="49" y="8"/>
                    </a:cubicBezTo>
                    <a:cubicBezTo>
                      <a:pt x="49" y="8"/>
                      <a:pt x="49" y="7"/>
                      <a:pt x="49" y="6"/>
                    </a:cubicBezTo>
                    <a:cubicBezTo>
                      <a:pt x="49" y="6"/>
                      <a:pt x="49" y="6"/>
                      <a:pt x="48" y="6"/>
                    </a:cubicBezTo>
                    <a:cubicBezTo>
                      <a:pt x="47" y="7"/>
                      <a:pt x="50" y="6"/>
                      <a:pt x="48" y="7"/>
                    </a:cubicBezTo>
                    <a:cubicBezTo>
                      <a:pt x="47" y="6"/>
                      <a:pt x="49" y="7"/>
                      <a:pt x="50" y="5"/>
                    </a:cubicBezTo>
                    <a:cubicBezTo>
                      <a:pt x="49" y="7"/>
                      <a:pt x="50" y="7"/>
                      <a:pt x="50" y="7"/>
                    </a:cubicBezTo>
                    <a:cubicBezTo>
                      <a:pt x="51" y="8"/>
                      <a:pt x="52" y="8"/>
                      <a:pt x="51" y="9"/>
                    </a:cubicBezTo>
                    <a:cubicBezTo>
                      <a:pt x="52" y="9"/>
                      <a:pt x="52" y="9"/>
                      <a:pt x="53" y="9"/>
                    </a:cubicBezTo>
                    <a:cubicBezTo>
                      <a:pt x="52" y="8"/>
                      <a:pt x="52" y="9"/>
                      <a:pt x="51" y="8"/>
                    </a:cubicBezTo>
                    <a:cubicBezTo>
                      <a:pt x="52" y="8"/>
                      <a:pt x="52" y="8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3" y="7"/>
                      <a:pt x="53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2" y="11"/>
                      <a:pt x="53" y="10"/>
                      <a:pt x="53" y="10"/>
                    </a:cubicBezTo>
                    <a:cubicBezTo>
                      <a:pt x="53" y="10"/>
                      <a:pt x="53" y="11"/>
                      <a:pt x="53" y="11"/>
                    </a:cubicBezTo>
                    <a:cubicBezTo>
                      <a:pt x="54" y="11"/>
                      <a:pt x="55" y="12"/>
                      <a:pt x="55" y="13"/>
                    </a:cubicBezTo>
                    <a:cubicBezTo>
                      <a:pt x="55" y="13"/>
                      <a:pt x="55" y="14"/>
                      <a:pt x="55" y="15"/>
                    </a:cubicBezTo>
                    <a:cubicBezTo>
                      <a:pt x="55" y="15"/>
                      <a:pt x="55" y="15"/>
                      <a:pt x="54" y="15"/>
                    </a:cubicBezTo>
                    <a:cubicBezTo>
                      <a:pt x="55" y="16"/>
                      <a:pt x="55" y="17"/>
                      <a:pt x="55" y="18"/>
                    </a:cubicBezTo>
                    <a:cubicBezTo>
                      <a:pt x="53" y="18"/>
                      <a:pt x="55" y="17"/>
                      <a:pt x="54" y="17"/>
                    </a:cubicBezTo>
                    <a:cubicBezTo>
                      <a:pt x="53" y="18"/>
                      <a:pt x="54" y="18"/>
                      <a:pt x="55" y="19"/>
                    </a:cubicBezTo>
                    <a:cubicBezTo>
                      <a:pt x="56" y="20"/>
                      <a:pt x="56" y="21"/>
                      <a:pt x="55" y="22"/>
                    </a:cubicBezTo>
                    <a:cubicBezTo>
                      <a:pt x="57" y="23"/>
                      <a:pt x="54" y="23"/>
                      <a:pt x="55" y="24"/>
                    </a:cubicBezTo>
                    <a:cubicBezTo>
                      <a:pt x="54" y="24"/>
                      <a:pt x="54" y="25"/>
                      <a:pt x="52" y="25"/>
                    </a:cubicBezTo>
                    <a:cubicBezTo>
                      <a:pt x="52" y="25"/>
                      <a:pt x="53" y="26"/>
                      <a:pt x="54" y="26"/>
                    </a:cubicBezTo>
                    <a:cubicBezTo>
                      <a:pt x="53" y="27"/>
                      <a:pt x="53" y="25"/>
                      <a:pt x="52" y="26"/>
                    </a:cubicBezTo>
                    <a:cubicBezTo>
                      <a:pt x="52" y="27"/>
                      <a:pt x="54" y="26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2" y="27"/>
                      <a:pt x="52" y="27"/>
                    </a:cubicBezTo>
                    <a:cubicBezTo>
                      <a:pt x="53" y="29"/>
                      <a:pt x="53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3" y="33"/>
                      <a:pt x="53" y="32"/>
                      <a:pt x="54" y="32"/>
                    </a:cubicBezTo>
                    <a:cubicBezTo>
                      <a:pt x="52" y="33"/>
                      <a:pt x="52" y="33"/>
                      <a:pt x="51" y="34"/>
                    </a:cubicBezTo>
                    <a:cubicBezTo>
                      <a:pt x="50" y="34"/>
                      <a:pt x="51" y="34"/>
                      <a:pt x="51" y="33"/>
                    </a:cubicBezTo>
                    <a:cubicBezTo>
                      <a:pt x="51" y="33"/>
                      <a:pt x="50" y="34"/>
                      <a:pt x="50" y="33"/>
                    </a:cubicBezTo>
                    <a:cubicBezTo>
                      <a:pt x="51" y="35"/>
                      <a:pt x="49" y="36"/>
                      <a:pt x="50" y="37"/>
                    </a:cubicBezTo>
                    <a:cubicBezTo>
                      <a:pt x="49" y="39"/>
                      <a:pt x="48" y="44"/>
                      <a:pt x="48" y="47"/>
                    </a:cubicBezTo>
                    <a:cubicBezTo>
                      <a:pt x="48" y="51"/>
                      <a:pt x="49" y="55"/>
                      <a:pt x="49" y="58"/>
                    </a:cubicBezTo>
                    <a:cubicBezTo>
                      <a:pt x="51" y="58"/>
                      <a:pt x="50" y="57"/>
                      <a:pt x="51" y="57"/>
                    </a:cubicBezTo>
                    <a:cubicBezTo>
                      <a:pt x="51" y="57"/>
                      <a:pt x="49" y="56"/>
                      <a:pt x="51" y="56"/>
                    </a:cubicBezTo>
                    <a:cubicBezTo>
                      <a:pt x="49" y="55"/>
                      <a:pt x="51" y="54"/>
                      <a:pt x="50" y="53"/>
                    </a:cubicBezTo>
                    <a:cubicBezTo>
                      <a:pt x="51" y="53"/>
                      <a:pt x="52" y="54"/>
                      <a:pt x="52" y="55"/>
                    </a:cubicBezTo>
                    <a:cubicBezTo>
                      <a:pt x="50" y="55"/>
                      <a:pt x="52" y="54"/>
                      <a:pt x="51" y="54"/>
                    </a:cubicBezTo>
                    <a:cubicBezTo>
                      <a:pt x="50" y="54"/>
                      <a:pt x="51" y="56"/>
                      <a:pt x="52" y="55"/>
                    </a:cubicBezTo>
                    <a:cubicBezTo>
                      <a:pt x="53" y="56"/>
                      <a:pt x="51" y="57"/>
                      <a:pt x="52" y="57"/>
                    </a:cubicBezTo>
                    <a:cubicBezTo>
                      <a:pt x="51" y="57"/>
                      <a:pt x="51" y="59"/>
                      <a:pt x="50" y="58"/>
                    </a:cubicBezTo>
                    <a:cubicBezTo>
                      <a:pt x="50" y="59"/>
                      <a:pt x="53" y="59"/>
                      <a:pt x="52" y="58"/>
                    </a:cubicBezTo>
                    <a:cubicBezTo>
                      <a:pt x="52" y="57"/>
                      <a:pt x="52" y="58"/>
                      <a:pt x="53" y="58"/>
                    </a:cubicBezTo>
                    <a:cubicBezTo>
                      <a:pt x="52" y="59"/>
                      <a:pt x="52" y="59"/>
                      <a:pt x="51" y="59"/>
                    </a:cubicBezTo>
                    <a:cubicBezTo>
                      <a:pt x="51" y="60"/>
                      <a:pt x="50" y="60"/>
                      <a:pt x="51" y="61"/>
                    </a:cubicBezTo>
                    <a:cubicBezTo>
                      <a:pt x="51" y="61"/>
                      <a:pt x="51" y="61"/>
                      <a:pt x="52" y="61"/>
                    </a:cubicBezTo>
                    <a:cubicBezTo>
                      <a:pt x="52" y="61"/>
                      <a:pt x="53" y="62"/>
                      <a:pt x="53" y="63"/>
                    </a:cubicBezTo>
                    <a:cubicBezTo>
                      <a:pt x="53" y="63"/>
                      <a:pt x="54" y="64"/>
                      <a:pt x="52" y="65"/>
                    </a:cubicBezTo>
                    <a:cubicBezTo>
                      <a:pt x="53" y="66"/>
                      <a:pt x="54" y="67"/>
                      <a:pt x="54" y="68"/>
                    </a:cubicBezTo>
                    <a:cubicBezTo>
                      <a:pt x="55" y="68"/>
                      <a:pt x="55" y="69"/>
                      <a:pt x="55" y="69"/>
                    </a:cubicBezTo>
                    <a:cubicBezTo>
                      <a:pt x="56" y="70"/>
                      <a:pt x="57" y="70"/>
                      <a:pt x="57" y="71"/>
                    </a:cubicBezTo>
                    <a:cubicBezTo>
                      <a:pt x="58" y="71"/>
                      <a:pt x="56" y="71"/>
                      <a:pt x="55" y="72"/>
                    </a:cubicBezTo>
                    <a:close/>
                    <a:moveTo>
                      <a:pt x="7" y="17"/>
                    </a:moveTo>
                    <a:cubicBezTo>
                      <a:pt x="6" y="18"/>
                      <a:pt x="6" y="17"/>
                      <a:pt x="5" y="18"/>
                    </a:cubicBezTo>
                    <a:cubicBezTo>
                      <a:pt x="5" y="19"/>
                      <a:pt x="6" y="19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8" y="18"/>
                      <a:pt x="7" y="17"/>
                    </a:cubicBezTo>
                    <a:close/>
                    <a:moveTo>
                      <a:pt x="6" y="14"/>
                    </a:moveTo>
                    <a:cubicBezTo>
                      <a:pt x="5" y="14"/>
                      <a:pt x="5" y="14"/>
                      <a:pt x="5" y="15"/>
                    </a:cubicBezTo>
                    <a:cubicBezTo>
                      <a:pt x="6" y="15"/>
                      <a:pt x="7" y="16"/>
                      <a:pt x="8" y="15"/>
                    </a:cubicBezTo>
                    <a:cubicBezTo>
                      <a:pt x="7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9" y="12"/>
                    </a:moveTo>
                    <a:cubicBezTo>
                      <a:pt x="8" y="13"/>
                      <a:pt x="9" y="13"/>
                      <a:pt x="8" y="13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9" y="13"/>
                      <a:pt x="10" y="12"/>
                      <a:pt x="9" y="12"/>
                    </a:cubicBezTo>
                    <a:close/>
                    <a:moveTo>
                      <a:pt x="39" y="11"/>
                    </a:moveTo>
                    <a:cubicBezTo>
                      <a:pt x="40" y="10"/>
                      <a:pt x="40" y="10"/>
                      <a:pt x="41" y="10"/>
                    </a:cubicBezTo>
                    <a:cubicBezTo>
                      <a:pt x="41" y="10"/>
                      <a:pt x="42" y="10"/>
                      <a:pt x="42" y="10"/>
                    </a:cubicBezTo>
                    <a:cubicBezTo>
                      <a:pt x="42" y="10"/>
                      <a:pt x="41" y="10"/>
                      <a:pt x="40" y="10"/>
                    </a:cubicBezTo>
                    <a:cubicBezTo>
                      <a:pt x="39" y="10"/>
                      <a:pt x="39" y="10"/>
                      <a:pt x="39" y="11"/>
                    </a:cubicBezTo>
                    <a:close/>
                    <a:moveTo>
                      <a:pt x="50" y="12"/>
                    </a:moveTo>
                    <a:cubicBezTo>
                      <a:pt x="50" y="11"/>
                      <a:pt x="51" y="11"/>
                      <a:pt x="52" y="10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2"/>
                      <a:pt x="49" y="12"/>
                      <a:pt x="50" y="1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33" name="组合 32"/>
              <p:cNvGrpSpPr/>
              <p:nvPr/>
            </p:nvGrpSpPr>
            <p:grpSpPr>
              <a:xfrm>
                <a:off x="4857448" y="2251348"/>
                <a:ext cx="2081975" cy="3655719"/>
                <a:chOff x="4857448" y="2251348"/>
                <a:chExt cx="2081975" cy="3655719"/>
              </a:xfrm>
            </p:grpSpPr>
            <p:sp>
              <p:nvSpPr>
                <p:cNvPr id="34" name="Freeform 41"/>
                <p:cNvSpPr>
                  <a:spLocks noEditPoints="1"/>
                </p:cNvSpPr>
                <p:nvPr/>
              </p:nvSpPr>
              <p:spPr bwMode="auto">
                <a:xfrm rot="976095">
                  <a:off x="4857448" y="2251348"/>
                  <a:ext cx="2081975" cy="2517298"/>
                </a:xfrm>
                <a:custGeom>
                  <a:avLst/>
                  <a:gdLst>
                    <a:gd name="T0" fmla="*/ 112 w 123"/>
                    <a:gd name="T1" fmla="*/ 80 h 149"/>
                    <a:gd name="T2" fmla="*/ 115 w 123"/>
                    <a:gd name="T3" fmla="*/ 66 h 149"/>
                    <a:gd name="T4" fmla="*/ 114 w 123"/>
                    <a:gd name="T5" fmla="*/ 51 h 149"/>
                    <a:gd name="T6" fmla="*/ 112 w 123"/>
                    <a:gd name="T7" fmla="*/ 41 h 149"/>
                    <a:gd name="T8" fmla="*/ 106 w 123"/>
                    <a:gd name="T9" fmla="*/ 25 h 149"/>
                    <a:gd name="T10" fmla="*/ 99 w 123"/>
                    <a:gd name="T11" fmla="*/ 17 h 149"/>
                    <a:gd name="T12" fmla="*/ 92 w 123"/>
                    <a:gd name="T13" fmla="*/ 14 h 149"/>
                    <a:gd name="T14" fmla="*/ 76 w 123"/>
                    <a:gd name="T15" fmla="*/ 7 h 149"/>
                    <a:gd name="T16" fmla="*/ 63 w 123"/>
                    <a:gd name="T17" fmla="*/ 6 h 149"/>
                    <a:gd name="T18" fmla="*/ 47 w 123"/>
                    <a:gd name="T19" fmla="*/ 10 h 149"/>
                    <a:gd name="T20" fmla="*/ 36 w 123"/>
                    <a:gd name="T21" fmla="*/ 13 h 149"/>
                    <a:gd name="T22" fmla="*/ 31 w 123"/>
                    <a:gd name="T23" fmla="*/ 16 h 149"/>
                    <a:gd name="T24" fmla="*/ 23 w 123"/>
                    <a:gd name="T25" fmla="*/ 23 h 149"/>
                    <a:gd name="T26" fmla="*/ 13 w 123"/>
                    <a:gd name="T27" fmla="*/ 32 h 149"/>
                    <a:gd name="T28" fmla="*/ 8 w 123"/>
                    <a:gd name="T29" fmla="*/ 46 h 149"/>
                    <a:gd name="T30" fmla="*/ 11 w 123"/>
                    <a:gd name="T31" fmla="*/ 68 h 149"/>
                    <a:gd name="T32" fmla="*/ 16 w 123"/>
                    <a:gd name="T33" fmla="*/ 81 h 149"/>
                    <a:gd name="T34" fmla="*/ 25 w 123"/>
                    <a:gd name="T35" fmla="*/ 95 h 149"/>
                    <a:gd name="T36" fmla="*/ 25 w 123"/>
                    <a:gd name="T37" fmla="*/ 96 h 149"/>
                    <a:gd name="T38" fmla="*/ 53 w 123"/>
                    <a:gd name="T39" fmla="*/ 121 h 149"/>
                    <a:gd name="T40" fmla="*/ 64 w 123"/>
                    <a:gd name="T41" fmla="*/ 142 h 149"/>
                    <a:gd name="T42" fmla="*/ 64 w 123"/>
                    <a:gd name="T43" fmla="*/ 148 h 149"/>
                    <a:gd name="T44" fmla="*/ 57 w 123"/>
                    <a:gd name="T45" fmla="*/ 135 h 149"/>
                    <a:gd name="T46" fmla="*/ 37 w 123"/>
                    <a:gd name="T47" fmla="*/ 114 h 149"/>
                    <a:gd name="T48" fmla="*/ 21 w 123"/>
                    <a:gd name="T49" fmla="*/ 99 h 149"/>
                    <a:gd name="T50" fmla="*/ 21 w 123"/>
                    <a:gd name="T51" fmla="*/ 99 h 149"/>
                    <a:gd name="T52" fmla="*/ 20 w 123"/>
                    <a:gd name="T53" fmla="*/ 96 h 149"/>
                    <a:gd name="T54" fmla="*/ 12 w 123"/>
                    <a:gd name="T55" fmla="*/ 86 h 149"/>
                    <a:gd name="T56" fmla="*/ 6 w 123"/>
                    <a:gd name="T57" fmla="*/ 81 h 149"/>
                    <a:gd name="T58" fmla="*/ 2 w 123"/>
                    <a:gd name="T59" fmla="*/ 73 h 149"/>
                    <a:gd name="T60" fmla="*/ 3 w 123"/>
                    <a:gd name="T61" fmla="*/ 67 h 149"/>
                    <a:gd name="T62" fmla="*/ 4 w 123"/>
                    <a:gd name="T63" fmla="*/ 59 h 149"/>
                    <a:gd name="T64" fmla="*/ 1 w 123"/>
                    <a:gd name="T65" fmla="*/ 52 h 149"/>
                    <a:gd name="T66" fmla="*/ 3 w 123"/>
                    <a:gd name="T67" fmla="*/ 37 h 149"/>
                    <a:gd name="T68" fmla="*/ 26 w 123"/>
                    <a:gd name="T69" fmla="*/ 12 h 149"/>
                    <a:gd name="T70" fmla="*/ 32 w 123"/>
                    <a:gd name="T71" fmla="*/ 8 h 149"/>
                    <a:gd name="T72" fmla="*/ 39 w 123"/>
                    <a:gd name="T73" fmla="*/ 5 h 149"/>
                    <a:gd name="T74" fmla="*/ 40 w 123"/>
                    <a:gd name="T75" fmla="*/ 4 h 149"/>
                    <a:gd name="T76" fmla="*/ 47 w 123"/>
                    <a:gd name="T77" fmla="*/ 3 h 149"/>
                    <a:gd name="T78" fmla="*/ 56 w 123"/>
                    <a:gd name="T79" fmla="*/ 1 h 149"/>
                    <a:gd name="T80" fmla="*/ 76 w 123"/>
                    <a:gd name="T81" fmla="*/ 3 h 149"/>
                    <a:gd name="T82" fmla="*/ 83 w 123"/>
                    <a:gd name="T83" fmla="*/ 5 h 149"/>
                    <a:gd name="T84" fmla="*/ 95 w 123"/>
                    <a:gd name="T85" fmla="*/ 9 h 149"/>
                    <a:gd name="T86" fmla="*/ 103 w 123"/>
                    <a:gd name="T87" fmla="*/ 13 h 149"/>
                    <a:gd name="T88" fmla="*/ 106 w 123"/>
                    <a:gd name="T89" fmla="*/ 21 h 149"/>
                    <a:gd name="T90" fmla="*/ 108 w 123"/>
                    <a:gd name="T91" fmla="*/ 21 h 149"/>
                    <a:gd name="T92" fmla="*/ 113 w 123"/>
                    <a:gd name="T93" fmla="*/ 25 h 149"/>
                    <a:gd name="T94" fmla="*/ 114 w 123"/>
                    <a:gd name="T95" fmla="*/ 28 h 149"/>
                    <a:gd name="T96" fmla="*/ 119 w 123"/>
                    <a:gd name="T97" fmla="*/ 38 h 149"/>
                    <a:gd name="T98" fmla="*/ 120 w 123"/>
                    <a:gd name="T99" fmla="*/ 48 h 149"/>
                    <a:gd name="T100" fmla="*/ 121 w 123"/>
                    <a:gd name="T101" fmla="*/ 59 h 149"/>
                    <a:gd name="T102" fmla="*/ 112 w 123"/>
                    <a:gd name="T103" fmla="*/ 93 h 149"/>
                    <a:gd name="T104" fmla="*/ 115 w 123"/>
                    <a:gd name="T105" fmla="*/ 93 h 149"/>
                    <a:gd name="T106" fmla="*/ 109 w 123"/>
                    <a:gd name="T107" fmla="*/ 103 h 149"/>
                    <a:gd name="T108" fmla="*/ 10 w 123"/>
                    <a:gd name="T109" fmla="*/ 75 h 149"/>
                    <a:gd name="T110" fmla="*/ 6 w 123"/>
                    <a:gd name="T111" fmla="*/ 69 h 149"/>
                    <a:gd name="T112" fmla="*/ 94 w 123"/>
                    <a:gd name="T113" fmla="*/ 14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23" h="149">
                      <a:moveTo>
                        <a:pt x="105" y="114"/>
                      </a:moveTo>
                      <a:cubicBezTo>
                        <a:pt x="104" y="108"/>
                        <a:pt x="103" y="102"/>
                        <a:pt x="107" y="94"/>
                      </a:cubicBezTo>
                      <a:cubicBezTo>
                        <a:pt x="107" y="94"/>
                        <a:pt x="107" y="95"/>
                        <a:pt x="107" y="95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8" y="91"/>
                        <a:pt x="110" y="89"/>
                        <a:pt x="109" y="87"/>
                      </a:cubicBezTo>
                      <a:cubicBezTo>
                        <a:pt x="110" y="87"/>
                        <a:pt x="109" y="83"/>
                        <a:pt x="112" y="84"/>
                      </a:cubicBezTo>
                      <a:cubicBezTo>
                        <a:pt x="110" y="84"/>
                        <a:pt x="111" y="82"/>
                        <a:pt x="112" y="80"/>
                      </a:cubicBezTo>
                      <a:cubicBezTo>
                        <a:pt x="112" y="80"/>
                        <a:pt x="112" y="80"/>
                        <a:pt x="112" y="81"/>
                      </a:cubicBezTo>
                      <a:cubicBezTo>
                        <a:pt x="112" y="80"/>
                        <a:pt x="112" y="79"/>
                        <a:pt x="112" y="79"/>
                      </a:cubicBezTo>
                      <a:cubicBezTo>
                        <a:pt x="114" y="80"/>
                        <a:pt x="113" y="77"/>
                        <a:pt x="112" y="77"/>
                      </a:cubicBezTo>
                      <a:cubicBezTo>
                        <a:pt x="112" y="76"/>
                        <a:pt x="115" y="74"/>
                        <a:pt x="113" y="73"/>
                      </a:cubicBezTo>
                      <a:cubicBezTo>
                        <a:pt x="115" y="73"/>
                        <a:pt x="113" y="72"/>
                        <a:pt x="115" y="72"/>
                      </a:cubicBezTo>
                      <a:cubicBezTo>
                        <a:pt x="114" y="70"/>
                        <a:pt x="113" y="69"/>
                        <a:pt x="115" y="68"/>
                      </a:cubicBezTo>
                      <a:cubicBezTo>
                        <a:pt x="115" y="67"/>
                        <a:pt x="115" y="66"/>
                        <a:pt x="115" y="66"/>
                      </a:cubicBezTo>
                      <a:cubicBezTo>
                        <a:pt x="114" y="65"/>
                        <a:pt x="114" y="64"/>
                        <a:pt x="115" y="64"/>
                      </a:cubicBezTo>
                      <a:cubicBezTo>
                        <a:pt x="114" y="63"/>
                        <a:pt x="114" y="62"/>
                        <a:pt x="114" y="61"/>
                      </a:cubicBezTo>
                      <a:cubicBezTo>
                        <a:pt x="115" y="61"/>
                        <a:pt x="115" y="60"/>
                        <a:pt x="115" y="60"/>
                      </a:cubicBezTo>
                      <a:cubicBezTo>
                        <a:pt x="115" y="60"/>
                        <a:pt x="115" y="60"/>
                        <a:pt x="114" y="59"/>
                      </a:cubicBezTo>
                      <a:cubicBezTo>
                        <a:pt x="114" y="57"/>
                        <a:pt x="115" y="59"/>
                        <a:pt x="115" y="59"/>
                      </a:cubicBezTo>
                      <a:cubicBezTo>
                        <a:pt x="115" y="57"/>
                        <a:pt x="114" y="55"/>
                        <a:pt x="114" y="54"/>
                      </a:cubicBezTo>
                      <a:cubicBezTo>
                        <a:pt x="114" y="53"/>
                        <a:pt x="114" y="52"/>
                        <a:pt x="114" y="51"/>
                      </a:cubicBezTo>
                      <a:cubicBezTo>
                        <a:pt x="114" y="51"/>
                        <a:pt x="114" y="50"/>
                        <a:pt x="114" y="49"/>
                      </a:cubicBezTo>
                      <a:cubicBezTo>
                        <a:pt x="113" y="48"/>
                        <a:pt x="113" y="47"/>
                        <a:pt x="113" y="46"/>
                      </a:cubicBezTo>
                      <a:cubicBezTo>
                        <a:pt x="113" y="45"/>
                        <a:pt x="114" y="44"/>
                        <a:pt x="114" y="44"/>
                      </a:cubicBezTo>
                      <a:cubicBezTo>
                        <a:pt x="112" y="44"/>
                        <a:pt x="115" y="45"/>
                        <a:pt x="113" y="45"/>
                      </a:cubicBezTo>
                      <a:cubicBezTo>
                        <a:pt x="112" y="43"/>
                        <a:pt x="112" y="43"/>
                        <a:pt x="112" y="43"/>
                      </a:cubicBezTo>
                      <a:cubicBezTo>
                        <a:pt x="113" y="42"/>
                        <a:pt x="114" y="42"/>
                        <a:pt x="113" y="41"/>
                      </a:cubicBezTo>
                      <a:cubicBezTo>
                        <a:pt x="113" y="40"/>
                        <a:pt x="113" y="42"/>
                        <a:pt x="112" y="41"/>
                      </a:cubicBezTo>
                      <a:cubicBezTo>
                        <a:pt x="112" y="39"/>
                        <a:pt x="112" y="38"/>
                        <a:pt x="112" y="36"/>
                      </a:cubicBezTo>
                      <a:cubicBezTo>
                        <a:pt x="111" y="35"/>
                        <a:pt x="110" y="34"/>
                        <a:pt x="109" y="32"/>
                      </a:cubicBezTo>
                      <a:cubicBezTo>
                        <a:pt x="110" y="32"/>
                        <a:pt x="110" y="31"/>
                        <a:pt x="112" y="32"/>
                      </a:cubicBezTo>
                      <a:cubicBezTo>
                        <a:pt x="112" y="32"/>
                        <a:pt x="111" y="31"/>
                        <a:pt x="111" y="31"/>
                      </a:cubicBezTo>
                      <a:cubicBezTo>
                        <a:pt x="110" y="32"/>
                        <a:pt x="109" y="31"/>
                        <a:pt x="109" y="32"/>
                      </a:cubicBezTo>
                      <a:cubicBezTo>
                        <a:pt x="108" y="32"/>
                        <a:pt x="110" y="30"/>
                        <a:pt x="109" y="29"/>
                      </a:cubicBezTo>
                      <a:cubicBezTo>
                        <a:pt x="108" y="31"/>
                        <a:pt x="106" y="27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5" y="24"/>
                        <a:pt x="105" y="26"/>
                        <a:pt x="104" y="25"/>
                      </a:cubicBezTo>
                      <a:cubicBezTo>
                        <a:pt x="106" y="24"/>
                        <a:pt x="101" y="23"/>
                        <a:pt x="101" y="21"/>
                      </a:cubicBezTo>
                      <a:cubicBezTo>
                        <a:pt x="101" y="21"/>
                        <a:pt x="102" y="21"/>
                        <a:pt x="101" y="20"/>
                      </a:cubicBezTo>
                      <a:cubicBezTo>
                        <a:pt x="100" y="20"/>
                        <a:pt x="99" y="20"/>
                        <a:pt x="98" y="18"/>
                      </a:cubicBezTo>
                      <a:cubicBezTo>
                        <a:pt x="100" y="18"/>
                        <a:pt x="98" y="18"/>
                        <a:pt x="99" y="17"/>
                      </a:cubicBezTo>
                      <a:cubicBezTo>
                        <a:pt x="98" y="17"/>
                        <a:pt x="98" y="18"/>
                        <a:pt x="98" y="18"/>
                      </a:cubicBezTo>
                      <a:cubicBezTo>
                        <a:pt x="97" y="18"/>
                        <a:pt x="97" y="17"/>
                        <a:pt x="97" y="17"/>
                      </a:cubicBezTo>
                      <a:cubicBezTo>
                        <a:pt x="96" y="17"/>
                        <a:pt x="97" y="17"/>
                        <a:pt x="98" y="17"/>
                      </a:cubicBezTo>
                      <a:cubicBezTo>
                        <a:pt x="99" y="16"/>
                        <a:pt x="96" y="17"/>
                        <a:pt x="97" y="16"/>
                      </a:cubicBezTo>
                      <a:cubicBezTo>
                        <a:pt x="96" y="15"/>
                        <a:pt x="97" y="17"/>
                        <a:pt x="96" y="17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4" y="15"/>
                        <a:pt x="94" y="15"/>
                        <a:pt x="92" y="14"/>
                      </a:cubicBezTo>
                      <a:cubicBezTo>
                        <a:pt x="93" y="13"/>
                        <a:pt x="94" y="13"/>
                        <a:pt x="95" y="12"/>
                      </a:cubicBezTo>
                      <a:cubicBezTo>
                        <a:pt x="93" y="12"/>
                        <a:pt x="93" y="13"/>
                        <a:pt x="91" y="13"/>
                      </a:cubicBezTo>
                      <a:cubicBezTo>
                        <a:pt x="90" y="13"/>
                        <a:pt x="90" y="12"/>
                        <a:pt x="91" y="12"/>
                      </a:cubicBezTo>
                      <a:cubicBezTo>
                        <a:pt x="89" y="12"/>
                        <a:pt x="86" y="10"/>
                        <a:pt x="85" y="11"/>
                      </a:cubicBezTo>
                      <a:cubicBezTo>
                        <a:pt x="84" y="9"/>
                        <a:pt x="82" y="9"/>
                        <a:pt x="81" y="8"/>
                      </a:cubicBezTo>
                      <a:cubicBezTo>
                        <a:pt x="80" y="8"/>
                        <a:pt x="79" y="8"/>
                        <a:pt x="78" y="8"/>
                      </a:cubicBezTo>
                      <a:cubicBezTo>
                        <a:pt x="78" y="8"/>
                        <a:pt x="77" y="8"/>
                        <a:pt x="76" y="7"/>
                      </a:cubicBezTo>
                      <a:cubicBezTo>
                        <a:pt x="76" y="7"/>
                        <a:pt x="75" y="7"/>
                        <a:pt x="74" y="7"/>
                      </a:cubicBezTo>
                      <a:cubicBezTo>
                        <a:pt x="75" y="7"/>
                        <a:pt x="75" y="6"/>
                        <a:pt x="75" y="6"/>
                      </a:cubicBezTo>
                      <a:cubicBezTo>
                        <a:pt x="74" y="5"/>
                        <a:pt x="74" y="8"/>
                        <a:pt x="73" y="7"/>
                      </a:cubicBezTo>
                      <a:cubicBezTo>
                        <a:pt x="75" y="5"/>
                        <a:pt x="69" y="8"/>
                        <a:pt x="70" y="6"/>
                      </a:cubicBezTo>
                      <a:cubicBezTo>
                        <a:pt x="68" y="7"/>
                        <a:pt x="67" y="6"/>
                        <a:pt x="66" y="7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6"/>
                        <a:pt x="64" y="6"/>
                        <a:pt x="63" y="6"/>
                      </a:cubicBezTo>
                      <a:cubicBezTo>
                        <a:pt x="62" y="6"/>
                        <a:pt x="62" y="6"/>
                        <a:pt x="61" y="6"/>
                      </a:cubicBezTo>
                      <a:cubicBezTo>
                        <a:pt x="60" y="7"/>
                        <a:pt x="59" y="7"/>
                        <a:pt x="58" y="7"/>
                      </a:cubicBezTo>
                      <a:cubicBezTo>
                        <a:pt x="57" y="7"/>
                        <a:pt x="56" y="7"/>
                        <a:pt x="55" y="8"/>
                      </a:cubicBezTo>
                      <a:cubicBezTo>
                        <a:pt x="55" y="7"/>
                        <a:pt x="53" y="8"/>
                        <a:pt x="53" y="7"/>
                      </a:cubicBezTo>
                      <a:cubicBezTo>
                        <a:pt x="52" y="8"/>
                        <a:pt x="51" y="9"/>
                        <a:pt x="52" y="7"/>
                      </a:cubicBezTo>
                      <a:cubicBezTo>
                        <a:pt x="51" y="7"/>
                        <a:pt x="51" y="8"/>
                        <a:pt x="51" y="9"/>
                      </a:cubicBezTo>
                      <a:cubicBezTo>
                        <a:pt x="49" y="9"/>
                        <a:pt x="47" y="7"/>
                        <a:pt x="47" y="10"/>
                      </a:cubicBezTo>
                      <a:cubicBezTo>
                        <a:pt x="46" y="10"/>
                        <a:pt x="46" y="9"/>
                        <a:pt x="46" y="10"/>
                      </a:cubicBezTo>
                      <a:cubicBezTo>
                        <a:pt x="46" y="10"/>
                        <a:pt x="45" y="10"/>
                        <a:pt x="45" y="9"/>
                      </a:cubicBezTo>
                      <a:cubicBezTo>
                        <a:pt x="44" y="9"/>
                        <a:pt x="45" y="10"/>
                        <a:pt x="45" y="10"/>
                      </a:cubicBezTo>
                      <a:cubicBezTo>
                        <a:pt x="44" y="10"/>
                        <a:pt x="44" y="10"/>
                        <a:pt x="44" y="9"/>
                      </a:cubicBezTo>
                      <a:cubicBezTo>
                        <a:pt x="43" y="11"/>
                        <a:pt x="42" y="10"/>
                        <a:pt x="41" y="11"/>
                      </a:cubicBezTo>
                      <a:cubicBezTo>
                        <a:pt x="40" y="10"/>
                        <a:pt x="39" y="12"/>
                        <a:pt x="38" y="11"/>
                      </a:cubicBezTo>
                      <a:cubicBezTo>
                        <a:pt x="38" y="13"/>
                        <a:pt x="37" y="12"/>
                        <a:pt x="36" y="13"/>
                      </a:cubicBezTo>
                      <a:cubicBezTo>
                        <a:pt x="36" y="12"/>
                        <a:pt x="35" y="13"/>
                        <a:pt x="34" y="13"/>
                      </a:cubicBezTo>
                      <a:cubicBezTo>
                        <a:pt x="33" y="14"/>
                        <a:pt x="36" y="13"/>
                        <a:pt x="35" y="15"/>
                      </a:cubicBezTo>
                      <a:cubicBezTo>
                        <a:pt x="34" y="14"/>
                        <a:pt x="33" y="16"/>
                        <a:pt x="32" y="14"/>
                      </a:cubicBezTo>
                      <a:cubicBezTo>
                        <a:pt x="32" y="14"/>
                        <a:pt x="32" y="15"/>
                        <a:pt x="32" y="15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5"/>
                        <a:pt x="31" y="16"/>
                      </a:cubicBezTo>
                      <a:cubicBezTo>
                        <a:pt x="30" y="16"/>
                        <a:pt x="30" y="17"/>
                        <a:pt x="29" y="17"/>
                      </a:cubicBezTo>
                      <a:cubicBezTo>
                        <a:pt x="27" y="16"/>
                        <a:pt x="31" y="18"/>
                        <a:pt x="28" y="18"/>
                      </a:cubicBezTo>
                      <a:cubicBezTo>
                        <a:pt x="28" y="18"/>
                        <a:pt x="28" y="18"/>
                        <a:pt x="28" y="17"/>
                      </a:cubicBezTo>
                      <a:cubicBezTo>
                        <a:pt x="27" y="18"/>
                        <a:pt x="27" y="19"/>
                        <a:pt x="26" y="19"/>
                      </a:cubicBezTo>
                      <a:cubicBezTo>
                        <a:pt x="26" y="19"/>
                        <a:pt x="27" y="19"/>
                        <a:pt x="27" y="19"/>
                      </a:cubicBezTo>
                      <a:cubicBezTo>
                        <a:pt x="27" y="20"/>
                        <a:pt x="26" y="20"/>
                        <a:pt x="25" y="20"/>
                      </a:cubicBezTo>
                      <a:cubicBezTo>
                        <a:pt x="24" y="21"/>
                        <a:pt x="23" y="22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3"/>
                        <a:pt x="21" y="24"/>
                        <a:pt x="21" y="25"/>
                      </a:cubicBezTo>
                      <a:cubicBezTo>
                        <a:pt x="20" y="25"/>
                        <a:pt x="19" y="26"/>
                        <a:pt x="18" y="26"/>
                      </a:cubicBezTo>
                      <a:cubicBezTo>
                        <a:pt x="18" y="28"/>
                        <a:pt x="16" y="28"/>
                        <a:pt x="15" y="29"/>
                      </a:cubicBezTo>
                      <a:cubicBezTo>
                        <a:pt x="15" y="30"/>
                        <a:pt x="16" y="29"/>
                        <a:pt x="16" y="30"/>
                      </a:cubicBezTo>
                      <a:cubicBezTo>
                        <a:pt x="15" y="30"/>
                        <a:pt x="15" y="32"/>
                        <a:pt x="14" y="31"/>
                      </a:cubicBezTo>
                      <a:cubicBezTo>
                        <a:pt x="14" y="32"/>
                        <a:pt x="14" y="32"/>
                        <a:pt x="13" y="32"/>
                      </a:cubicBezTo>
                      <a:cubicBezTo>
                        <a:pt x="13" y="33"/>
                        <a:pt x="15" y="32"/>
                        <a:pt x="14" y="33"/>
                      </a:cubicBezTo>
                      <a:cubicBezTo>
                        <a:pt x="14" y="34"/>
                        <a:pt x="13" y="33"/>
                        <a:pt x="12" y="33"/>
                      </a:cubicBezTo>
                      <a:cubicBezTo>
                        <a:pt x="13" y="34"/>
                        <a:pt x="11" y="35"/>
                        <a:pt x="10" y="37"/>
                      </a:cubicBezTo>
                      <a:cubicBezTo>
                        <a:pt x="12" y="36"/>
                        <a:pt x="11" y="37"/>
                        <a:pt x="11" y="38"/>
                      </a:cubicBezTo>
                      <a:cubicBezTo>
                        <a:pt x="10" y="40"/>
                        <a:pt x="9" y="41"/>
                        <a:pt x="10" y="42"/>
                      </a:cubicBezTo>
                      <a:cubicBezTo>
                        <a:pt x="9" y="42"/>
                        <a:pt x="9" y="43"/>
                        <a:pt x="8" y="44"/>
                      </a:cubicBezTo>
                      <a:cubicBezTo>
                        <a:pt x="8" y="45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8" y="49"/>
                        <a:pt x="8" y="50"/>
                        <a:pt x="8" y="51"/>
                      </a:cubicBezTo>
                      <a:cubicBezTo>
                        <a:pt x="8" y="52"/>
                        <a:pt x="8" y="52"/>
                        <a:pt x="8" y="53"/>
                      </a:cubicBezTo>
                      <a:cubicBezTo>
                        <a:pt x="8" y="54"/>
                        <a:pt x="8" y="55"/>
                        <a:pt x="7" y="56"/>
                      </a:cubicBezTo>
                      <a:cubicBezTo>
                        <a:pt x="8" y="57"/>
                        <a:pt x="8" y="58"/>
                        <a:pt x="9" y="59"/>
                      </a:cubicBezTo>
                      <a:cubicBezTo>
                        <a:pt x="9" y="61"/>
                        <a:pt x="9" y="62"/>
                        <a:pt x="10" y="63"/>
                      </a:cubicBezTo>
                      <a:cubicBezTo>
                        <a:pt x="10" y="65"/>
                        <a:pt x="10" y="67"/>
                        <a:pt x="11" y="68"/>
                      </a:cubicBezTo>
                      <a:cubicBezTo>
                        <a:pt x="11" y="70"/>
                        <a:pt x="12" y="72"/>
                        <a:pt x="14" y="73"/>
                      </a:cubicBezTo>
                      <a:cubicBezTo>
                        <a:pt x="14" y="74"/>
                        <a:pt x="12" y="74"/>
                        <a:pt x="13" y="75"/>
                      </a:cubicBezTo>
                      <a:cubicBezTo>
                        <a:pt x="13" y="75"/>
                        <a:pt x="13" y="74"/>
                        <a:pt x="14" y="74"/>
                      </a:cubicBezTo>
                      <a:cubicBezTo>
                        <a:pt x="14" y="75"/>
                        <a:pt x="15" y="76"/>
                        <a:pt x="15" y="77"/>
                      </a:cubicBezTo>
                      <a:cubicBezTo>
                        <a:pt x="16" y="78"/>
                        <a:pt x="16" y="79"/>
                        <a:pt x="16" y="80"/>
                      </a:cubicBezTo>
                      <a:cubicBezTo>
                        <a:pt x="16" y="81"/>
                        <a:pt x="17" y="80"/>
                        <a:pt x="17" y="81"/>
                      </a:cubicBezTo>
                      <a:cubicBezTo>
                        <a:pt x="17" y="81"/>
                        <a:pt x="16" y="81"/>
                        <a:pt x="16" y="81"/>
                      </a:cubicBezTo>
                      <a:cubicBezTo>
                        <a:pt x="17" y="82"/>
                        <a:pt x="18" y="83"/>
                        <a:pt x="19" y="84"/>
                      </a:cubicBezTo>
                      <a:cubicBezTo>
                        <a:pt x="19" y="86"/>
                        <a:pt x="20" y="87"/>
                        <a:pt x="21" y="89"/>
                      </a:cubicBezTo>
                      <a:cubicBezTo>
                        <a:pt x="20" y="86"/>
                        <a:pt x="22" y="90"/>
                        <a:pt x="23" y="90"/>
                      </a:cubicBezTo>
                      <a:cubicBezTo>
                        <a:pt x="22" y="91"/>
                        <a:pt x="22" y="90"/>
                        <a:pt x="22" y="90"/>
                      </a:cubicBezTo>
                      <a:cubicBezTo>
                        <a:pt x="22" y="92"/>
                        <a:pt x="23" y="92"/>
                        <a:pt x="24" y="94"/>
                      </a:cubicBezTo>
                      <a:cubicBezTo>
                        <a:pt x="24" y="94"/>
                        <a:pt x="24" y="94"/>
                        <a:pt x="24" y="94"/>
                      </a:cubicBezTo>
                      <a:cubicBezTo>
                        <a:pt x="24" y="94"/>
                        <a:pt x="25" y="95"/>
                        <a:pt x="25" y="95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6" y="96"/>
                        <a:pt x="26" y="97"/>
                        <a:pt x="26" y="97"/>
                      </a:cubicBezTo>
                      <a:cubicBezTo>
                        <a:pt x="27" y="98"/>
                        <a:pt x="28" y="99"/>
                        <a:pt x="30" y="101"/>
                      </a:cubicBezTo>
                      <a:cubicBezTo>
                        <a:pt x="32" y="103"/>
                        <a:pt x="35" y="105"/>
                        <a:pt x="37" y="107"/>
                      </a:cubicBezTo>
                      <a:cubicBezTo>
                        <a:pt x="39" y="107"/>
                        <a:pt x="45" y="112"/>
                        <a:pt x="44" y="113"/>
                      </a:cubicBezTo>
                      <a:cubicBezTo>
                        <a:pt x="46" y="114"/>
                        <a:pt x="50" y="117"/>
                        <a:pt x="53" y="121"/>
                      </a:cubicBezTo>
                      <a:cubicBezTo>
                        <a:pt x="56" y="125"/>
                        <a:pt x="59" y="129"/>
                        <a:pt x="60" y="131"/>
                      </a:cubicBezTo>
                      <a:cubicBezTo>
                        <a:pt x="59" y="132"/>
                        <a:pt x="59" y="132"/>
                        <a:pt x="59" y="132"/>
                      </a:cubicBezTo>
                      <a:cubicBezTo>
                        <a:pt x="60" y="133"/>
                        <a:pt x="59" y="133"/>
                        <a:pt x="60" y="134"/>
                      </a:cubicBezTo>
                      <a:cubicBezTo>
                        <a:pt x="60" y="133"/>
                        <a:pt x="61" y="134"/>
                        <a:pt x="62" y="135"/>
                      </a:cubicBezTo>
                      <a:cubicBezTo>
                        <a:pt x="63" y="136"/>
                        <a:pt x="63" y="137"/>
                        <a:pt x="62" y="138"/>
                      </a:cubicBezTo>
                      <a:cubicBezTo>
                        <a:pt x="63" y="138"/>
                        <a:pt x="64" y="140"/>
                        <a:pt x="65" y="141"/>
                      </a:cubicBezTo>
                      <a:cubicBezTo>
                        <a:pt x="65" y="142"/>
                        <a:pt x="65" y="142"/>
                        <a:pt x="64" y="142"/>
                      </a:cubicBezTo>
                      <a:cubicBezTo>
                        <a:pt x="65" y="143"/>
                        <a:pt x="65" y="142"/>
                        <a:pt x="66" y="143"/>
                      </a:cubicBezTo>
                      <a:cubicBezTo>
                        <a:pt x="66" y="143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6" y="147"/>
                        <a:pt x="65" y="148"/>
                        <a:pt x="66" y="148"/>
                      </a:cubicBezTo>
                      <a:cubicBezTo>
                        <a:pt x="66" y="149"/>
                        <a:pt x="63" y="148"/>
                        <a:pt x="65" y="149"/>
                      </a:cubicBezTo>
                      <a:cubicBezTo>
                        <a:pt x="64" y="149"/>
                        <a:pt x="64" y="149"/>
                        <a:pt x="63" y="149"/>
                      </a:cubicBezTo>
                      <a:cubicBezTo>
                        <a:pt x="63" y="148"/>
                        <a:pt x="64" y="148"/>
                        <a:pt x="64" y="148"/>
                      </a:cubicBezTo>
                      <a:cubicBezTo>
                        <a:pt x="63" y="148"/>
                        <a:pt x="63" y="149"/>
                        <a:pt x="62" y="148"/>
                      </a:cubicBezTo>
                      <a:cubicBezTo>
                        <a:pt x="62" y="148"/>
                        <a:pt x="61" y="147"/>
                        <a:pt x="61" y="147"/>
                      </a:cubicBezTo>
                      <a:cubicBezTo>
                        <a:pt x="61" y="146"/>
                        <a:pt x="61" y="146"/>
                        <a:pt x="61" y="145"/>
                      </a:cubicBezTo>
                      <a:cubicBezTo>
                        <a:pt x="61" y="145"/>
                        <a:pt x="62" y="146"/>
                        <a:pt x="62" y="145"/>
                      </a:cubicBezTo>
                      <a:cubicBezTo>
                        <a:pt x="61" y="145"/>
                        <a:pt x="61" y="143"/>
                        <a:pt x="60" y="141"/>
                      </a:cubicBezTo>
                      <a:cubicBezTo>
                        <a:pt x="59" y="139"/>
                        <a:pt x="59" y="137"/>
                        <a:pt x="57" y="137"/>
                      </a:cubicBezTo>
                      <a:cubicBezTo>
                        <a:pt x="56" y="136"/>
                        <a:pt x="57" y="136"/>
                        <a:pt x="57" y="135"/>
                      </a:cubicBezTo>
                      <a:cubicBezTo>
                        <a:pt x="56" y="134"/>
                        <a:pt x="54" y="131"/>
                        <a:pt x="53" y="130"/>
                      </a:cubicBezTo>
                      <a:cubicBezTo>
                        <a:pt x="55" y="130"/>
                        <a:pt x="52" y="129"/>
                        <a:pt x="54" y="129"/>
                      </a:cubicBezTo>
                      <a:cubicBezTo>
                        <a:pt x="52" y="127"/>
                        <a:pt x="52" y="128"/>
                        <a:pt x="49" y="128"/>
                      </a:cubicBezTo>
                      <a:cubicBezTo>
                        <a:pt x="50" y="124"/>
                        <a:pt x="45" y="124"/>
                        <a:pt x="45" y="121"/>
                      </a:cubicBezTo>
                      <a:cubicBezTo>
                        <a:pt x="44" y="121"/>
                        <a:pt x="44" y="122"/>
                        <a:pt x="43" y="121"/>
                      </a:cubicBezTo>
                      <a:cubicBezTo>
                        <a:pt x="44" y="121"/>
                        <a:pt x="38" y="116"/>
                        <a:pt x="37" y="116"/>
                      </a:cubicBezTo>
                      <a:cubicBezTo>
                        <a:pt x="37" y="115"/>
                        <a:pt x="36" y="114"/>
                        <a:pt x="37" y="114"/>
                      </a:cubicBezTo>
                      <a:cubicBezTo>
                        <a:pt x="36" y="114"/>
                        <a:pt x="36" y="114"/>
                        <a:pt x="35" y="114"/>
                      </a:cubicBezTo>
                      <a:cubicBezTo>
                        <a:pt x="35" y="114"/>
                        <a:pt x="36" y="112"/>
                        <a:pt x="34" y="113"/>
                      </a:cubicBezTo>
                      <a:cubicBezTo>
                        <a:pt x="33" y="110"/>
                        <a:pt x="30" y="110"/>
                        <a:pt x="26" y="107"/>
                      </a:cubicBezTo>
                      <a:cubicBezTo>
                        <a:pt x="29" y="105"/>
                        <a:pt x="25" y="103"/>
                        <a:pt x="25" y="100"/>
                      </a:cubicBezTo>
                      <a:cubicBezTo>
                        <a:pt x="23" y="101"/>
                        <a:pt x="22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7"/>
                        <a:pt x="21" y="97"/>
                        <a:pt x="20" y="98"/>
                      </a:cubicBezTo>
                      <a:cubicBezTo>
                        <a:pt x="20" y="97"/>
                        <a:pt x="22" y="97"/>
                        <a:pt x="21" y="96"/>
                      </a:cubicBezTo>
                      <a:cubicBezTo>
                        <a:pt x="21" y="95"/>
                        <a:pt x="20" y="95"/>
                        <a:pt x="19" y="95"/>
                      </a:cubicBezTo>
                      <a:cubicBezTo>
                        <a:pt x="19" y="96"/>
                        <a:pt x="20" y="96"/>
                        <a:pt x="20" y="96"/>
                      </a:cubicBezTo>
                      <a:cubicBezTo>
                        <a:pt x="18" y="97"/>
                        <a:pt x="18" y="96"/>
                        <a:pt x="17" y="95"/>
                      </a:cubicBezTo>
                      <a:cubicBezTo>
                        <a:pt x="16" y="94"/>
                        <a:pt x="15" y="93"/>
                        <a:pt x="14" y="92"/>
                      </a:cubicBezTo>
                      <a:cubicBezTo>
                        <a:pt x="15" y="92"/>
                        <a:pt x="13" y="91"/>
                        <a:pt x="12" y="89"/>
                      </a:cubicBezTo>
                      <a:cubicBezTo>
                        <a:pt x="12" y="89"/>
                        <a:pt x="13" y="89"/>
                        <a:pt x="13" y="89"/>
                      </a:cubicBezTo>
                      <a:cubicBezTo>
                        <a:pt x="13" y="88"/>
                        <a:pt x="12" y="88"/>
                        <a:pt x="12" y="88"/>
                      </a:cubicBezTo>
                      <a:cubicBezTo>
                        <a:pt x="12" y="87"/>
                        <a:pt x="12" y="87"/>
                        <a:pt x="11" y="86"/>
                      </a:cubicBezTo>
                      <a:cubicBezTo>
                        <a:pt x="11" y="86"/>
                        <a:pt x="12" y="86"/>
                        <a:pt x="12" y="86"/>
                      </a:cubicBezTo>
                      <a:cubicBezTo>
                        <a:pt x="13" y="86"/>
                        <a:pt x="12" y="87"/>
                        <a:pt x="13" y="87"/>
                      </a:cubicBezTo>
                      <a:cubicBezTo>
                        <a:pt x="13" y="87"/>
                        <a:pt x="13" y="86"/>
                        <a:pt x="13" y="86"/>
                      </a:cubicBezTo>
                      <a:cubicBezTo>
                        <a:pt x="12" y="85"/>
                        <a:pt x="11" y="87"/>
                        <a:pt x="10" y="86"/>
                      </a:cubicBezTo>
                      <a:cubicBezTo>
                        <a:pt x="10" y="85"/>
                        <a:pt x="8" y="84"/>
                        <a:pt x="7" y="82"/>
                      </a:cubicBezTo>
                      <a:cubicBezTo>
                        <a:pt x="8" y="82"/>
                        <a:pt x="8" y="82"/>
                        <a:pt x="8" y="83"/>
                      </a:cubicBezTo>
                      <a:cubicBezTo>
                        <a:pt x="9" y="82"/>
                        <a:pt x="8" y="81"/>
                        <a:pt x="9" y="81"/>
                      </a:cubicBezTo>
                      <a:cubicBezTo>
                        <a:pt x="8" y="80"/>
                        <a:pt x="7" y="83"/>
                        <a:pt x="6" y="81"/>
                      </a:cubicBezTo>
                      <a:cubicBezTo>
                        <a:pt x="5" y="81"/>
                        <a:pt x="7" y="81"/>
                        <a:pt x="8" y="81"/>
                      </a:cubicBezTo>
                      <a:cubicBezTo>
                        <a:pt x="8" y="80"/>
                        <a:pt x="7" y="79"/>
                        <a:pt x="7" y="79"/>
                      </a:cubicBezTo>
                      <a:cubicBezTo>
                        <a:pt x="6" y="80"/>
                        <a:pt x="7" y="79"/>
                        <a:pt x="7" y="80"/>
                      </a:cubicBezTo>
                      <a:cubicBezTo>
                        <a:pt x="6" y="81"/>
                        <a:pt x="5" y="79"/>
                        <a:pt x="4" y="79"/>
                      </a:cubicBezTo>
                      <a:cubicBezTo>
                        <a:pt x="5" y="78"/>
                        <a:pt x="5" y="78"/>
                        <a:pt x="6" y="77"/>
                      </a:cubicBezTo>
                      <a:cubicBezTo>
                        <a:pt x="5" y="77"/>
                        <a:pt x="4" y="77"/>
                        <a:pt x="5" y="77"/>
                      </a:cubicBezTo>
                      <a:cubicBezTo>
                        <a:pt x="3" y="76"/>
                        <a:pt x="4" y="72"/>
                        <a:pt x="2" y="73"/>
                      </a:cubicBezTo>
                      <a:cubicBezTo>
                        <a:pt x="2" y="73"/>
                        <a:pt x="2" y="72"/>
                        <a:pt x="1" y="72"/>
                      </a:cubicBezTo>
                      <a:cubicBezTo>
                        <a:pt x="3" y="72"/>
                        <a:pt x="3" y="71"/>
                        <a:pt x="2" y="69"/>
                      </a:cubicBezTo>
                      <a:cubicBezTo>
                        <a:pt x="2" y="70"/>
                        <a:pt x="3" y="70"/>
                        <a:pt x="3" y="71"/>
                      </a:cubicBezTo>
                      <a:cubicBezTo>
                        <a:pt x="1" y="72"/>
                        <a:pt x="1" y="70"/>
                        <a:pt x="1" y="69"/>
                      </a:cubicBezTo>
                      <a:cubicBezTo>
                        <a:pt x="2" y="69"/>
                        <a:pt x="2" y="68"/>
                        <a:pt x="3" y="68"/>
                      </a:cubicBezTo>
                      <a:cubicBezTo>
                        <a:pt x="3" y="68"/>
                        <a:pt x="3" y="66"/>
                        <a:pt x="5" y="66"/>
                      </a:cubicBezTo>
                      <a:cubicBezTo>
                        <a:pt x="4" y="65"/>
                        <a:pt x="3" y="66"/>
                        <a:pt x="3" y="67"/>
                      </a:cubicBezTo>
                      <a:cubicBezTo>
                        <a:pt x="1" y="66"/>
                        <a:pt x="3" y="65"/>
                        <a:pt x="1" y="65"/>
                      </a:cubicBezTo>
                      <a:cubicBezTo>
                        <a:pt x="2" y="65"/>
                        <a:pt x="2" y="63"/>
                        <a:pt x="2" y="63"/>
                      </a:cubicBezTo>
                      <a:cubicBezTo>
                        <a:pt x="3" y="63"/>
                        <a:pt x="3" y="63"/>
                        <a:pt x="4" y="62"/>
                      </a:cubicBezTo>
                      <a:cubicBezTo>
                        <a:pt x="3" y="61"/>
                        <a:pt x="2" y="62"/>
                        <a:pt x="1" y="63"/>
                      </a:cubicBezTo>
                      <a:cubicBezTo>
                        <a:pt x="0" y="63"/>
                        <a:pt x="1" y="61"/>
                        <a:pt x="1" y="61"/>
                      </a:cubicBezTo>
                      <a:cubicBezTo>
                        <a:pt x="2" y="61"/>
                        <a:pt x="3" y="60"/>
                        <a:pt x="3" y="61"/>
                      </a:cubicBezTo>
                      <a:cubicBezTo>
                        <a:pt x="3" y="60"/>
                        <a:pt x="3" y="59"/>
                        <a:pt x="4" y="59"/>
                      </a:cubicBezTo>
                      <a:cubicBezTo>
                        <a:pt x="4" y="58"/>
                        <a:pt x="3" y="58"/>
                        <a:pt x="3" y="57"/>
                      </a:cubicBezTo>
                      <a:cubicBezTo>
                        <a:pt x="4" y="57"/>
                        <a:pt x="4" y="57"/>
                        <a:pt x="4" y="57"/>
                      </a:cubicBezTo>
                      <a:cubicBezTo>
                        <a:pt x="3" y="56"/>
                        <a:pt x="3" y="55"/>
                        <a:pt x="2" y="54"/>
                      </a:cubicBezTo>
                      <a:cubicBezTo>
                        <a:pt x="2" y="54"/>
                        <a:pt x="3" y="56"/>
                        <a:pt x="1" y="56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1" y="54"/>
                        <a:pt x="1" y="54"/>
                        <a:pt x="2" y="53"/>
                      </a:cubicBezTo>
                      <a:cubicBezTo>
                        <a:pt x="2" y="53"/>
                        <a:pt x="1" y="53"/>
                        <a:pt x="1" y="52"/>
                      </a:cubicBezTo>
                      <a:cubicBezTo>
                        <a:pt x="1" y="52"/>
                        <a:pt x="1" y="52"/>
                        <a:pt x="0" y="53"/>
                      </a:cubicBezTo>
                      <a:cubicBezTo>
                        <a:pt x="0" y="53"/>
                        <a:pt x="0" y="52"/>
                        <a:pt x="1" y="51"/>
                      </a:cubicBezTo>
                      <a:cubicBezTo>
                        <a:pt x="1" y="50"/>
                        <a:pt x="1" y="50"/>
                        <a:pt x="0" y="50"/>
                      </a:cubicBezTo>
                      <a:cubicBezTo>
                        <a:pt x="0" y="49"/>
                        <a:pt x="1" y="49"/>
                        <a:pt x="0" y="49"/>
                      </a:cubicBezTo>
                      <a:cubicBezTo>
                        <a:pt x="0" y="48"/>
                        <a:pt x="1" y="48"/>
                        <a:pt x="2" y="48"/>
                      </a:cubicBezTo>
                      <a:cubicBezTo>
                        <a:pt x="1" y="46"/>
                        <a:pt x="1" y="43"/>
                        <a:pt x="2" y="41"/>
                      </a:cubicBezTo>
                      <a:cubicBezTo>
                        <a:pt x="2" y="40"/>
                        <a:pt x="2" y="39"/>
                        <a:pt x="3" y="37"/>
                      </a:cubicBezTo>
                      <a:cubicBezTo>
                        <a:pt x="3" y="36"/>
                        <a:pt x="3" y="35"/>
                        <a:pt x="4" y="35"/>
                      </a:cubicBezTo>
                      <a:cubicBezTo>
                        <a:pt x="4" y="34"/>
                        <a:pt x="4" y="33"/>
                        <a:pt x="4" y="32"/>
                      </a:cubicBezTo>
                      <a:cubicBezTo>
                        <a:pt x="7" y="29"/>
                        <a:pt x="7" y="31"/>
                        <a:pt x="10" y="31"/>
                      </a:cubicBezTo>
                      <a:cubicBezTo>
                        <a:pt x="13" y="26"/>
                        <a:pt x="16" y="23"/>
                        <a:pt x="19" y="20"/>
                      </a:cubicBezTo>
                      <a:cubicBezTo>
                        <a:pt x="22" y="17"/>
                        <a:pt x="25" y="15"/>
                        <a:pt x="29" y="12"/>
                      </a:cubicBezTo>
                      <a:cubicBezTo>
                        <a:pt x="28" y="13"/>
                        <a:pt x="26" y="11"/>
                        <a:pt x="27" y="13"/>
                      </a:cubicBezTo>
                      <a:cubicBezTo>
                        <a:pt x="26" y="13"/>
                        <a:pt x="26" y="13"/>
                        <a:pt x="26" y="12"/>
                      </a:cubicBezTo>
                      <a:cubicBezTo>
                        <a:pt x="27" y="11"/>
                        <a:pt x="27" y="11"/>
                        <a:pt x="26" y="11"/>
                      </a:cubicBezTo>
                      <a:cubicBezTo>
                        <a:pt x="27" y="11"/>
                        <a:pt x="30" y="7"/>
                        <a:pt x="31" y="9"/>
                      </a:cubicBezTo>
                      <a:cubicBezTo>
                        <a:pt x="31" y="8"/>
                        <a:pt x="32" y="7"/>
                        <a:pt x="34" y="6"/>
                      </a:cubicBezTo>
                      <a:cubicBezTo>
                        <a:pt x="34" y="6"/>
                        <a:pt x="33" y="6"/>
                        <a:pt x="33" y="7"/>
                      </a:cubicBezTo>
                      <a:cubicBezTo>
                        <a:pt x="33" y="7"/>
                        <a:pt x="34" y="7"/>
                        <a:pt x="34" y="6"/>
                      </a:cubicBezTo>
                      <a:cubicBezTo>
                        <a:pt x="34" y="7"/>
                        <a:pt x="33" y="7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9"/>
                        <a:pt x="31" y="10"/>
                        <a:pt x="30" y="10"/>
                      </a:cubicBezTo>
                      <a:cubicBezTo>
                        <a:pt x="30" y="11"/>
                        <a:pt x="33" y="9"/>
                        <a:pt x="32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2" y="9"/>
                        <a:pt x="34" y="9"/>
                        <a:pt x="35" y="9"/>
                      </a:cubicBezTo>
                      <a:cubicBezTo>
                        <a:pt x="35" y="9"/>
                        <a:pt x="35" y="7"/>
                        <a:pt x="35" y="6"/>
                      </a:cubicBezTo>
                      <a:cubicBezTo>
                        <a:pt x="37" y="5"/>
                        <a:pt x="35" y="8"/>
                        <a:pt x="38" y="6"/>
                      </a:cubicBezTo>
                      <a:cubicBezTo>
                        <a:pt x="36" y="5"/>
                        <a:pt x="38" y="6"/>
                        <a:pt x="39" y="5"/>
                      </a:cubicBezTo>
                      <a:cubicBezTo>
                        <a:pt x="38" y="5"/>
                        <a:pt x="39" y="6"/>
                        <a:pt x="40" y="5"/>
                      </a:cubicBezTo>
                      <a:cubicBezTo>
                        <a:pt x="40" y="6"/>
                        <a:pt x="39" y="6"/>
                        <a:pt x="39" y="6"/>
                      </a:cubicBezTo>
                      <a:cubicBezTo>
                        <a:pt x="38" y="7"/>
                        <a:pt x="38" y="7"/>
                        <a:pt x="37" y="7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38" y="8"/>
                        <a:pt x="38" y="7"/>
                      </a:cubicBezTo>
                      <a:cubicBezTo>
                        <a:pt x="39" y="7"/>
                        <a:pt x="38" y="8"/>
                        <a:pt x="38" y="8"/>
                      </a:cubicBezTo>
                      <a:cubicBezTo>
                        <a:pt x="40" y="7"/>
                        <a:pt x="41" y="6"/>
                        <a:pt x="40" y="4"/>
                      </a:cubicBezTo>
                      <a:cubicBezTo>
                        <a:pt x="40" y="5"/>
                        <a:pt x="41" y="5"/>
                        <a:pt x="41" y="4"/>
                      </a:cubicBezTo>
                      <a:cubicBezTo>
                        <a:pt x="41" y="4"/>
                        <a:pt x="41" y="5"/>
                        <a:pt x="41" y="5"/>
                      </a:cubicBezTo>
                      <a:cubicBezTo>
                        <a:pt x="42" y="4"/>
                        <a:pt x="43" y="5"/>
                        <a:pt x="43" y="4"/>
                      </a:cubicBezTo>
                      <a:cubicBezTo>
                        <a:pt x="43" y="5"/>
                        <a:pt x="45" y="5"/>
                        <a:pt x="44" y="6"/>
                      </a:cubicBezTo>
                      <a:cubicBezTo>
                        <a:pt x="45" y="5"/>
                        <a:pt x="45" y="3"/>
                        <a:pt x="46" y="5"/>
                      </a:cubicBezTo>
                      <a:cubicBezTo>
                        <a:pt x="47" y="5"/>
                        <a:pt x="46" y="3"/>
                        <a:pt x="45" y="4"/>
                      </a:cubicBezTo>
                      <a:cubicBezTo>
                        <a:pt x="45" y="3"/>
                        <a:pt x="47" y="4"/>
                        <a:pt x="47" y="3"/>
                      </a:cubicBezTo>
                      <a:cubicBezTo>
                        <a:pt x="48" y="3"/>
                        <a:pt x="46" y="4"/>
                        <a:pt x="47" y="5"/>
                      </a:cubicBezTo>
                      <a:cubicBezTo>
                        <a:pt x="47" y="4"/>
                        <a:pt x="48" y="4"/>
                        <a:pt x="48" y="4"/>
                      </a:cubicBezTo>
                      <a:cubicBezTo>
                        <a:pt x="48" y="3"/>
                        <a:pt x="49" y="3"/>
                        <a:pt x="49" y="2"/>
                      </a:cubicBezTo>
                      <a:cubicBezTo>
                        <a:pt x="49" y="3"/>
                        <a:pt x="51" y="0"/>
                        <a:pt x="51" y="2"/>
                      </a:cubicBezTo>
                      <a:cubicBezTo>
                        <a:pt x="52" y="2"/>
                        <a:pt x="52" y="1"/>
                        <a:pt x="52" y="1"/>
                      </a:cubicBezTo>
                      <a:cubicBezTo>
                        <a:pt x="53" y="1"/>
                        <a:pt x="53" y="2"/>
                        <a:pt x="54" y="2"/>
                      </a:cubicBezTo>
                      <a:cubicBezTo>
                        <a:pt x="54" y="1"/>
                        <a:pt x="55" y="1"/>
                        <a:pt x="56" y="1"/>
                      </a:cubicBezTo>
                      <a:cubicBezTo>
                        <a:pt x="56" y="1"/>
                        <a:pt x="57" y="1"/>
                        <a:pt x="57" y="1"/>
                      </a:cubicBezTo>
                      <a:cubicBezTo>
                        <a:pt x="58" y="1"/>
                        <a:pt x="59" y="1"/>
                        <a:pt x="59" y="1"/>
                      </a:cubicBezTo>
                      <a:cubicBezTo>
                        <a:pt x="61" y="1"/>
                        <a:pt x="63" y="1"/>
                        <a:pt x="63" y="0"/>
                      </a:cubicBezTo>
                      <a:cubicBezTo>
                        <a:pt x="66" y="0"/>
                        <a:pt x="67" y="1"/>
                        <a:pt x="69" y="2"/>
                      </a:cubicBezTo>
                      <a:cubicBezTo>
                        <a:pt x="70" y="1"/>
                        <a:pt x="71" y="1"/>
                        <a:pt x="74" y="1"/>
                      </a:cubicBezTo>
                      <a:cubicBezTo>
                        <a:pt x="74" y="2"/>
                        <a:pt x="74" y="2"/>
                        <a:pt x="73" y="3"/>
                      </a:cubicBezTo>
                      <a:cubicBezTo>
                        <a:pt x="75" y="3"/>
                        <a:pt x="75" y="3"/>
                        <a:pt x="76" y="3"/>
                      </a:cubicBezTo>
                      <a:cubicBezTo>
                        <a:pt x="77" y="3"/>
                        <a:pt x="76" y="5"/>
                        <a:pt x="76" y="6"/>
                      </a:cubicBezTo>
                      <a:cubicBezTo>
                        <a:pt x="77" y="6"/>
                        <a:pt x="77" y="5"/>
                        <a:pt x="77" y="5"/>
                      </a:cubicBezTo>
                      <a:cubicBezTo>
                        <a:pt x="77" y="4"/>
                        <a:pt x="79" y="6"/>
                        <a:pt x="79" y="4"/>
                      </a:cubicBezTo>
                      <a:cubicBezTo>
                        <a:pt x="79" y="4"/>
                        <a:pt x="80" y="6"/>
                        <a:pt x="81" y="5"/>
                      </a:cubicBezTo>
                      <a:cubicBezTo>
                        <a:pt x="81" y="5"/>
                        <a:pt x="81" y="6"/>
                        <a:pt x="81" y="6"/>
                      </a:cubicBezTo>
                      <a:cubicBezTo>
                        <a:pt x="82" y="6"/>
                        <a:pt x="83" y="5"/>
                        <a:pt x="82" y="6"/>
                      </a:cubicBezTo>
                      <a:cubicBezTo>
                        <a:pt x="83" y="6"/>
                        <a:pt x="82" y="5"/>
                        <a:pt x="83" y="5"/>
                      </a:cubicBezTo>
                      <a:cubicBezTo>
                        <a:pt x="83" y="5"/>
                        <a:pt x="86" y="7"/>
                        <a:pt x="85" y="5"/>
                      </a:cubicBezTo>
                      <a:cubicBezTo>
                        <a:pt x="86" y="5"/>
                        <a:pt x="85" y="7"/>
                        <a:pt x="86" y="7"/>
                      </a:cubicBezTo>
                      <a:cubicBezTo>
                        <a:pt x="86" y="8"/>
                        <a:pt x="86" y="7"/>
                        <a:pt x="85" y="7"/>
                      </a:cubicBezTo>
                      <a:cubicBezTo>
                        <a:pt x="85" y="7"/>
                        <a:pt x="85" y="8"/>
                        <a:pt x="85" y="8"/>
                      </a:cubicBezTo>
                      <a:cubicBezTo>
                        <a:pt x="86" y="8"/>
                        <a:pt x="87" y="7"/>
                        <a:pt x="87" y="7"/>
                      </a:cubicBezTo>
                      <a:cubicBezTo>
                        <a:pt x="89" y="7"/>
                        <a:pt x="90" y="8"/>
                        <a:pt x="91" y="9"/>
                      </a:cubicBezTo>
                      <a:cubicBezTo>
                        <a:pt x="92" y="9"/>
                        <a:pt x="94" y="10"/>
                        <a:pt x="95" y="9"/>
                      </a:cubicBezTo>
                      <a:cubicBezTo>
                        <a:pt x="96" y="10"/>
                        <a:pt x="94" y="10"/>
                        <a:pt x="94" y="11"/>
                      </a:cubicBezTo>
                      <a:cubicBezTo>
                        <a:pt x="96" y="10"/>
                        <a:pt x="98" y="11"/>
                        <a:pt x="99" y="13"/>
                      </a:cubicBezTo>
                      <a:cubicBezTo>
                        <a:pt x="98" y="13"/>
                        <a:pt x="97" y="12"/>
                        <a:pt x="96" y="11"/>
                      </a:cubicBezTo>
                      <a:cubicBezTo>
                        <a:pt x="95" y="13"/>
                        <a:pt x="99" y="12"/>
                        <a:pt x="97" y="14"/>
                      </a:cubicBezTo>
                      <a:cubicBezTo>
                        <a:pt x="99" y="14"/>
                        <a:pt x="99" y="13"/>
                        <a:pt x="99" y="13"/>
                      </a:cubicBezTo>
                      <a:cubicBezTo>
                        <a:pt x="100" y="13"/>
                        <a:pt x="100" y="14"/>
                        <a:pt x="101" y="15"/>
                      </a:cubicBezTo>
                      <a:cubicBezTo>
                        <a:pt x="100" y="13"/>
                        <a:pt x="105" y="16"/>
                        <a:pt x="103" y="13"/>
                      </a:cubicBezTo>
                      <a:cubicBezTo>
                        <a:pt x="103" y="13"/>
                        <a:pt x="104" y="14"/>
                        <a:pt x="104" y="14"/>
                      </a:cubicBezTo>
                      <a:cubicBezTo>
                        <a:pt x="104" y="15"/>
                        <a:pt x="104" y="15"/>
                        <a:pt x="104" y="15"/>
                      </a:cubicBezTo>
                      <a:cubicBezTo>
                        <a:pt x="104" y="15"/>
                        <a:pt x="103" y="15"/>
                        <a:pt x="103" y="15"/>
                      </a:cubicBezTo>
                      <a:cubicBezTo>
                        <a:pt x="102" y="16"/>
                        <a:pt x="105" y="17"/>
                        <a:pt x="103" y="18"/>
                      </a:cubicBezTo>
                      <a:cubicBezTo>
                        <a:pt x="103" y="19"/>
                        <a:pt x="104" y="19"/>
                        <a:pt x="104" y="19"/>
                      </a:cubicBezTo>
                      <a:cubicBezTo>
                        <a:pt x="104" y="19"/>
                        <a:pt x="104" y="19"/>
                        <a:pt x="105" y="20"/>
                      </a:cubicBezTo>
                      <a:cubicBezTo>
                        <a:pt x="105" y="20"/>
                        <a:pt x="105" y="21"/>
                        <a:pt x="106" y="21"/>
                      </a:cubicBezTo>
                      <a:cubicBezTo>
                        <a:pt x="107" y="22"/>
                        <a:pt x="107" y="23"/>
                        <a:pt x="109" y="24"/>
                      </a:cubicBezTo>
                      <a:cubicBezTo>
                        <a:pt x="109" y="24"/>
                        <a:pt x="109" y="24"/>
                        <a:pt x="109" y="23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9" y="23"/>
                        <a:pt x="109" y="22"/>
                        <a:pt x="109" y="22"/>
                      </a:cubicBezTo>
                      <a:cubicBezTo>
                        <a:pt x="109" y="22"/>
                        <a:pt x="109" y="22"/>
                        <a:pt x="108" y="21"/>
                      </a:cubicBezTo>
                      <a:cubicBezTo>
                        <a:pt x="107" y="22"/>
                        <a:pt x="110" y="22"/>
                        <a:pt x="108" y="23"/>
                      </a:cubicBezTo>
                      <a:cubicBezTo>
                        <a:pt x="107" y="21"/>
                        <a:pt x="109" y="22"/>
                        <a:pt x="110" y="21"/>
                      </a:cubicBezTo>
                      <a:cubicBezTo>
                        <a:pt x="110" y="22"/>
                        <a:pt x="110" y="22"/>
                        <a:pt x="110" y="23"/>
                      </a:cubicBezTo>
                      <a:cubicBezTo>
                        <a:pt x="110" y="23"/>
                        <a:pt x="110" y="23"/>
                        <a:pt x="110" y="23"/>
                      </a:cubicBezTo>
                      <a:cubicBezTo>
                        <a:pt x="110" y="23"/>
                        <a:pt x="110" y="23"/>
                        <a:pt x="110" y="23"/>
                      </a:cubicBezTo>
                      <a:cubicBezTo>
                        <a:pt x="111" y="23"/>
                        <a:pt x="112" y="24"/>
                        <a:pt x="112" y="25"/>
                      </a:cubicBezTo>
                      <a:cubicBezTo>
                        <a:pt x="112" y="26"/>
                        <a:pt x="113" y="25"/>
                        <a:pt x="113" y="25"/>
                      </a:cubicBezTo>
                      <a:cubicBezTo>
                        <a:pt x="113" y="25"/>
                        <a:pt x="112" y="25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4" y="24"/>
                        <a:pt x="113" y="25"/>
                        <a:pt x="114" y="26"/>
                      </a:cubicBezTo>
                      <a:cubicBezTo>
                        <a:pt x="113" y="26"/>
                        <a:pt x="113" y="27"/>
                        <a:pt x="113" y="27"/>
                      </a:cubicBezTo>
                      <a:cubicBezTo>
                        <a:pt x="113" y="28"/>
                        <a:pt x="114" y="27"/>
                        <a:pt x="113" y="27"/>
                      </a:cubicBezTo>
                      <a:cubicBezTo>
                        <a:pt x="114" y="27"/>
                        <a:pt x="114" y="28"/>
                        <a:pt x="114" y="28"/>
                      </a:cubicBezTo>
                      <a:cubicBezTo>
                        <a:pt x="115" y="28"/>
                        <a:pt x="115" y="29"/>
                        <a:pt x="116" y="29"/>
                      </a:cubicBezTo>
                      <a:cubicBezTo>
                        <a:pt x="116" y="29"/>
                        <a:pt x="116" y="29"/>
                        <a:pt x="116" y="30"/>
                      </a:cubicBezTo>
                      <a:cubicBezTo>
                        <a:pt x="116" y="31"/>
                        <a:pt x="117" y="31"/>
                        <a:pt x="117" y="32"/>
                      </a:cubicBezTo>
                      <a:cubicBezTo>
                        <a:pt x="118" y="32"/>
                        <a:pt x="117" y="33"/>
                        <a:pt x="117" y="33"/>
                      </a:cubicBezTo>
                      <a:cubicBezTo>
                        <a:pt x="118" y="34"/>
                        <a:pt x="119" y="35"/>
                        <a:pt x="118" y="37"/>
                      </a:cubicBezTo>
                      <a:cubicBezTo>
                        <a:pt x="117" y="36"/>
                        <a:pt x="119" y="35"/>
                        <a:pt x="117" y="35"/>
                      </a:cubicBezTo>
                      <a:cubicBezTo>
                        <a:pt x="117" y="36"/>
                        <a:pt x="118" y="37"/>
                        <a:pt x="119" y="38"/>
                      </a:cubicBezTo>
                      <a:cubicBezTo>
                        <a:pt x="120" y="38"/>
                        <a:pt x="121" y="39"/>
                        <a:pt x="120" y="41"/>
                      </a:cubicBezTo>
                      <a:cubicBezTo>
                        <a:pt x="123" y="42"/>
                        <a:pt x="120" y="42"/>
                        <a:pt x="121" y="43"/>
                      </a:cubicBezTo>
                      <a:cubicBezTo>
                        <a:pt x="121" y="44"/>
                        <a:pt x="120" y="46"/>
                        <a:pt x="119" y="46"/>
                      </a:cubicBezTo>
                      <a:cubicBezTo>
                        <a:pt x="119" y="46"/>
                        <a:pt x="120" y="46"/>
                        <a:pt x="121" y="47"/>
                      </a:cubicBezTo>
                      <a:cubicBezTo>
                        <a:pt x="121" y="48"/>
                        <a:pt x="119" y="46"/>
                        <a:pt x="119" y="48"/>
                      </a:cubicBezTo>
                      <a:cubicBezTo>
                        <a:pt x="119" y="48"/>
                        <a:pt x="121" y="47"/>
                        <a:pt x="121" y="49"/>
                      </a:cubicBezTo>
                      <a:cubicBezTo>
                        <a:pt x="121" y="49"/>
                        <a:pt x="121" y="48"/>
                        <a:pt x="120" y="48"/>
                      </a:cubicBezTo>
                      <a:cubicBezTo>
                        <a:pt x="120" y="48"/>
                        <a:pt x="120" y="48"/>
                        <a:pt x="120" y="49"/>
                      </a:cubicBezTo>
                      <a:cubicBezTo>
                        <a:pt x="120" y="49"/>
                        <a:pt x="120" y="50"/>
                        <a:pt x="121" y="51"/>
                      </a:cubicBezTo>
                      <a:cubicBezTo>
                        <a:pt x="121" y="51"/>
                        <a:pt x="121" y="52"/>
                        <a:pt x="121" y="53"/>
                      </a:cubicBezTo>
                      <a:cubicBezTo>
                        <a:pt x="121" y="54"/>
                        <a:pt x="121" y="55"/>
                        <a:pt x="121" y="55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2" y="56"/>
                        <a:pt x="122" y="56"/>
                        <a:pt x="123" y="56"/>
                      </a:cubicBezTo>
                      <a:cubicBezTo>
                        <a:pt x="122" y="57"/>
                        <a:pt x="121" y="57"/>
                        <a:pt x="121" y="59"/>
                      </a:cubicBezTo>
                      <a:cubicBezTo>
                        <a:pt x="120" y="59"/>
                        <a:pt x="121" y="58"/>
                        <a:pt x="121" y="58"/>
                      </a:cubicBezTo>
                      <a:cubicBezTo>
                        <a:pt x="120" y="58"/>
                        <a:pt x="120" y="58"/>
                        <a:pt x="119" y="58"/>
                      </a:cubicBezTo>
                      <a:cubicBezTo>
                        <a:pt x="121" y="60"/>
                        <a:pt x="119" y="61"/>
                        <a:pt x="120" y="63"/>
                      </a:cubicBezTo>
                      <a:cubicBezTo>
                        <a:pt x="119" y="68"/>
                        <a:pt x="118" y="75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6" y="82"/>
                        <a:pt x="116" y="82"/>
                        <a:pt x="116" y="82"/>
                      </a:cubicBezTo>
                      <a:cubicBezTo>
                        <a:pt x="115" y="86"/>
                        <a:pt x="113" y="90"/>
                        <a:pt x="112" y="93"/>
                      </a:cubicBezTo>
                      <a:cubicBezTo>
                        <a:pt x="113" y="94"/>
                        <a:pt x="112" y="92"/>
                        <a:pt x="114" y="92"/>
                      </a:cubicBezTo>
                      <a:cubicBezTo>
                        <a:pt x="114" y="92"/>
                        <a:pt x="113" y="90"/>
                        <a:pt x="114" y="91"/>
                      </a:cubicBezTo>
                      <a:cubicBezTo>
                        <a:pt x="113" y="89"/>
                        <a:pt x="116" y="88"/>
                        <a:pt x="115" y="86"/>
                      </a:cubicBezTo>
                      <a:cubicBezTo>
                        <a:pt x="116" y="87"/>
                        <a:pt x="117" y="88"/>
                        <a:pt x="116" y="90"/>
                      </a:cubicBezTo>
                      <a:cubicBezTo>
                        <a:pt x="114" y="90"/>
                        <a:pt x="116" y="89"/>
                        <a:pt x="116" y="88"/>
                      </a:cubicBezTo>
                      <a:cubicBezTo>
                        <a:pt x="115" y="88"/>
                        <a:pt x="114" y="91"/>
                        <a:pt x="116" y="91"/>
                      </a:cubicBezTo>
                      <a:cubicBezTo>
                        <a:pt x="116" y="92"/>
                        <a:pt x="114" y="93"/>
                        <a:pt x="115" y="93"/>
                      </a:cubicBezTo>
                      <a:cubicBezTo>
                        <a:pt x="114" y="93"/>
                        <a:pt x="112" y="95"/>
                        <a:pt x="112" y="93"/>
                      </a:cubicBezTo>
                      <a:cubicBezTo>
                        <a:pt x="111" y="94"/>
                        <a:pt x="113" y="95"/>
                        <a:pt x="114" y="93"/>
                      </a:cubicBezTo>
                      <a:cubicBezTo>
                        <a:pt x="114" y="94"/>
                        <a:pt x="113" y="95"/>
                        <a:pt x="114" y="95"/>
                      </a:cubicBezTo>
                      <a:cubicBezTo>
                        <a:pt x="113" y="95"/>
                        <a:pt x="112" y="96"/>
                        <a:pt x="112" y="95"/>
                      </a:cubicBezTo>
                      <a:cubicBezTo>
                        <a:pt x="111" y="96"/>
                        <a:pt x="111" y="96"/>
                        <a:pt x="110" y="97"/>
                      </a:cubicBezTo>
                      <a:cubicBezTo>
                        <a:pt x="110" y="97"/>
                        <a:pt x="111" y="98"/>
                        <a:pt x="112" y="98"/>
                      </a:cubicBezTo>
                      <a:cubicBezTo>
                        <a:pt x="110" y="99"/>
                        <a:pt x="112" y="103"/>
                        <a:pt x="109" y="103"/>
                      </a:cubicBezTo>
                      <a:cubicBezTo>
                        <a:pt x="109" y="104"/>
                        <a:pt x="109" y="105"/>
                        <a:pt x="108" y="105"/>
                      </a:cubicBezTo>
                      <a:cubicBezTo>
                        <a:pt x="108" y="106"/>
                        <a:pt x="108" y="107"/>
                        <a:pt x="108" y="108"/>
                      </a:cubicBezTo>
                      <a:cubicBezTo>
                        <a:pt x="107" y="110"/>
                        <a:pt x="107" y="112"/>
                        <a:pt x="108" y="114"/>
                      </a:cubicBezTo>
                      <a:cubicBezTo>
                        <a:pt x="108" y="115"/>
                        <a:pt x="106" y="114"/>
                        <a:pt x="105" y="114"/>
                      </a:cubicBezTo>
                      <a:close/>
                      <a:moveTo>
                        <a:pt x="9" y="72"/>
                      </a:moveTo>
                      <a:cubicBezTo>
                        <a:pt x="9" y="73"/>
                        <a:pt x="8" y="73"/>
                        <a:pt x="7" y="74"/>
                      </a:cubicBezTo>
                      <a:cubicBezTo>
                        <a:pt x="8" y="75"/>
                        <a:pt x="9" y="75"/>
                        <a:pt x="10" y="75"/>
                      </a:cubicBezTo>
                      <a:cubicBezTo>
                        <a:pt x="10" y="74"/>
                        <a:pt x="10" y="74"/>
                        <a:pt x="10" y="74"/>
                      </a:cubicBezTo>
                      <a:cubicBezTo>
                        <a:pt x="9" y="74"/>
                        <a:pt x="9" y="75"/>
                        <a:pt x="9" y="74"/>
                      </a:cubicBezTo>
                      <a:cubicBezTo>
                        <a:pt x="9" y="74"/>
                        <a:pt x="10" y="72"/>
                        <a:pt x="9" y="72"/>
                      </a:cubicBezTo>
                      <a:close/>
                      <a:moveTo>
                        <a:pt x="5" y="68"/>
                      </a:move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7" y="70"/>
                        <a:pt x="8" y="69"/>
                        <a:pt x="7" y="68"/>
                      </a:cubicBezTo>
                      <a:cubicBezTo>
                        <a:pt x="7" y="68"/>
                        <a:pt x="6" y="69"/>
                        <a:pt x="6" y="69"/>
                      </a:cubicBezTo>
                      <a:cubicBezTo>
                        <a:pt x="6" y="68"/>
                        <a:pt x="6" y="68"/>
                        <a:pt x="5" y="68"/>
                      </a:cubicBezTo>
                      <a:close/>
                      <a:moveTo>
                        <a:pt x="5" y="64"/>
                      </a:moveTo>
                      <a:cubicBezTo>
                        <a:pt x="6" y="65"/>
                        <a:pt x="7" y="65"/>
                        <a:pt x="6" y="66"/>
                      </a:cubicBezTo>
                      <a:cubicBezTo>
                        <a:pt x="7" y="66"/>
                        <a:pt x="7" y="65"/>
                        <a:pt x="7" y="64"/>
                      </a:cubicBezTo>
                      <a:cubicBezTo>
                        <a:pt x="6" y="64"/>
                        <a:pt x="6" y="64"/>
                        <a:pt x="5" y="64"/>
                      </a:cubicBezTo>
                      <a:close/>
                      <a:moveTo>
                        <a:pt x="95" y="11"/>
                      </a:moveTo>
                      <a:cubicBezTo>
                        <a:pt x="96" y="13"/>
                        <a:pt x="93" y="13"/>
                        <a:pt x="94" y="14"/>
                      </a:cubicBezTo>
                      <a:cubicBezTo>
                        <a:pt x="95" y="14"/>
                        <a:pt x="97" y="11"/>
                        <a:pt x="95" y="11"/>
                      </a:cubicBezTo>
                      <a:close/>
                      <a:moveTo>
                        <a:pt x="111" y="29"/>
                      </a:moveTo>
                      <a:cubicBezTo>
                        <a:pt x="111" y="29"/>
                        <a:pt x="112" y="28"/>
                        <a:pt x="112" y="27"/>
                      </a:cubicBezTo>
                      <a:cubicBezTo>
                        <a:pt x="111" y="28"/>
                        <a:pt x="111" y="27"/>
                        <a:pt x="110" y="29"/>
                      </a:cubicBezTo>
                      <a:cubicBezTo>
                        <a:pt x="110" y="28"/>
                        <a:pt x="110" y="28"/>
                        <a:pt x="109" y="28"/>
                      </a:cubicBezTo>
                      <a:cubicBezTo>
                        <a:pt x="110" y="29"/>
                        <a:pt x="110" y="29"/>
                        <a:pt x="111" y="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56"/>
                <p:cNvSpPr>
                  <a:spLocks noEditPoints="1"/>
                </p:cNvSpPr>
                <p:nvPr/>
              </p:nvSpPr>
              <p:spPr bwMode="auto">
                <a:xfrm rot="976095">
                  <a:off x="5619085" y="4880207"/>
                  <a:ext cx="864337" cy="693991"/>
                </a:xfrm>
                <a:custGeom>
                  <a:avLst/>
                  <a:gdLst>
                    <a:gd name="T0" fmla="*/ 38 w 51"/>
                    <a:gd name="T1" fmla="*/ 31 h 41"/>
                    <a:gd name="T2" fmla="*/ 43 w 51"/>
                    <a:gd name="T3" fmla="*/ 26 h 41"/>
                    <a:gd name="T4" fmla="*/ 43 w 51"/>
                    <a:gd name="T5" fmla="*/ 25 h 41"/>
                    <a:gd name="T6" fmla="*/ 42 w 51"/>
                    <a:gd name="T7" fmla="*/ 24 h 41"/>
                    <a:gd name="T8" fmla="*/ 42 w 51"/>
                    <a:gd name="T9" fmla="*/ 24 h 41"/>
                    <a:gd name="T10" fmla="*/ 40 w 51"/>
                    <a:gd name="T11" fmla="*/ 24 h 41"/>
                    <a:gd name="T12" fmla="*/ 35 w 51"/>
                    <a:gd name="T13" fmla="*/ 22 h 41"/>
                    <a:gd name="T14" fmla="*/ 29 w 51"/>
                    <a:gd name="T15" fmla="*/ 25 h 41"/>
                    <a:gd name="T16" fmla="*/ 26 w 51"/>
                    <a:gd name="T17" fmla="*/ 26 h 41"/>
                    <a:gd name="T18" fmla="*/ 23 w 51"/>
                    <a:gd name="T19" fmla="*/ 27 h 41"/>
                    <a:gd name="T20" fmla="*/ 14 w 51"/>
                    <a:gd name="T21" fmla="*/ 25 h 41"/>
                    <a:gd name="T22" fmla="*/ 21 w 51"/>
                    <a:gd name="T23" fmla="*/ 23 h 41"/>
                    <a:gd name="T24" fmla="*/ 24 w 51"/>
                    <a:gd name="T25" fmla="*/ 21 h 41"/>
                    <a:gd name="T26" fmla="*/ 28 w 51"/>
                    <a:gd name="T27" fmla="*/ 19 h 41"/>
                    <a:gd name="T28" fmla="*/ 31 w 51"/>
                    <a:gd name="T29" fmla="*/ 18 h 41"/>
                    <a:gd name="T30" fmla="*/ 35 w 51"/>
                    <a:gd name="T31" fmla="*/ 17 h 41"/>
                    <a:gd name="T32" fmla="*/ 39 w 51"/>
                    <a:gd name="T33" fmla="*/ 12 h 41"/>
                    <a:gd name="T34" fmla="*/ 44 w 51"/>
                    <a:gd name="T35" fmla="*/ 9 h 41"/>
                    <a:gd name="T36" fmla="*/ 44 w 51"/>
                    <a:gd name="T37" fmla="*/ 10 h 41"/>
                    <a:gd name="T38" fmla="*/ 35 w 51"/>
                    <a:gd name="T39" fmla="*/ 9 h 41"/>
                    <a:gd name="T40" fmla="*/ 27 w 51"/>
                    <a:gd name="T41" fmla="*/ 11 h 41"/>
                    <a:gd name="T42" fmla="*/ 8 w 51"/>
                    <a:gd name="T43" fmla="*/ 23 h 41"/>
                    <a:gd name="T44" fmla="*/ 6 w 51"/>
                    <a:gd name="T45" fmla="*/ 27 h 41"/>
                    <a:gd name="T46" fmla="*/ 1 w 51"/>
                    <a:gd name="T47" fmla="*/ 26 h 41"/>
                    <a:gd name="T48" fmla="*/ 6 w 51"/>
                    <a:gd name="T49" fmla="*/ 18 h 41"/>
                    <a:gd name="T50" fmla="*/ 15 w 51"/>
                    <a:gd name="T51" fmla="*/ 11 h 41"/>
                    <a:gd name="T52" fmla="*/ 25 w 51"/>
                    <a:gd name="T53" fmla="*/ 6 h 41"/>
                    <a:gd name="T54" fmla="*/ 30 w 51"/>
                    <a:gd name="T55" fmla="*/ 4 h 41"/>
                    <a:gd name="T56" fmla="*/ 32 w 51"/>
                    <a:gd name="T57" fmla="*/ 2 h 41"/>
                    <a:gd name="T58" fmla="*/ 36 w 51"/>
                    <a:gd name="T59" fmla="*/ 2 h 41"/>
                    <a:gd name="T60" fmla="*/ 40 w 51"/>
                    <a:gd name="T61" fmla="*/ 0 h 41"/>
                    <a:gd name="T62" fmla="*/ 42 w 51"/>
                    <a:gd name="T63" fmla="*/ 3 h 41"/>
                    <a:gd name="T64" fmla="*/ 45 w 51"/>
                    <a:gd name="T65" fmla="*/ 2 h 41"/>
                    <a:gd name="T66" fmla="*/ 48 w 51"/>
                    <a:gd name="T67" fmla="*/ 6 h 41"/>
                    <a:gd name="T68" fmla="*/ 50 w 51"/>
                    <a:gd name="T69" fmla="*/ 6 h 41"/>
                    <a:gd name="T70" fmla="*/ 46 w 51"/>
                    <a:gd name="T71" fmla="*/ 18 h 41"/>
                    <a:gd name="T72" fmla="*/ 31 w 51"/>
                    <a:gd name="T73" fmla="*/ 27 h 41"/>
                    <a:gd name="T74" fmla="*/ 30 w 51"/>
                    <a:gd name="T75" fmla="*/ 23 h 41"/>
                    <a:gd name="T76" fmla="*/ 29 w 51"/>
                    <a:gd name="T77" fmla="*/ 25 h 41"/>
                    <a:gd name="T78" fmla="*/ 27 w 51"/>
                    <a:gd name="T79" fmla="*/ 26 h 41"/>
                    <a:gd name="T80" fmla="*/ 24 w 51"/>
                    <a:gd name="T81" fmla="*/ 26 h 41"/>
                    <a:gd name="T82" fmla="*/ 19 w 51"/>
                    <a:gd name="T83" fmla="*/ 29 h 41"/>
                    <a:gd name="T84" fmla="*/ 13 w 51"/>
                    <a:gd name="T85" fmla="*/ 28 h 41"/>
                    <a:gd name="T86" fmla="*/ 16 w 51"/>
                    <a:gd name="T87" fmla="*/ 28 h 41"/>
                    <a:gd name="T88" fmla="*/ 19 w 51"/>
                    <a:gd name="T89" fmla="*/ 27 h 41"/>
                    <a:gd name="T90" fmla="*/ 23 w 51"/>
                    <a:gd name="T91" fmla="*/ 24 h 41"/>
                    <a:gd name="T92" fmla="*/ 26 w 51"/>
                    <a:gd name="T93" fmla="*/ 22 h 41"/>
                    <a:gd name="T94" fmla="*/ 30 w 51"/>
                    <a:gd name="T95" fmla="*/ 19 h 41"/>
                    <a:gd name="T96" fmla="*/ 33 w 51"/>
                    <a:gd name="T97" fmla="*/ 18 h 41"/>
                    <a:gd name="T98" fmla="*/ 38 w 51"/>
                    <a:gd name="T99" fmla="*/ 17 h 41"/>
                    <a:gd name="T100" fmla="*/ 45 w 51"/>
                    <a:gd name="T101" fmla="*/ 17 h 41"/>
                    <a:gd name="T102" fmla="*/ 48 w 51"/>
                    <a:gd name="T103" fmla="*/ 20 h 41"/>
                    <a:gd name="T104" fmla="*/ 49 w 51"/>
                    <a:gd name="T105" fmla="*/ 23 h 41"/>
                    <a:gd name="T106" fmla="*/ 37 w 51"/>
                    <a:gd name="T107" fmla="*/ 37 h 41"/>
                    <a:gd name="T108" fmla="*/ 38 w 51"/>
                    <a:gd name="T109" fmla="*/ 38 h 41"/>
                    <a:gd name="T110" fmla="*/ 35 w 51"/>
                    <a:gd name="T111" fmla="*/ 38 h 41"/>
                    <a:gd name="T112" fmla="*/ 38 w 51"/>
                    <a:gd name="T113" fmla="*/ 6 h 41"/>
                    <a:gd name="T114" fmla="*/ 41 w 51"/>
                    <a:gd name="T115" fmla="*/ 6 h 41"/>
                    <a:gd name="T116" fmla="*/ 43 w 51"/>
                    <a:gd name="T117" fmla="*/ 6 h 41"/>
                    <a:gd name="T118" fmla="*/ 34 w 51"/>
                    <a:gd name="T119" fmla="*/ 2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1" h="41">
                      <a:moveTo>
                        <a:pt x="25" y="38"/>
                      </a:moveTo>
                      <a:cubicBezTo>
                        <a:pt x="28" y="36"/>
                        <a:pt x="30" y="34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3"/>
                        <a:pt x="33" y="32"/>
                      </a:cubicBezTo>
                      <a:cubicBezTo>
                        <a:pt x="35" y="32"/>
                        <a:pt x="36" y="32"/>
                        <a:pt x="36" y="31"/>
                      </a:cubicBezTo>
                      <a:cubicBezTo>
                        <a:pt x="37" y="32"/>
                        <a:pt x="37" y="29"/>
                        <a:pt x="38" y="31"/>
                      </a:cubicBezTo>
                      <a:cubicBezTo>
                        <a:pt x="37" y="29"/>
                        <a:pt x="39" y="29"/>
                        <a:pt x="39" y="28"/>
                      </a:cubicBezTo>
                      <a:cubicBezTo>
                        <a:pt x="40" y="30"/>
                        <a:pt x="40" y="29"/>
                        <a:pt x="40" y="28"/>
                      </a:cubicBezTo>
                      <a:cubicBezTo>
                        <a:pt x="40" y="27"/>
                        <a:pt x="42" y="28"/>
                        <a:pt x="41" y="27"/>
                      </a:cubicBezTo>
                      <a:cubicBezTo>
                        <a:pt x="42" y="28"/>
                        <a:pt x="41" y="27"/>
                        <a:pt x="42" y="28"/>
                      </a:cubicBezTo>
                      <a:cubicBezTo>
                        <a:pt x="43" y="27"/>
                        <a:pt x="42" y="26"/>
                        <a:pt x="43" y="27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5"/>
                        <a:pt x="43" y="25"/>
                        <a:pt x="44" y="25"/>
                      </a:cubicBezTo>
                      <a:cubicBezTo>
                        <a:pt x="43" y="25"/>
                        <a:pt x="43" y="25"/>
                        <a:pt x="42" y="25"/>
                      </a:cubicBezTo>
                      <a:cubicBezTo>
                        <a:pt x="43" y="25"/>
                        <a:pt x="43" y="25"/>
                        <a:pt x="44" y="25"/>
                      </a:cubicBezTo>
                      <a:cubicBezTo>
                        <a:pt x="43" y="25"/>
                        <a:pt x="43" y="25"/>
                        <a:pt x="42" y="25"/>
                      </a:cubicBezTo>
                      <a:cubicBezTo>
                        <a:pt x="43" y="25"/>
                        <a:pt x="43" y="25"/>
                        <a:pt x="44" y="25"/>
                      </a:cubicBezTo>
                      <a:cubicBezTo>
                        <a:pt x="44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ubicBezTo>
                        <a:pt x="43" y="24"/>
                        <a:pt x="43" y="25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3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0" y="24"/>
                        <a:pt x="41" y="22"/>
                        <a:pt x="41" y="24"/>
                      </a:cubicBezTo>
                      <a:cubicBezTo>
                        <a:pt x="41" y="24"/>
                        <a:pt x="40" y="24"/>
                        <a:pt x="40" y="24"/>
                      </a:cubicBezTo>
                      <a:cubicBezTo>
                        <a:pt x="40" y="23"/>
                        <a:pt x="40" y="22"/>
                        <a:pt x="40" y="23"/>
                      </a:cubicBezTo>
                      <a:cubicBezTo>
                        <a:pt x="39" y="23"/>
                        <a:pt x="40" y="23"/>
                        <a:pt x="40" y="24"/>
                      </a:cubicBezTo>
                      <a:cubicBezTo>
                        <a:pt x="39" y="23"/>
                        <a:pt x="39" y="23"/>
                        <a:pt x="38" y="22"/>
                      </a:cubicBezTo>
                      <a:cubicBezTo>
                        <a:pt x="37" y="24"/>
                        <a:pt x="36" y="23"/>
                        <a:pt x="36" y="24"/>
                      </a:cubicBezTo>
                      <a:cubicBezTo>
                        <a:pt x="36" y="23"/>
                        <a:pt x="35" y="22"/>
                        <a:pt x="36" y="22"/>
                      </a:cubicBezTo>
                      <a:cubicBezTo>
                        <a:pt x="36" y="21"/>
                        <a:pt x="35" y="22"/>
                        <a:pt x="35" y="22"/>
                      </a:cubicBezTo>
                      <a:cubicBezTo>
                        <a:pt x="36" y="23"/>
                        <a:pt x="35" y="23"/>
                        <a:pt x="36" y="24"/>
                      </a:cubicBezTo>
                      <a:cubicBezTo>
                        <a:pt x="35" y="25"/>
                        <a:pt x="35" y="23"/>
                        <a:pt x="34" y="23"/>
                      </a:cubicBezTo>
                      <a:cubicBezTo>
                        <a:pt x="35" y="25"/>
                        <a:pt x="32" y="25"/>
                        <a:pt x="32" y="24"/>
                      </a:cubicBezTo>
                      <a:cubicBezTo>
                        <a:pt x="32" y="24"/>
                        <a:pt x="32" y="25"/>
                        <a:pt x="32" y="25"/>
                      </a:cubicBezTo>
                      <a:cubicBezTo>
                        <a:pt x="31" y="24"/>
                        <a:pt x="30" y="26"/>
                        <a:pt x="29" y="26"/>
                      </a:cubicBezTo>
                      <a:cubicBezTo>
                        <a:pt x="29" y="26"/>
                        <a:pt x="29" y="25"/>
                        <a:pt x="29" y="25"/>
                      </a:cubicBezTo>
                      <a:cubicBezTo>
                        <a:pt x="29" y="26"/>
                        <a:pt x="29" y="27"/>
                        <a:pt x="28" y="27"/>
                      </a:cubicBezTo>
                      <a:cubicBezTo>
                        <a:pt x="28" y="25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7"/>
                      </a:cubicBezTo>
                      <a:cubicBezTo>
                        <a:pt x="27" y="27"/>
                        <a:pt x="27" y="26"/>
                        <a:pt x="27" y="27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6" y="25"/>
                        <a:pt x="26" y="27"/>
                        <a:pt x="26" y="26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5" y="28"/>
                        <a:pt x="25" y="27"/>
                        <a:pt x="24" y="28"/>
                      </a:cubicBezTo>
                      <a:cubicBezTo>
                        <a:pt x="23" y="27"/>
                        <a:pt x="24" y="27"/>
                        <a:pt x="23" y="25"/>
                      </a:cubicBezTo>
                      <a:cubicBezTo>
                        <a:pt x="23" y="26"/>
                        <a:pt x="24" y="27"/>
                        <a:pt x="24" y="28"/>
                      </a:cubicBezTo>
                      <a:cubicBezTo>
                        <a:pt x="23" y="28"/>
                        <a:pt x="23" y="28"/>
                        <a:pt x="23" y="27"/>
                      </a:cubicBezTo>
                      <a:cubicBezTo>
                        <a:pt x="23" y="28"/>
                        <a:pt x="21" y="28"/>
                        <a:pt x="21" y="30"/>
                      </a:cubicBezTo>
                      <a:cubicBezTo>
                        <a:pt x="19" y="29"/>
                        <a:pt x="19" y="31"/>
                        <a:pt x="16" y="32"/>
                      </a:cubicBezTo>
                      <a:cubicBezTo>
                        <a:pt x="16" y="32"/>
                        <a:pt x="16" y="31"/>
                        <a:pt x="16" y="31"/>
                      </a:cubicBezTo>
                      <a:cubicBezTo>
                        <a:pt x="15" y="31"/>
                        <a:pt x="17" y="32"/>
                        <a:pt x="16" y="32"/>
                      </a:cubicBezTo>
                      <a:cubicBezTo>
                        <a:pt x="16" y="32"/>
                        <a:pt x="16" y="32"/>
                        <a:pt x="16" y="33"/>
                      </a:cubicBezTo>
                      <a:cubicBezTo>
                        <a:pt x="15" y="30"/>
                        <a:pt x="14" y="28"/>
                        <a:pt x="14" y="25"/>
                      </a:cubicBezTo>
                      <a:cubicBezTo>
                        <a:pt x="14" y="25"/>
                        <a:pt x="14" y="24"/>
                        <a:pt x="14" y="26"/>
                      </a:cubicBezTo>
                      <a:cubicBezTo>
                        <a:pt x="15" y="24"/>
                        <a:pt x="15" y="25"/>
                        <a:pt x="15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4"/>
                        <a:pt x="17" y="24"/>
                        <a:pt x="17" y="24"/>
                      </a:cubicBezTo>
                      <a:cubicBezTo>
                        <a:pt x="18" y="24"/>
                        <a:pt x="19" y="24"/>
                        <a:pt x="19" y="23"/>
                      </a:cubicBez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1" y="23"/>
                        <a:pt x="21" y="22"/>
                        <a:pt x="21" y="23"/>
                      </a:cubicBezTo>
                      <a:cubicBezTo>
                        <a:pt x="22" y="23"/>
                        <a:pt x="21" y="23"/>
                        <a:pt x="21" y="22"/>
                      </a:cubicBezTo>
                      <a:cubicBezTo>
                        <a:pt x="22" y="22"/>
                        <a:pt x="23" y="24"/>
                        <a:pt x="23" y="21"/>
                      </a:cubicBezTo>
                      <a:cubicBezTo>
                        <a:pt x="23" y="21"/>
                        <a:pt x="23" y="22"/>
                        <a:pt x="23" y="21"/>
                      </a:cubicBezTo>
                      <a:cubicBezTo>
                        <a:pt x="23" y="21"/>
                        <a:pt x="24" y="21"/>
                        <a:pt x="24" y="22"/>
                      </a:cubicBezTo>
                      <a:cubicBezTo>
                        <a:pt x="24" y="22"/>
                        <a:pt x="24" y="22"/>
                        <a:pt x="24" y="21"/>
                      </a:cubicBezTo>
                      <a:cubicBezTo>
                        <a:pt x="24" y="21"/>
                        <a:pt x="24" y="22"/>
                        <a:pt x="25" y="22"/>
                      </a:cubicBezTo>
                      <a:cubicBezTo>
                        <a:pt x="24" y="20"/>
                        <a:pt x="26" y="22"/>
                        <a:pt x="25" y="21"/>
                      </a:cubicBezTo>
                      <a:cubicBezTo>
                        <a:pt x="26" y="22"/>
                        <a:pt x="26" y="20"/>
                        <a:pt x="27" y="21"/>
                      </a:cubicBezTo>
                      <a:cubicBezTo>
                        <a:pt x="27" y="20"/>
                        <a:pt x="28" y="20"/>
                        <a:pt x="28" y="20"/>
                      </a:cubicBezTo>
                      <a:cubicBezTo>
                        <a:pt x="28" y="21"/>
                        <a:pt x="28" y="20"/>
                        <a:pt x="29" y="21"/>
                      </a:cubicBezTo>
                      <a:cubicBezTo>
                        <a:pt x="29" y="20"/>
                        <a:pt x="28" y="20"/>
                        <a:pt x="28" y="19"/>
                      </a:cubicBezTo>
                      <a:cubicBezTo>
                        <a:pt x="29" y="19"/>
                        <a:pt x="29" y="18"/>
                        <a:pt x="30" y="20"/>
                      </a:cubicBezTo>
                      <a:cubicBezTo>
                        <a:pt x="30" y="20"/>
                        <a:pt x="30" y="19"/>
                        <a:pt x="29" y="19"/>
                      </a:cubicBezTo>
                      <a:cubicBezTo>
                        <a:pt x="30" y="19"/>
                        <a:pt x="30" y="20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0"/>
                        <a:pt x="31" y="20"/>
                        <a:pt x="30" y="19"/>
                      </a:cubicBezTo>
                      <a:cubicBezTo>
                        <a:pt x="31" y="19"/>
                        <a:pt x="30" y="18"/>
                        <a:pt x="31" y="18"/>
                      </a:cubicBezTo>
                      <a:cubicBezTo>
                        <a:pt x="33" y="20"/>
                        <a:pt x="30" y="17"/>
                        <a:pt x="31" y="17"/>
                      </a:cubicBezTo>
                      <a:cubicBezTo>
                        <a:pt x="32" y="18"/>
                        <a:pt x="32" y="18"/>
                        <a:pt x="32" y="19"/>
                      </a:cubicBezTo>
                      <a:cubicBezTo>
                        <a:pt x="32" y="18"/>
                        <a:pt x="32" y="17"/>
                        <a:pt x="33" y="18"/>
                      </a:cubicBezTo>
                      <a:cubicBezTo>
                        <a:pt x="33" y="17"/>
                        <a:pt x="32" y="17"/>
                        <a:pt x="32" y="17"/>
                      </a:cubicBezTo>
                      <a:cubicBezTo>
                        <a:pt x="32" y="16"/>
                        <a:pt x="34" y="18"/>
                        <a:pt x="34" y="16"/>
                      </a:cubicBezTo>
                      <a:cubicBezTo>
                        <a:pt x="34" y="16"/>
                        <a:pt x="35" y="17"/>
                        <a:pt x="35" y="17"/>
                      </a:cubicBezTo>
                      <a:cubicBezTo>
                        <a:pt x="35" y="15"/>
                        <a:pt x="35" y="15"/>
                        <a:pt x="37" y="16"/>
                      </a:cubicBezTo>
                      <a:cubicBezTo>
                        <a:pt x="37" y="14"/>
                        <a:pt x="38" y="15"/>
                        <a:pt x="39" y="15"/>
                      </a:cubicBezTo>
                      <a:cubicBezTo>
                        <a:pt x="39" y="14"/>
                        <a:pt x="38" y="14"/>
                        <a:pt x="38" y="14"/>
                      </a:cubicBezTo>
                      <a:cubicBezTo>
                        <a:pt x="39" y="14"/>
                        <a:pt x="39" y="13"/>
                        <a:pt x="40" y="14"/>
                      </a:cubicBezTo>
                      <a:cubicBezTo>
                        <a:pt x="40" y="14"/>
                        <a:pt x="39" y="13"/>
                        <a:pt x="40" y="13"/>
                      </a:cubicBezTo>
                      <a:cubicBezTo>
                        <a:pt x="40" y="13"/>
                        <a:pt x="38" y="13"/>
                        <a:pt x="39" y="12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2"/>
                        <a:pt x="42" y="13"/>
                        <a:pt x="42" y="12"/>
                      </a:cubicBezTo>
                      <a:cubicBezTo>
                        <a:pt x="40" y="11"/>
                        <a:pt x="44" y="11"/>
                        <a:pt x="42" y="10"/>
                      </a:cubicBezTo>
                      <a:cubicBezTo>
                        <a:pt x="43" y="10"/>
                        <a:pt x="43" y="10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0"/>
                        <a:pt x="44" y="9"/>
                        <a:pt x="45" y="9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3" y="10"/>
                        <a:pt x="43" y="10"/>
                        <a:pt x="42" y="10"/>
                      </a:cubicBezTo>
                      <a:cubicBezTo>
                        <a:pt x="42" y="10"/>
                        <a:pt x="41" y="9"/>
                        <a:pt x="40" y="9"/>
                      </a:cubicBezTo>
                      <a:cubicBezTo>
                        <a:pt x="39" y="9"/>
                        <a:pt x="39" y="10"/>
                        <a:pt x="38" y="10"/>
                      </a:cubicBezTo>
                      <a:cubicBezTo>
                        <a:pt x="38" y="10"/>
                        <a:pt x="38" y="9"/>
                        <a:pt x="37" y="9"/>
                      </a:cubicBezTo>
                      <a:cubicBezTo>
                        <a:pt x="37" y="9"/>
                        <a:pt x="38" y="9"/>
                        <a:pt x="38" y="10"/>
                      </a:cubicBezTo>
                      <a:cubicBezTo>
                        <a:pt x="37" y="9"/>
                        <a:pt x="36" y="11"/>
                        <a:pt x="35" y="9"/>
                      </a:cubicBezTo>
                      <a:cubicBezTo>
                        <a:pt x="35" y="10"/>
                        <a:pt x="35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3" y="10"/>
                        <a:pt x="32" y="11"/>
                        <a:pt x="30" y="10"/>
                      </a:cubicBezTo>
                      <a:cubicBezTo>
                        <a:pt x="32" y="11"/>
                        <a:pt x="30" y="11"/>
                        <a:pt x="29" y="11"/>
                      </a:cubicBezTo>
                      <a:cubicBezTo>
                        <a:pt x="29" y="11"/>
                        <a:pt x="30" y="11"/>
                        <a:pt x="30" y="11"/>
                      </a:cubicBezTo>
                      <a:cubicBezTo>
                        <a:pt x="28" y="10"/>
                        <a:pt x="29" y="11"/>
                        <a:pt x="27" y="11"/>
                      </a:cubicBezTo>
                      <a:cubicBezTo>
                        <a:pt x="27" y="11"/>
                        <a:pt x="27" y="11"/>
                        <a:pt x="28" y="11"/>
                      </a:cubicBezTo>
                      <a:cubicBezTo>
                        <a:pt x="25" y="11"/>
                        <a:pt x="22" y="13"/>
                        <a:pt x="19" y="14"/>
                      </a:cubicBezTo>
                      <a:cubicBezTo>
                        <a:pt x="20" y="15"/>
                        <a:pt x="17" y="18"/>
                        <a:pt x="16" y="17"/>
                      </a:cubicBezTo>
                      <a:cubicBezTo>
                        <a:pt x="16" y="18"/>
                        <a:pt x="14" y="19"/>
                        <a:pt x="13" y="21"/>
                      </a:cubicBezTo>
                      <a:cubicBezTo>
                        <a:pt x="12" y="21"/>
                        <a:pt x="11" y="22"/>
                        <a:pt x="10" y="22"/>
                      </a:cubicBezTo>
                      <a:cubicBezTo>
                        <a:pt x="9" y="23"/>
                        <a:pt x="9" y="23"/>
                        <a:pt x="8" y="23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8" y="24"/>
                        <a:pt x="7" y="26"/>
                        <a:pt x="5" y="24"/>
                      </a:cubicBezTo>
                      <a:cubicBezTo>
                        <a:pt x="6" y="25"/>
                        <a:pt x="6" y="26"/>
                        <a:pt x="6" y="27"/>
                      </a:cubicBezTo>
                      <a:cubicBezTo>
                        <a:pt x="5" y="27"/>
                        <a:pt x="5" y="26"/>
                        <a:pt x="5" y="26"/>
                      </a:cubicBezTo>
                      <a:cubicBezTo>
                        <a:pt x="5" y="27"/>
                        <a:pt x="5" y="26"/>
                        <a:pt x="6" y="27"/>
                      </a:cubicBezTo>
                      <a:cubicBezTo>
                        <a:pt x="6" y="27"/>
                        <a:pt x="4" y="28"/>
                        <a:pt x="5" y="28"/>
                      </a:cubicBezTo>
                      <a:cubicBezTo>
                        <a:pt x="5" y="29"/>
                        <a:pt x="2" y="28"/>
                        <a:pt x="4" y="29"/>
                      </a:cubicBezTo>
                      <a:cubicBezTo>
                        <a:pt x="3" y="29"/>
                        <a:pt x="3" y="28"/>
                        <a:pt x="2" y="28"/>
                      </a:cubicBezTo>
                      <a:cubicBezTo>
                        <a:pt x="2" y="28"/>
                        <a:pt x="3" y="28"/>
                        <a:pt x="3" y="28"/>
                      </a:cubicBezTo>
                      <a:cubicBezTo>
                        <a:pt x="2" y="28"/>
                        <a:pt x="2" y="28"/>
                        <a:pt x="1" y="27"/>
                      </a:cubicBezTo>
                      <a:cubicBezTo>
                        <a:pt x="1" y="27"/>
                        <a:pt x="0" y="26"/>
                        <a:pt x="1" y="26"/>
                      </a:cubicBezTo>
                      <a:cubicBezTo>
                        <a:pt x="1" y="26"/>
                        <a:pt x="2" y="27"/>
                        <a:pt x="2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5"/>
                        <a:pt x="2" y="24"/>
                        <a:pt x="2" y="24"/>
                      </a:cubicBezTo>
                      <a:cubicBezTo>
                        <a:pt x="3" y="23"/>
                        <a:pt x="4" y="22"/>
                        <a:pt x="3" y="21"/>
                      </a:cubicBezTo>
                      <a:cubicBezTo>
                        <a:pt x="3" y="21"/>
                        <a:pt x="4" y="21"/>
                        <a:pt x="4" y="21"/>
                      </a:cubicBezTo>
                      <a:cubicBezTo>
                        <a:pt x="4" y="20"/>
                        <a:pt x="6" y="19"/>
                        <a:pt x="6" y="18"/>
                      </a:cubicBezTo>
                      <a:cubicBezTo>
                        <a:pt x="7" y="20"/>
                        <a:pt x="7" y="18"/>
                        <a:pt x="8" y="20"/>
                      </a:cubicBezTo>
                      <a:cubicBezTo>
                        <a:pt x="8" y="19"/>
                        <a:pt x="8" y="18"/>
                        <a:pt x="7" y="16"/>
                      </a:cubicBezTo>
                      <a:cubicBezTo>
                        <a:pt x="9" y="17"/>
                        <a:pt x="9" y="14"/>
                        <a:pt x="11" y="15"/>
                      </a:cubicBezTo>
                      <a:cubicBezTo>
                        <a:pt x="11" y="14"/>
                        <a:pt x="10" y="14"/>
                        <a:pt x="11" y="14"/>
                      </a:cubicBezTo>
                      <a:cubicBezTo>
                        <a:pt x="11" y="14"/>
                        <a:pt x="14" y="12"/>
                        <a:pt x="14" y="11"/>
                      </a:cubicBezTo>
                      <a:cubicBezTo>
                        <a:pt x="14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0"/>
                      </a:cubicBezTo>
                      <a:cubicBezTo>
                        <a:pt x="15" y="10"/>
                        <a:pt x="16" y="11"/>
                        <a:pt x="15" y="10"/>
                      </a:cubicBezTo>
                      <a:cubicBezTo>
                        <a:pt x="18" y="10"/>
                        <a:pt x="17" y="8"/>
                        <a:pt x="19" y="6"/>
                      </a:cubicBezTo>
                      <a:cubicBezTo>
                        <a:pt x="21" y="9"/>
                        <a:pt x="22" y="8"/>
                        <a:pt x="24" y="9"/>
                      </a:cubicBezTo>
                      <a:cubicBezTo>
                        <a:pt x="23" y="8"/>
                        <a:pt x="24" y="7"/>
                        <a:pt x="24" y="7"/>
                      </a:cubicBezTo>
                      <a:cubicBezTo>
                        <a:pt x="25" y="7"/>
                        <a:pt x="26" y="8"/>
                        <a:pt x="25" y="6"/>
                      </a:cubicBezTo>
                      <a:cubicBezTo>
                        <a:pt x="26" y="6"/>
                        <a:pt x="26" y="8"/>
                        <a:pt x="26" y="8"/>
                      </a:cubicBezTo>
                      <a:cubicBezTo>
                        <a:pt x="26" y="8"/>
                        <a:pt x="27" y="7"/>
                        <a:pt x="26" y="7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4"/>
                        <a:pt x="28" y="5"/>
                        <a:pt x="28" y="3"/>
                      </a:cubicBezTo>
                      <a:cubicBezTo>
                        <a:pt x="29" y="5"/>
                        <a:pt x="29" y="4"/>
                        <a:pt x="30" y="3"/>
                      </a:cubicBezTo>
                      <a:cubicBezTo>
                        <a:pt x="30" y="3"/>
                        <a:pt x="30" y="4"/>
                        <a:pt x="30" y="4"/>
                      </a:cubicBezTo>
                      <a:cubicBezTo>
                        <a:pt x="31" y="4"/>
                        <a:pt x="30" y="4"/>
                        <a:pt x="30" y="3"/>
                      </a:cubicBezTo>
                      <a:cubicBezTo>
                        <a:pt x="31" y="3"/>
                        <a:pt x="31" y="4"/>
                        <a:pt x="32" y="3"/>
                      </a:cubicBezTo>
                      <a:cubicBezTo>
                        <a:pt x="32" y="3"/>
                        <a:pt x="32" y="4"/>
                        <a:pt x="32" y="4"/>
                      </a:cubicBezTo>
                      <a:cubicBezTo>
                        <a:pt x="32" y="5"/>
                        <a:pt x="31" y="3"/>
                        <a:pt x="31" y="5"/>
                      </a:cubicBezTo>
                      <a:cubicBezTo>
                        <a:pt x="31" y="5"/>
                        <a:pt x="32" y="5"/>
                        <a:pt x="32" y="5"/>
                      </a:cubicBezTo>
                      <a:cubicBezTo>
                        <a:pt x="33" y="5"/>
                        <a:pt x="32" y="3"/>
                        <a:pt x="32" y="2"/>
                      </a:cubicBezTo>
                      <a:cubicBezTo>
                        <a:pt x="33" y="3"/>
                        <a:pt x="33" y="2"/>
                        <a:pt x="34" y="1"/>
                      </a:cubicBezTo>
                      <a:cubicBezTo>
                        <a:pt x="35" y="2"/>
                        <a:pt x="34" y="2"/>
                        <a:pt x="34" y="2"/>
                      </a:cubicBezTo>
                      <a:cubicBezTo>
                        <a:pt x="34" y="3"/>
                        <a:pt x="34" y="3"/>
                        <a:pt x="35" y="3"/>
                      </a:cubicBezTo>
                      <a:cubicBezTo>
                        <a:pt x="35" y="3"/>
                        <a:pt x="34" y="1"/>
                        <a:pt x="35" y="1"/>
                      </a:cubicBezTo>
                      <a:cubicBezTo>
                        <a:pt x="35" y="0"/>
                        <a:pt x="35" y="2"/>
                        <a:pt x="35" y="3"/>
                      </a:cubicBezTo>
                      <a:cubicBezTo>
                        <a:pt x="35" y="3"/>
                        <a:pt x="36" y="3"/>
                        <a:pt x="36" y="2"/>
                      </a:cubicBezTo>
                      <a:cubicBezTo>
                        <a:pt x="36" y="1"/>
                        <a:pt x="36" y="3"/>
                        <a:pt x="35" y="2"/>
                      </a:cubicBezTo>
                      <a:cubicBezTo>
                        <a:pt x="35" y="1"/>
                        <a:pt x="36" y="1"/>
                        <a:pt x="36" y="0"/>
                      </a:cubicBezTo>
                      <a:cubicBezTo>
                        <a:pt x="36" y="1"/>
                        <a:pt x="37" y="1"/>
                        <a:pt x="37" y="2"/>
                      </a:cubicBezTo>
                      <a:cubicBezTo>
                        <a:pt x="37" y="2"/>
                        <a:pt x="37" y="0"/>
                        <a:pt x="37" y="2"/>
                      </a:cubicBezTo>
                      <a:cubicBezTo>
                        <a:pt x="38" y="0"/>
                        <a:pt x="40" y="2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0" y="1"/>
                        <a:pt x="41" y="2"/>
                        <a:pt x="41" y="2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0"/>
                        <a:pt x="41" y="0"/>
                        <a:pt x="42" y="0"/>
                      </a:cubicBezTo>
                      <a:cubicBezTo>
                        <a:pt x="42" y="2"/>
                        <a:pt x="42" y="1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2" y="3"/>
                        <a:pt x="43" y="4"/>
                        <a:pt x="43" y="5"/>
                      </a:cubicBezTo>
                      <a:cubicBezTo>
                        <a:pt x="43" y="4"/>
                        <a:pt x="43" y="3"/>
                        <a:pt x="42" y="3"/>
                      </a:cubicBezTo>
                      <a:cubicBezTo>
                        <a:pt x="43" y="2"/>
                        <a:pt x="43" y="4"/>
                        <a:pt x="44" y="2"/>
                      </a:cubicBezTo>
                      <a:cubicBezTo>
                        <a:pt x="44" y="3"/>
                        <a:pt x="44" y="3"/>
                        <a:pt x="45" y="3"/>
                      </a:cubicBezTo>
                      <a:cubicBezTo>
                        <a:pt x="44" y="4"/>
                        <a:pt x="44" y="4"/>
                        <a:pt x="44" y="5"/>
                      </a:cubicBezTo>
                      <a:cubicBezTo>
                        <a:pt x="45" y="4"/>
                        <a:pt x="45" y="3"/>
                        <a:pt x="45" y="2"/>
                      </a:cubicBezTo>
                      <a:cubicBezTo>
                        <a:pt x="45" y="2"/>
                        <a:pt x="46" y="3"/>
                        <a:pt x="46" y="3"/>
                      </a:cubicBezTo>
                      <a:cubicBezTo>
                        <a:pt x="46" y="4"/>
                        <a:pt x="45" y="5"/>
                        <a:pt x="45" y="5"/>
                      </a:cubicBezTo>
                      <a:cubicBezTo>
                        <a:pt x="45" y="5"/>
                        <a:pt x="46" y="5"/>
                        <a:pt x="46" y="6"/>
                      </a:cubicBezTo>
                      <a:cubicBezTo>
                        <a:pt x="46" y="6"/>
                        <a:pt x="46" y="5"/>
                        <a:pt x="47" y="6"/>
                      </a:cubicBezTo>
                      <a:cubicBezTo>
                        <a:pt x="47" y="6"/>
                        <a:pt x="46" y="6"/>
                        <a:pt x="46" y="7"/>
                      </a:cubicBezTo>
                      <a:cubicBezTo>
                        <a:pt x="47" y="6"/>
                        <a:pt x="48" y="6"/>
                        <a:pt x="48" y="6"/>
                      </a:cubicBezTo>
                      <a:cubicBezTo>
                        <a:pt x="49" y="6"/>
                        <a:pt x="48" y="6"/>
                        <a:pt x="48" y="6"/>
                      </a:cubicBezTo>
                      <a:cubicBezTo>
                        <a:pt x="48" y="5"/>
                        <a:pt x="48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6"/>
                        <a:pt x="50" y="6"/>
                        <a:pt x="49" y="7"/>
                      </a:cubicBezTo>
                      <a:cubicBezTo>
                        <a:pt x="49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1" y="6"/>
                        <a:pt x="51" y="7"/>
                        <a:pt x="51" y="8"/>
                      </a:cubicBezTo>
                      <a:cubicBezTo>
                        <a:pt x="50" y="8"/>
                        <a:pt x="50" y="9"/>
                        <a:pt x="51" y="9"/>
                      </a:cubicBezTo>
                      <a:cubicBezTo>
                        <a:pt x="51" y="9"/>
                        <a:pt x="50" y="10"/>
                        <a:pt x="51" y="10"/>
                      </a:cubicBezTo>
                      <a:cubicBezTo>
                        <a:pt x="51" y="10"/>
                        <a:pt x="50" y="10"/>
                        <a:pt x="50" y="10"/>
                      </a:cubicBezTo>
                      <a:cubicBezTo>
                        <a:pt x="50" y="11"/>
                        <a:pt x="50" y="13"/>
                        <a:pt x="49" y="14"/>
                      </a:cubicBezTo>
                      <a:cubicBezTo>
                        <a:pt x="48" y="15"/>
                        <a:pt x="47" y="16"/>
                        <a:pt x="46" y="18"/>
                      </a:cubicBezTo>
                      <a:cubicBezTo>
                        <a:pt x="45" y="18"/>
                        <a:pt x="44" y="17"/>
                        <a:pt x="42" y="16"/>
                      </a:cubicBezTo>
                      <a:cubicBezTo>
                        <a:pt x="39" y="19"/>
                        <a:pt x="35" y="20"/>
                        <a:pt x="32" y="22"/>
                      </a:cubicBezTo>
                      <a:cubicBezTo>
                        <a:pt x="33" y="22"/>
                        <a:pt x="34" y="24"/>
                        <a:pt x="34" y="23"/>
                      </a:cubicBezTo>
                      <a:cubicBezTo>
                        <a:pt x="34" y="23"/>
                        <a:pt x="33" y="24"/>
                        <a:pt x="34" y="24"/>
                      </a:cubicBezTo>
                      <a:cubicBezTo>
                        <a:pt x="34" y="24"/>
                        <a:pt x="33" y="26"/>
                        <a:pt x="32" y="25"/>
                      </a:cubicBezTo>
                      <a:cubicBezTo>
                        <a:pt x="32" y="25"/>
                        <a:pt x="32" y="26"/>
                        <a:pt x="31" y="27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0" y="26"/>
                      </a:cubicBezTo>
                      <a:cubicBezTo>
                        <a:pt x="30" y="26"/>
                        <a:pt x="31" y="26"/>
                        <a:pt x="30" y="25"/>
                      </a:cubicBezTo>
                      <a:cubicBezTo>
                        <a:pt x="32" y="26"/>
                        <a:pt x="31" y="24"/>
                        <a:pt x="32" y="24"/>
                      </a:cubicBezTo>
                      <a:cubicBezTo>
                        <a:pt x="32" y="23"/>
                        <a:pt x="31" y="24"/>
                        <a:pt x="31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4"/>
                        <a:pt x="30" y="24"/>
                        <a:pt x="29" y="24"/>
                      </a:cubicBezTo>
                      <a:cubicBezTo>
                        <a:pt x="29" y="24"/>
                        <a:pt x="30" y="26"/>
                        <a:pt x="30" y="26"/>
                      </a:cubicBezTo>
                      <a:cubicBezTo>
                        <a:pt x="29" y="27"/>
                        <a:pt x="29" y="25"/>
                        <a:pt x="29" y="26"/>
                      </a:cubicBezTo>
                      <a:cubicBezTo>
                        <a:pt x="29" y="27"/>
                        <a:pt x="29" y="26"/>
                        <a:pt x="28" y="27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5"/>
                        <a:pt x="28" y="25"/>
                        <a:pt x="29" y="25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5"/>
                        <a:pt x="28" y="24"/>
                        <a:pt x="28" y="24"/>
                      </a:cubicBezTo>
                      <a:cubicBezTo>
                        <a:pt x="27" y="25"/>
                        <a:pt x="27" y="25"/>
                        <a:pt x="28" y="27"/>
                      </a:cubicBezTo>
                      <a:cubicBezTo>
                        <a:pt x="28" y="27"/>
                        <a:pt x="27" y="27"/>
                        <a:pt x="28" y="27"/>
                      </a:cubicBezTo>
                      <a:cubicBezTo>
                        <a:pt x="27" y="27"/>
                        <a:pt x="27" y="27"/>
                        <a:pt x="27" y="26"/>
                      </a:cubicBezTo>
                      <a:cubicBezTo>
                        <a:pt x="27" y="27"/>
                        <a:pt x="26" y="26"/>
                        <a:pt x="26" y="27"/>
                      </a:cubicBezTo>
                      <a:cubicBezTo>
                        <a:pt x="26" y="26"/>
                        <a:pt x="25" y="26"/>
                        <a:pt x="25" y="25"/>
                      </a:cubicBezTo>
                      <a:cubicBezTo>
                        <a:pt x="25" y="25"/>
                        <a:pt x="25" y="27"/>
                        <a:pt x="25" y="25"/>
                      </a:cubicBezTo>
                      <a:cubicBezTo>
                        <a:pt x="24" y="25"/>
                        <a:pt x="25" y="27"/>
                        <a:pt x="25" y="27"/>
                      </a:cubicBezTo>
                      <a:cubicBezTo>
                        <a:pt x="26" y="28"/>
                        <a:pt x="24" y="26"/>
                        <a:pt x="25" y="27"/>
                      </a:cubicBezTo>
                      <a:cubicBezTo>
                        <a:pt x="24" y="28"/>
                        <a:pt x="25" y="27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8"/>
                        <a:pt x="23" y="27"/>
                        <a:pt x="24" y="29"/>
                      </a:cubicBezTo>
                      <a:cubicBezTo>
                        <a:pt x="23" y="27"/>
                        <a:pt x="23" y="30"/>
                        <a:pt x="23" y="28"/>
                      </a:cubicBezTo>
                      <a:cubicBezTo>
                        <a:pt x="23" y="28"/>
                        <a:pt x="22" y="29"/>
                        <a:pt x="23" y="30"/>
                      </a:cubicBezTo>
                      <a:cubicBezTo>
                        <a:pt x="22" y="29"/>
                        <a:pt x="22" y="28"/>
                        <a:pt x="21" y="28"/>
                      </a:cubicBezTo>
                      <a:cubicBezTo>
                        <a:pt x="22" y="29"/>
                        <a:pt x="20" y="29"/>
                        <a:pt x="19" y="29"/>
                      </a:cubicBezTo>
                      <a:cubicBezTo>
                        <a:pt x="18" y="29"/>
                        <a:pt x="17" y="29"/>
                        <a:pt x="18" y="30"/>
                      </a:cubicBezTo>
                      <a:cubicBezTo>
                        <a:pt x="16" y="30"/>
                        <a:pt x="16" y="30"/>
                        <a:pt x="15" y="29"/>
                      </a:cubicBezTo>
                      <a:cubicBezTo>
                        <a:pt x="14" y="30"/>
                        <a:pt x="14" y="30"/>
                        <a:pt x="13" y="30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9"/>
                      </a:cubicBezTo>
                      <a:cubicBezTo>
                        <a:pt x="14" y="28"/>
                        <a:pt x="14" y="29"/>
                        <a:pt x="14" y="28"/>
                      </a:cubicBezTo>
                      <a:cubicBezTo>
                        <a:pt x="15" y="28"/>
                        <a:pt x="15" y="30"/>
                        <a:pt x="16" y="30"/>
                      </a:cubicBezTo>
                      <a:cubicBezTo>
                        <a:pt x="16" y="30"/>
                        <a:pt x="16" y="29"/>
                        <a:pt x="16" y="29"/>
                      </a:cubicBezTo>
                      <a:cubicBezTo>
                        <a:pt x="15" y="29"/>
                        <a:pt x="17" y="29"/>
                        <a:pt x="16" y="28"/>
                      </a:cubicBezTo>
                      <a:cubicBezTo>
                        <a:pt x="16" y="28"/>
                        <a:pt x="17" y="28"/>
                        <a:pt x="16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8" y="28"/>
                        <a:pt x="17" y="27"/>
                        <a:pt x="18" y="28"/>
                      </a:cubicBezTo>
                      <a:cubicBezTo>
                        <a:pt x="18" y="28"/>
                        <a:pt x="17" y="28"/>
                        <a:pt x="17" y="27"/>
                      </a:cubicBezTo>
                      <a:cubicBezTo>
                        <a:pt x="17" y="27"/>
                        <a:pt x="19" y="27"/>
                        <a:pt x="18" y="26"/>
                      </a:cubicBezTo>
                      <a:cubicBezTo>
                        <a:pt x="17" y="25"/>
                        <a:pt x="19" y="27"/>
                        <a:pt x="19" y="27"/>
                      </a:cubicBezTo>
                      <a:cubicBezTo>
                        <a:pt x="20" y="28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8"/>
                      </a:cubicBezTo>
                      <a:cubicBezTo>
                        <a:pt x="20" y="28"/>
                        <a:pt x="19" y="26"/>
                        <a:pt x="19" y="26"/>
                      </a:cubicBezTo>
                      <a:cubicBezTo>
                        <a:pt x="20" y="25"/>
                        <a:pt x="22" y="25"/>
                        <a:pt x="22" y="23"/>
                      </a:cubicBezTo>
                      <a:cubicBezTo>
                        <a:pt x="23" y="23"/>
                        <a:pt x="22" y="24"/>
                        <a:pt x="23" y="25"/>
                      </a:cubicBezTo>
                      <a:cubicBezTo>
                        <a:pt x="23" y="24"/>
                        <a:pt x="23" y="22"/>
                        <a:pt x="24" y="23"/>
                      </a:cubicBezTo>
                      <a:cubicBezTo>
                        <a:pt x="24" y="24"/>
                        <a:pt x="24" y="24"/>
                        <a:pt x="23" y="24"/>
                      </a:cubicBezTo>
                      <a:cubicBezTo>
                        <a:pt x="24" y="25"/>
                        <a:pt x="24" y="23"/>
                        <a:pt x="25" y="24"/>
                      </a:cubicBezTo>
                      <a:cubicBezTo>
                        <a:pt x="25" y="23"/>
                        <a:pt x="24" y="23"/>
                        <a:pt x="26" y="23"/>
                      </a:cubicBezTo>
                      <a:cubicBezTo>
                        <a:pt x="25" y="23"/>
                        <a:pt x="27" y="21"/>
                        <a:pt x="25" y="21"/>
                      </a:cubicBezTo>
                      <a:cubicBezTo>
                        <a:pt x="25" y="20"/>
                        <a:pt x="26" y="20"/>
                        <a:pt x="26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2"/>
                        <a:pt x="26" y="22"/>
                      </a:cubicBezTo>
                      <a:cubicBezTo>
                        <a:pt x="27" y="23"/>
                        <a:pt x="27" y="21"/>
                        <a:pt x="28" y="23"/>
                      </a:cubicBezTo>
                      <a:cubicBezTo>
                        <a:pt x="29" y="22"/>
                        <a:pt x="30" y="22"/>
                        <a:pt x="32" y="21"/>
                      </a:cubicBezTo>
                      <a:cubicBezTo>
                        <a:pt x="31" y="21"/>
                        <a:pt x="31" y="21"/>
                        <a:pt x="30" y="20"/>
                      </a:cubicBezTo>
                      <a:cubicBezTo>
                        <a:pt x="30" y="20"/>
                        <a:pt x="30" y="21"/>
                        <a:pt x="30" y="21"/>
                      </a:cubicBezTo>
                      <a:cubicBezTo>
                        <a:pt x="30" y="22"/>
                        <a:pt x="30" y="20"/>
                        <a:pt x="31" y="21"/>
                      </a:cubicBezTo>
                      <a:cubicBezTo>
                        <a:pt x="30" y="22"/>
                        <a:pt x="30" y="21"/>
                        <a:pt x="30" y="19"/>
                      </a:cubicBezTo>
                      <a:cubicBezTo>
                        <a:pt x="31" y="21"/>
                        <a:pt x="31" y="19"/>
                        <a:pt x="32" y="19"/>
                      </a:cubicBezTo>
                      <a:cubicBezTo>
                        <a:pt x="32" y="19"/>
                        <a:pt x="32" y="19"/>
                        <a:pt x="32" y="18"/>
                      </a:cubicBezTo>
                      <a:cubicBezTo>
                        <a:pt x="32" y="18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7"/>
                        <a:pt x="32" y="18"/>
                        <a:pt x="33" y="18"/>
                      </a:cubicBezTo>
                      <a:cubicBezTo>
                        <a:pt x="33" y="18"/>
                        <a:pt x="33" y="19"/>
                        <a:pt x="33" y="19"/>
                      </a:cubicBezTo>
                      <a:cubicBezTo>
                        <a:pt x="34" y="19"/>
                        <a:pt x="33" y="19"/>
                        <a:pt x="33" y="19"/>
                      </a:cubicBezTo>
                      <a:cubicBezTo>
                        <a:pt x="33" y="18"/>
                        <a:pt x="34" y="19"/>
                        <a:pt x="34" y="19"/>
                      </a:cubicBezTo>
                      <a:cubicBezTo>
                        <a:pt x="34" y="16"/>
                        <a:pt x="35" y="18"/>
                        <a:pt x="36" y="16"/>
                      </a:cubicBezTo>
                      <a:cubicBezTo>
                        <a:pt x="36" y="17"/>
                        <a:pt x="36" y="17"/>
                        <a:pt x="37" y="18"/>
                      </a:cubicBezTo>
                      <a:cubicBezTo>
                        <a:pt x="37" y="17"/>
                        <a:pt x="38" y="16"/>
                        <a:pt x="38" y="17"/>
                      </a:cubicBezTo>
                      <a:cubicBezTo>
                        <a:pt x="38" y="18"/>
                        <a:pt x="37" y="16"/>
                        <a:pt x="38" y="18"/>
                      </a:cubicBezTo>
                      <a:cubicBezTo>
                        <a:pt x="38" y="18"/>
                        <a:pt x="39" y="17"/>
                        <a:pt x="39" y="17"/>
                      </a:cubicBezTo>
                      <a:cubicBezTo>
                        <a:pt x="40" y="16"/>
                        <a:pt x="40" y="15"/>
                        <a:pt x="41" y="16"/>
                      </a:cubicBezTo>
                      <a:cubicBezTo>
                        <a:pt x="42" y="14"/>
                        <a:pt x="42" y="17"/>
                        <a:pt x="43" y="16"/>
                      </a:cubicBezTo>
                      <a:cubicBezTo>
                        <a:pt x="43" y="17"/>
                        <a:pt x="44" y="17"/>
                        <a:pt x="43" y="19"/>
                      </a:cubicBezTo>
                      <a:cubicBezTo>
                        <a:pt x="44" y="19"/>
                        <a:pt x="44" y="18"/>
                        <a:pt x="45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4" y="18"/>
                        <a:pt x="44" y="19"/>
                        <a:pt x="44" y="19"/>
                      </a:cubicBezTo>
                      <a:cubicBezTo>
                        <a:pt x="45" y="19"/>
                        <a:pt x="45" y="17"/>
                        <a:pt x="46" y="18"/>
                      </a:cubicBezTo>
                      <a:cubicBezTo>
                        <a:pt x="46" y="19"/>
                        <a:pt x="45" y="18"/>
                        <a:pt x="45" y="18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6" y="19"/>
                        <a:pt x="47" y="20"/>
                        <a:pt x="48" y="20"/>
                      </a:cubicBezTo>
                      <a:cubicBezTo>
                        <a:pt x="48" y="20"/>
                        <a:pt x="48" y="20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2"/>
                        <a:pt x="49" y="21"/>
                        <a:pt x="49" y="22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0" y="22"/>
                        <a:pt x="49" y="22"/>
                        <a:pt x="49" y="24"/>
                      </a:cubicBezTo>
                      <a:cubicBezTo>
                        <a:pt x="48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7" y="23"/>
                      </a:cubicBezTo>
                      <a:cubicBezTo>
                        <a:pt x="48" y="24"/>
                        <a:pt x="48" y="24"/>
                        <a:pt x="48" y="25"/>
                      </a:cubicBezTo>
                      <a:cubicBezTo>
                        <a:pt x="48" y="25"/>
                        <a:pt x="48" y="25"/>
                        <a:pt x="49" y="26"/>
                      </a:cubicBezTo>
                      <a:cubicBezTo>
                        <a:pt x="47" y="29"/>
                        <a:pt x="45" y="30"/>
                        <a:pt x="43" y="32"/>
                      </a:cubicBezTo>
                      <a:cubicBezTo>
                        <a:pt x="40" y="33"/>
                        <a:pt x="38" y="35"/>
                        <a:pt x="36" y="35"/>
                      </a:cubicBezTo>
                      <a:cubicBezTo>
                        <a:pt x="36" y="37"/>
                        <a:pt x="37" y="35"/>
                        <a:pt x="37" y="37"/>
                      </a:cubicBezTo>
                      <a:cubicBezTo>
                        <a:pt x="37" y="36"/>
                        <a:pt x="38" y="35"/>
                        <a:pt x="38" y="36"/>
                      </a:cubicBezTo>
                      <a:cubicBezTo>
                        <a:pt x="38" y="35"/>
                        <a:pt x="39" y="36"/>
                        <a:pt x="40" y="35"/>
                      </a:cubicBezTo>
                      <a:cubicBezTo>
                        <a:pt x="40" y="36"/>
                        <a:pt x="40" y="37"/>
                        <a:pt x="39" y="37"/>
                      </a:cubicBezTo>
                      <a:cubicBezTo>
                        <a:pt x="38" y="36"/>
                        <a:pt x="39" y="37"/>
                        <a:pt x="39" y="36"/>
                      </a:cubicBezTo>
                      <a:cubicBezTo>
                        <a:pt x="39" y="35"/>
                        <a:pt x="38" y="36"/>
                        <a:pt x="39" y="37"/>
                      </a:cubicBezTo>
                      <a:cubicBezTo>
                        <a:pt x="38" y="38"/>
                        <a:pt x="37" y="37"/>
                        <a:pt x="38" y="38"/>
                      </a:cubicBezTo>
                      <a:cubicBezTo>
                        <a:pt x="37" y="37"/>
                        <a:pt x="36" y="37"/>
                        <a:pt x="36" y="36"/>
                      </a:cubicBezTo>
                      <a:cubicBezTo>
                        <a:pt x="35" y="36"/>
                        <a:pt x="36" y="38"/>
                        <a:pt x="37" y="37"/>
                      </a:cubicBez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8"/>
                        <a:pt x="36" y="37"/>
                        <a:pt x="36" y="37"/>
                      </a:cubicBezTo>
                      <a:cubicBezTo>
                        <a:pt x="35" y="37"/>
                        <a:pt x="35" y="36"/>
                        <a:pt x="34" y="37"/>
                      </a:cubicBezTo>
                      <a:cubicBezTo>
                        <a:pt x="34" y="37"/>
                        <a:pt x="34" y="37"/>
                        <a:pt x="35" y="38"/>
                      </a:cubicBezTo>
                      <a:cubicBezTo>
                        <a:pt x="33" y="38"/>
                        <a:pt x="33" y="40"/>
                        <a:pt x="31" y="38"/>
                      </a:cubicBezTo>
                      <a:cubicBezTo>
                        <a:pt x="30" y="40"/>
                        <a:pt x="28" y="39"/>
                        <a:pt x="26" y="41"/>
                      </a:cubicBezTo>
                      <a:cubicBezTo>
                        <a:pt x="26" y="41"/>
                        <a:pt x="26" y="39"/>
                        <a:pt x="25" y="38"/>
                      </a:cubicBezTo>
                      <a:close/>
                      <a:moveTo>
                        <a:pt x="39" y="6"/>
                      </a:moveTo>
                      <a:cubicBezTo>
                        <a:pt x="39" y="6"/>
                        <a:pt x="39" y="5"/>
                        <a:pt x="38" y="5"/>
                      </a:cubicBezTo>
                      <a:cubicBezTo>
                        <a:pt x="38" y="5"/>
                        <a:pt x="38" y="5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9" y="7"/>
                        <a:pt x="39" y="6"/>
                      </a:cubicBezTo>
                      <a:close/>
                      <a:moveTo>
                        <a:pt x="41" y="4"/>
                      </a:move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40" y="5"/>
                        <a:pt x="40" y="6"/>
                        <a:pt x="41" y="6"/>
                      </a:cubicBezTo>
                      <a:cubicBezTo>
                        <a:pt x="41" y="6"/>
                        <a:pt x="41" y="5"/>
                        <a:pt x="41" y="5"/>
                      </a:cubicBezTo>
                      <a:cubicBezTo>
                        <a:pt x="41" y="5"/>
                        <a:pt x="41" y="5"/>
                        <a:pt x="41" y="4"/>
                      </a:cubicBezTo>
                      <a:close/>
                      <a:moveTo>
                        <a:pt x="43" y="6"/>
                      </a:moveTo>
                      <a:cubicBezTo>
                        <a:pt x="42" y="6"/>
                        <a:pt x="42" y="7"/>
                        <a:pt x="42" y="6"/>
                      </a:cubicBezTo>
                      <a:cubicBezTo>
                        <a:pt x="42" y="7"/>
                        <a:pt x="42" y="7"/>
                        <a:pt x="43" y="8"/>
                      </a:cubicBezTo>
                      <a:cubicBezTo>
                        <a:pt x="43" y="7"/>
                        <a:pt x="43" y="7"/>
                        <a:pt x="43" y="6"/>
                      </a:cubicBezTo>
                      <a:close/>
                      <a:moveTo>
                        <a:pt x="23" y="25"/>
                      </a:moveTo>
                      <a:cubicBezTo>
                        <a:pt x="24" y="25"/>
                        <a:pt x="24" y="27"/>
                        <a:pt x="24" y="27"/>
                      </a:cubicBezTo>
                      <a:cubicBezTo>
                        <a:pt x="25" y="26"/>
                        <a:pt x="23" y="23"/>
                        <a:pt x="23" y="25"/>
                      </a:cubicBezTo>
                      <a:close/>
                      <a:moveTo>
                        <a:pt x="34" y="22"/>
                      </a:moveTo>
                      <a:cubicBezTo>
                        <a:pt x="34" y="21"/>
                        <a:pt x="34" y="20"/>
                        <a:pt x="33" y="20"/>
                      </a:cubicBezTo>
                      <a:cubicBezTo>
                        <a:pt x="34" y="21"/>
                        <a:pt x="33" y="21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61"/>
                <p:cNvSpPr>
                  <a:spLocks noEditPoints="1"/>
                </p:cNvSpPr>
                <p:nvPr/>
              </p:nvSpPr>
              <p:spPr bwMode="auto">
                <a:xfrm rot="976095">
                  <a:off x="5753533" y="5396035"/>
                  <a:ext cx="643520" cy="511032"/>
                </a:xfrm>
                <a:custGeom>
                  <a:avLst/>
                  <a:gdLst>
                    <a:gd name="T0" fmla="*/ 35 w 38"/>
                    <a:gd name="T1" fmla="*/ 6 h 30"/>
                    <a:gd name="T2" fmla="*/ 35 w 38"/>
                    <a:gd name="T3" fmla="*/ 9 h 30"/>
                    <a:gd name="T4" fmla="*/ 35 w 38"/>
                    <a:gd name="T5" fmla="*/ 12 h 30"/>
                    <a:gd name="T6" fmla="*/ 35 w 38"/>
                    <a:gd name="T7" fmla="*/ 15 h 30"/>
                    <a:gd name="T8" fmla="*/ 35 w 38"/>
                    <a:gd name="T9" fmla="*/ 16 h 30"/>
                    <a:gd name="T10" fmla="*/ 34 w 38"/>
                    <a:gd name="T11" fmla="*/ 18 h 30"/>
                    <a:gd name="T12" fmla="*/ 30 w 38"/>
                    <a:gd name="T13" fmla="*/ 17 h 30"/>
                    <a:gd name="T14" fmla="*/ 31 w 38"/>
                    <a:gd name="T15" fmla="*/ 22 h 30"/>
                    <a:gd name="T16" fmla="*/ 28 w 38"/>
                    <a:gd name="T17" fmla="*/ 25 h 30"/>
                    <a:gd name="T18" fmla="*/ 26 w 38"/>
                    <a:gd name="T19" fmla="*/ 26 h 30"/>
                    <a:gd name="T20" fmla="*/ 24 w 38"/>
                    <a:gd name="T21" fmla="*/ 27 h 30"/>
                    <a:gd name="T22" fmla="*/ 23 w 38"/>
                    <a:gd name="T23" fmla="*/ 29 h 30"/>
                    <a:gd name="T24" fmla="*/ 20 w 38"/>
                    <a:gd name="T25" fmla="*/ 27 h 30"/>
                    <a:gd name="T26" fmla="*/ 18 w 38"/>
                    <a:gd name="T27" fmla="*/ 28 h 30"/>
                    <a:gd name="T28" fmla="*/ 13 w 38"/>
                    <a:gd name="T29" fmla="*/ 27 h 30"/>
                    <a:gd name="T30" fmla="*/ 8 w 38"/>
                    <a:gd name="T31" fmla="*/ 26 h 30"/>
                    <a:gd name="T32" fmla="*/ 7 w 38"/>
                    <a:gd name="T33" fmla="*/ 23 h 30"/>
                    <a:gd name="T34" fmla="*/ 2 w 38"/>
                    <a:gd name="T35" fmla="*/ 15 h 30"/>
                    <a:gd name="T36" fmla="*/ 0 w 38"/>
                    <a:gd name="T37" fmla="*/ 13 h 30"/>
                    <a:gd name="T38" fmla="*/ 4 w 38"/>
                    <a:gd name="T39" fmla="*/ 13 h 30"/>
                    <a:gd name="T40" fmla="*/ 7 w 38"/>
                    <a:gd name="T41" fmla="*/ 16 h 30"/>
                    <a:gd name="T42" fmla="*/ 11 w 38"/>
                    <a:gd name="T43" fmla="*/ 16 h 30"/>
                    <a:gd name="T44" fmla="*/ 10 w 38"/>
                    <a:gd name="T45" fmla="*/ 19 h 30"/>
                    <a:gd name="T46" fmla="*/ 12 w 38"/>
                    <a:gd name="T47" fmla="*/ 20 h 30"/>
                    <a:gd name="T48" fmla="*/ 12 w 38"/>
                    <a:gd name="T49" fmla="*/ 20 h 30"/>
                    <a:gd name="T50" fmla="*/ 13 w 38"/>
                    <a:gd name="T51" fmla="*/ 19 h 30"/>
                    <a:gd name="T52" fmla="*/ 15 w 38"/>
                    <a:gd name="T53" fmla="*/ 18 h 30"/>
                    <a:gd name="T54" fmla="*/ 13 w 38"/>
                    <a:gd name="T55" fmla="*/ 23 h 30"/>
                    <a:gd name="T56" fmla="*/ 14 w 38"/>
                    <a:gd name="T57" fmla="*/ 24 h 30"/>
                    <a:gd name="T58" fmla="*/ 16 w 38"/>
                    <a:gd name="T59" fmla="*/ 21 h 30"/>
                    <a:gd name="T60" fmla="*/ 17 w 38"/>
                    <a:gd name="T61" fmla="*/ 20 h 30"/>
                    <a:gd name="T62" fmla="*/ 21 w 38"/>
                    <a:gd name="T63" fmla="*/ 22 h 30"/>
                    <a:gd name="T64" fmla="*/ 22 w 38"/>
                    <a:gd name="T65" fmla="*/ 22 h 30"/>
                    <a:gd name="T66" fmla="*/ 23 w 38"/>
                    <a:gd name="T67" fmla="*/ 21 h 30"/>
                    <a:gd name="T68" fmla="*/ 23 w 38"/>
                    <a:gd name="T69" fmla="*/ 21 h 30"/>
                    <a:gd name="T70" fmla="*/ 24 w 38"/>
                    <a:gd name="T71" fmla="*/ 22 h 30"/>
                    <a:gd name="T72" fmla="*/ 24 w 38"/>
                    <a:gd name="T73" fmla="*/ 20 h 30"/>
                    <a:gd name="T74" fmla="*/ 27 w 38"/>
                    <a:gd name="T75" fmla="*/ 20 h 30"/>
                    <a:gd name="T76" fmla="*/ 29 w 38"/>
                    <a:gd name="T77" fmla="*/ 19 h 30"/>
                    <a:gd name="T78" fmla="*/ 30 w 38"/>
                    <a:gd name="T79" fmla="*/ 19 h 30"/>
                    <a:gd name="T80" fmla="*/ 30 w 38"/>
                    <a:gd name="T81" fmla="*/ 17 h 30"/>
                    <a:gd name="T82" fmla="*/ 31 w 38"/>
                    <a:gd name="T83" fmla="*/ 16 h 30"/>
                    <a:gd name="T84" fmla="*/ 29 w 38"/>
                    <a:gd name="T85" fmla="*/ 14 h 30"/>
                    <a:gd name="T86" fmla="*/ 29 w 38"/>
                    <a:gd name="T87" fmla="*/ 13 h 30"/>
                    <a:gd name="T88" fmla="*/ 29 w 38"/>
                    <a:gd name="T89" fmla="*/ 12 h 30"/>
                    <a:gd name="T90" fmla="*/ 29 w 38"/>
                    <a:gd name="T91" fmla="*/ 10 h 30"/>
                    <a:gd name="T92" fmla="*/ 30 w 38"/>
                    <a:gd name="T93" fmla="*/ 9 h 30"/>
                    <a:gd name="T94" fmla="*/ 31 w 38"/>
                    <a:gd name="T95" fmla="*/ 4 h 30"/>
                    <a:gd name="T96" fmla="*/ 32 w 38"/>
                    <a:gd name="T97" fmla="*/ 4 h 30"/>
                    <a:gd name="T98" fmla="*/ 32 w 38"/>
                    <a:gd name="T99" fmla="*/ 3 h 30"/>
                    <a:gd name="T100" fmla="*/ 11 w 38"/>
                    <a:gd name="T101" fmla="*/ 24 h 30"/>
                    <a:gd name="T102" fmla="*/ 12 w 38"/>
                    <a:gd name="T103" fmla="*/ 23 h 30"/>
                    <a:gd name="T104" fmla="*/ 30 w 38"/>
                    <a:gd name="T105" fmla="*/ 17 h 30"/>
                    <a:gd name="T106" fmla="*/ 32 w 38"/>
                    <a:gd name="T10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8" h="30">
                      <a:moveTo>
                        <a:pt x="34" y="1"/>
                      </a:moveTo>
                      <a:cubicBezTo>
                        <a:pt x="35" y="2"/>
                        <a:pt x="37" y="4"/>
                        <a:pt x="36" y="5"/>
                      </a:cubicBezTo>
                      <a:cubicBezTo>
                        <a:pt x="36" y="4"/>
                        <a:pt x="36" y="4"/>
                        <a:pt x="35" y="4"/>
                      </a:cubicBezTo>
                      <a:cubicBezTo>
                        <a:pt x="36" y="4"/>
                        <a:pt x="36" y="5"/>
                        <a:pt x="37" y="5"/>
                      </a:cubicBezTo>
                      <a:cubicBezTo>
                        <a:pt x="36" y="5"/>
                        <a:pt x="35" y="5"/>
                        <a:pt x="37" y="6"/>
                      </a:cubicBezTo>
                      <a:cubicBezTo>
                        <a:pt x="36" y="6"/>
                        <a:pt x="38" y="7"/>
                        <a:pt x="35" y="6"/>
                      </a:cubicBezTo>
                      <a:cubicBezTo>
                        <a:pt x="37" y="6"/>
                        <a:pt x="37" y="7"/>
                        <a:pt x="37" y="7"/>
                      </a:cubicBezTo>
                      <a:cubicBezTo>
                        <a:pt x="35" y="7"/>
                        <a:pt x="36" y="7"/>
                        <a:pt x="37" y="7"/>
                      </a:cubicBezTo>
                      <a:cubicBezTo>
                        <a:pt x="37" y="8"/>
                        <a:pt x="35" y="8"/>
                        <a:pt x="37" y="8"/>
                      </a:cubicBezTo>
                      <a:cubicBezTo>
                        <a:pt x="35" y="8"/>
                        <a:pt x="37" y="8"/>
                        <a:pt x="35" y="8"/>
                      </a:cubicBezTo>
                      <a:cubicBezTo>
                        <a:pt x="36" y="8"/>
                        <a:pt x="37" y="9"/>
                        <a:pt x="35" y="8"/>
                      </a:cubicBezTo>
                      <a:cubicBezTo>
                        <a:pt x="36" y="9"/>
                        <a:pt x="37" y="9"/>
                        <a:pt x="35" y="9"/>
                      </a:cubicBezTo>
                      <a:cubicBezTo>
                        <a:pt x="36" y="9"/>
                        <a:pt x="36" y="10"/>
                        <a:pt x="37" y="10"/>
                      </a:cubicBezTo>
                      <a:cubicBezTo>
                        <a:pt x="36" y="10"/>
                        <a:pt x="36" y="10"/>
                        <a:pt x="35" y="10"/>
                      </a:cubicBezTo>
                      <a:cubicBezTo>
                        <a:pt x="36" y="10"/>
                        <a:pt x="36" y="10"/>
                        <a:pt x="37" y="10"/>
                      </a:cubicBezTo>
                      <a:cubicBezTo>
                        <a:pt x="36" y="10"/>
                        <a:pt x="36" y="10"/>
                        <a:pt x="35" y="10"/>
                      </a:cubicBezTo>
                      <a:cubicBezTo>
                        <a:pt x="36" y="11"/>
                        <a:pt x="37" y="11"/>
                        <a:pt x="35" y="12"/>
                      </a:cubicBezTo>
                      <a:cubicBezTo>
                        <a:pt x="37" y="12"/>
                        <a:pt x="35" y="12"/>
                        <a:pt x="35" y="12"/>
                      </a:cubicBezTo>
                      <a:cubicBezTo>
                        <a:pt x="36" y="13"/>
                        <a:pt x="34" y="12"/>
                        <a:pt x="36" y="12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5" y="13"/>
                        <a:pt x="34" y="12"/>
                        <a:pt x="34" y="13"/>
                      </a:cubicBezTo>
                      <a:cubicBezTo>
                        <a:pt x="35" y="13"/>
                        <a:pt x="35" y="13"/>
                        <a:pt x="36" y="13"/>
                      </a:cubicBezTo>
                      <a:cubicBezTo>
                        <a:pt x="35" y="13"/>
                        <a:pt x="35" y="13"/>
                        <a:pt x="34" y="13"/>
                      </a:cubicBezTo>
                      <a:cubicBezTo>
                        <a:pt x="35" y="14"/>
                        <a:pt x="34" y="14"/>
                        <a:pt x="35" y="15"/>
                      </a:cubicBezTo>
                      <a:cubicBezTo>
                        <a:pt x="34" y="14"/>
                        <a:pt x="33" y="14"/>
                        <a:pt x="33" y="14"/>
                      </a:cubicBezTo>
                      <a:cubicBezTo>
                        <a:pt x="32" y="13"/>
                        <a:pt x="33" y="14"/>
                        <a:pt x="33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6" y="15"/>
                        <a:pt x="33" y="14"/>
                        <a:pt x="34" y="15"/>
                      </a:cubicBezTo>
                      <a:cubicBezTo>
                        <a:pt x="36" y="15"/>
                        <a:pt x="34" y="16"/>
                        <a:pt x="33" y="16"/>
                      </a:cubicBezTo>
                      <a:cubicBezTo>
                        <a:pt x="33" y="16"/>
                        <a:pt x="35" y="16"/>
                        <a:pt x="35" y="16"/>
                      </a:cubicBezTo>
                      <a:cubicBezTo>
                        <a:pt x="33" y="16"/>
                        <a:pt x="35" y="17"/>
                        <a:pt x="34" y="17"/>
                      </a:cubicBezTo>
                      <a:cubicBezTo>
                        <a:pt x="34" y="17"/>
                        <a:pt x="34" y="17"/>
                        <a:pt x="33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4" y="18"/>
                      </a:cubicBezTo>
                      <a:cubicBezTo>
                        <a:pt x="34" y="18"/>
                        <a:pt x="33" y="18"/>
                        <a:pt x="34" y="18"/>
                      </a:cubicBezTo>
                      <a:cubicBezTo>
                        <a:pt x="34" y="18"/>
                        <a:pt x="33" y="18"/>
                        <a:pt x="33" y="18"/>
                      </a:cubicBezTo>
                      <a:cubicBezTo>
                        <a:pt x="32" y="17"/>
                        <a:pt x="34" y="18"/>
                        <a:pt x="32" y="18"/>
                      </a:cubicBezTo>
                      <a:cubicBezTo>
                        <a:pt x="33" y="18"/>
                        <a:pt x="33" y="18"/>
                        <a:pt x="34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8"/>
                        <a:pt x="32" y="18"/>
                        <a:pt x="30" y="17"/>
                      </a:cubicBezTo>
                      <a:cubicBezTo>
                        <a:pt x="31" y="18"/>
                        <a:pt x="32" y="18"/>
                        <a:pt x="33" y="19"/>
                      </a:cubicBezTo>
                      <a:cubicBezTo>
                        <a:pt x="32" y="19"/>
                        <a:pt x="32" y="19"/>
                        <a:pt x="31" y="18"/>
                      </a:cubicBezTo>
                      <a:cubicBezTo>
                        <a:pt x="32" y="19"/>
                        <a:pt x="31" y="19"/>
                        <a:pt x="32" y="20"/>
                      </a:cubicBezTo>
                      <a:cubicBezTo>
                        <a:pt x="31" y="20"/>
                        <a:pt x="32" y="21"/>
                        <a:pt x="31" y="22"/>
                      </a:cubicBezTo>
                      <a:cubicBezTo>
                        <a:pt x="31" y="22"/>
                        <a:pt x="30" y="21"/>
                        <a:pt x="30" y="21"/>
                      </a:cubicBezTo>
                      <a:cubicBezTo>
                        <a:pt x="29" y="21"/>
                        <a:pt x="31" y="22"/>
                        <a:pt x="31" y="22"/>
                      </a:cubicBezTo>
                      <a:cubicBezTo>
                        <a:pt x="30" y="21"/>
                        <a:pt x="32" y="24"/>
                        <a:pt x="30" y="22"/>
                      </a:cubicBezTo>
                      <a:cubicBezTo>
                        <a:pt x="31" y="23"/>
                        <a:pt x="30" y="23"/>
                        <a:pt x="30" y="24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0" y="24"/>
                        <a:pt x="28" y="24"/>
                        <a:pt x="29" y="26"/>
                      </a:cubicBezTo>
                      <a:cubicBezTo>
                        <a:pt x="29" y="25"/>
                        <a:pt x="28" y="26"/>
                        <a:pt x="28" y="25"/>
                      </a:cubicBezTo>
                      <a:cubicBezTo>
                        <a:pt x="28" y="26"/>
                        <a:pt x="28" y="26"/>
                        <a:pt x="28" y="25"/>
                      </a:cubicBezTo>
                      <a:cubicBezTo>
                        <a:pt x="27" y="25"/>
                        <a:pt x="28" y="26"/>
                        <a:pt x="28" y="26"/>
                      </a:cubicBezTo>
                      <a:cubicBezTo>
                        <a:pt x="28" y="27"/>
                        <a:pt x="26" y="25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6" y="26"/>
                      </a:cubicBezTo>
                      <a:cubicBezTo>
                        <a:pt x="26" y="26"/>
                        <a:pt x="27" y="26"/>
                        <a:pt x="27" y="27"/>
                      </a:cubicBezTo>
                      <a:cubicBezTo>
                        <a:pt x="27" y="27"/>
                        <a:pt x="26" y="26"/>
                        <a:pt x="26" y="26"/>
                      </a:cubicBezTo>
                      <a:cubicBezTo>
                        <a:pt x="27" y="28"/>
                        <a:pt x="26" y="26"/>
                        <a:pt x="26" y="27"/>
                      </a:cubicBezTo>
                      <a:cubicBezTo>
                        <a:pt x="25" y="26"/>
                        <a:pt x="26" y="28"/>
                        <a:pt x="25" y="26"/>
                      </a:cubicBezTo>
                      <a:cubicBezTo>
                        <a:pt x="25" y="28"/>
                        <a:pt x="25" y="27"/>
                        <a:pt x="25" y="27"/>
                      </a:cubicBezTo>
                      <a:cubicBezTo>
                        <a:pt x="25" y="27"/>
                        <a:pt x="24" y="27"/>
                        <a:pt x="24" y="26"/>
                      </a:cubicBezTo>
                      <a:cubicBezTo>
                        <a:pt x="24" y="27"/>
                        <a:pt x="25" y="28"/>
                        <a:pt x="25" y="28"/>
                      </a:cubicBezTo>
                      <a:cubicBezTo>
                        <a:pt x="24" y="28"/>
                        <a:pt x="24" y="28"/>
                        <a:pt x="24" y="27"/>
                      </a:cubicBezTo>
                      <a:cubicBezTo>
                        <a:pt x="23" y="27"/>
                        <a:pt x="24" y="27"/>
                        <a:pt x="24" y="28"/>
                      </a:cubicBezTo>
                      <a:cubicBezTo>
                        <a:pt x="23" y="27"/>
                        <a:pt x="23" y="27"/>
                        <a:pt x="23" y="26"/>
                      </a:cubicBezTo>
                      <a:cubicBezTo>
                        <a:pt x="23" y="26"/>
                        <a:pt x="23" y="26"/>
                        <a:pt x="23" y="25"/>
                      </a:cubicBezTo>
                      <a:cubicBezTo>
                        <a:pt x="23" y="26"/>
                        <a:pt x="23" y="27"/>
                        <a:pt x="23" y="28"/>
                      </a:cubicBezTo>
                      <a:cubicBezTo>
                        <a:pt x="23" y="27"/>
                        <a:pt x="23" y="28"/>
                        <a:pt x="23" y="28"/>
                      </a:cubicBezTo>
                      <a:cubicBezTo>
                        <a:pt x="22" y="26"/>
                        <a:pt x="24" y="29"/>
                        <a:pt x="23" y="29"/>
                      </a:cubicBezTo>
                      <a:cubicBezTo>
                        <a:pt x="23" y="28"/>
                        <a:pt x="23" y="28"/>
                        <a:pt x="23" y="27"/>
                      </a:cubicBezTo>
                      <a:cubicBezTo>
                        <a:pt x="22" y="27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3" y="29"/>
                      </a:cubicBezTo>
                      <a:cubicBezTo>
                        <a:pt x="22" y="29"/>
                        <a:pt x="21" y="27"/>
                        <a:pt x="21" y="29"/>
                      </a:cubicBezTo>
                      <a:cubicBezTo>
                        <a:pt x="21" y="29"/>
                        <a:pt x="21" y="28"/>
                        <a:pt x="21" y="27"/>
                      </a:cubicBezTo>
                      <a:cubicBezTo>
                        <a:pt x="21" y="29"/>
                        <a:pt x="21" y="29"/>
                        <a:pt x="20" y="27"/>
                      </a:cubicBezTo>
                      <a:cubicBezTo>
                        <a:pt x="20" y="29"/>
                        <a:pt x="19" y="27"/>
                        <a:pt x="19" y="27"/>
                      </a:cubicBezTo>
                      <a:cubicBezTo>
                        <a:pt x="19" y="28"/>
                        <a:pt x="19" y="28"/>
                        <a:pt x="19" y="29"/>
                      </a:cubicBezTo>
                      <a:cubicBezTo>
                        <a:pt x="19" y="28"/>
                        <a:pt x="19" y="29"/>
                        <a:pt x="19" y="28"/>
                      </a:cubicBezTo>
                      <a:cubicBezTo>
                        <a:pt x="19" y="28"/>
                        <a:pt x="19" y="29"/>
                        <a:pt x="18" y="28"/>
                      </a:cubicBezTo>
                      <a:cubicBezTo>
                        <a:pt x="18" y="28"/>
                        <a:pt x="19" y="29"/>
                        <a:pt x="19" y="29"/>
                      </a:cubicBezTo>
                      <a:cubicBezTo>
                        <a:pt x="18" y="30"/>
                        <a:pt x="18" y="28"/>
                        <a:pt x="18" y="28"/>
                      </a:cubicBezTo>
                      <a:cubicBezTo>
                        <a:pt x="18" y="29"/>
                        <a:pt x="18" y="27"/>
                        <a:pt x="17" y="27"/>
                      </a:cubicBezTo>
                      <a:cubicBezTo>
                        <a:pt x="18" y="29"/>
                        <a:pt x="17" y="28"/>
                        <a:pt x="17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8"/>
                        <a:pt x="15" y="28"/>
                        <a:pt x="15" y="29"/>
                      </a:cubicBezTo>
                      <a:cubicBezTo>
                        <a:pt x="16" y="26"/>
                        <a:pt x="12" y="29"/>
                        <a:pt x="13" y="27"/>
                      </a:cubicBezTo>
                      <a:cubicBezTo>
                        <a:pt x="12" y="28"/>
                        <a:pt x="11" y="28"/>
                        <a:pt x="11" y="27"/>
                      </a:cubicBezTo>
                      <a:cubicBezTo>
                        <a:pt x="11" y="27"/>
                        <a:pt x="10" y="26"/>
                        <a:pt x="9" y="27"/>
                      </a:cubicBezTo>
                      <a:cubicBezTo>
                        <a:pt x="9" y="27"/>
                        <a:pt x="10" y="26"/>
                        <a:pt x="9" y="26"/>
                      </a:cubicBezTo>
                      <a:cubicBezTo>
                        <a:pt x="9" y="26"/>
                        <a:pt x="9" y="26"/>
                        <a:pt x="9" y="27"/>
                      </a:cubicBezTo>
                      <a:cubicBezTo>
                        <a:pt x="9" y="26"/>
                        <a:pt x="8" y="27"/>
                        <a:pt x="8" y="25"/>
                      </a:cubicBezTo>
                      <a:cubicBezTo>
                        <a:pt x="8" y="25"/>
                        <a:pt x="8" y="26"/>
                        <a:pt x="8" y="26"/>
                      </a:cubicBezTo>
                      <a:cubicBezTo>
                        <a:pt x="8" y="25"/>
                        <a:pt x="8" y="25"/>
                        <a:pt x="9" y="25"/>
                      </a:cubicBezTo>
                      <a:cubicBezTo>
                        <a:pt x="8" y="25"/>
                        <a:pt x="7" y="25"/>
                        <a:pt x="7" y="24"/>
                      </a:cubicBezTo>
                      <a:cubicBezTo>
                        <a:pt x="7" y="25"/>
                        <a:pt x="6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3"/>
                        <a:pt x="6" y="24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2"/>
                        <a:pt x="5" y="21"/>
                        <a:pt x="5" y="20"/>
                      </a:cubicBezTo>
                      <a:cubicBezTo>
                        <a:pt x="3" y="21"/>
                        <a:pt x="2" y="20"/>
                        <a:pt x="3" y="19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7"/>
                        <a:pt x="1" y="16"/>
                        <a:pt x="1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0" y="15"/>
                        <a:pt x="2" y="14"/>
                      </a:cubicBezTo>
                      <a:cubicBezTo>
                        <a:pt x="2" y="14"/>
                        <a:pt x="1" y="14"/>
                        <a:pt x="1" y="14"/>
                      </a:cubicBezTo>
                      <a:cubicBezTo>
                        <a:pt x="1" y="14"/>
                        <a:pt x="0" y="14"/>
                        <a:pt x="0" y="14"/>
                      </a:cubicBezTo>
                      <a:cubicBezTo>
                        <a:pt x="0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4"/>
                        <a:pt x="1" y="13"/>
                        <a:pt x="0" y="13"/>
                      </a:cubicBezTo>
                      <a:cubicBezTo>
                        <a:pt x="0" y="13"/>
                        <a:pt x="3" y="13"/>
                        <a:pt x="1" y="13"/>
                      </a:cubicBezTo>
                      <a:cubicBezTo>
                        <a:pt x="1" y="13"/>
                        <a:pt x="2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3" y="13"/>
                        <a:pt x="3" y="13"/>
                        <a:pt x="4" y="13"/>
                      </a:cubicBezTo>
                      <a:cubicBezTo>
                        <a:pt x="4" y="13"/>
                        <a:pt x="5" y="13"/>
                        <a:pt x="5" y="13"/>
                      </a:cubicBezTo>
                      <a:cubicBezTo>
                        <a:pt x="5" y="13"/>
                        <a:pt x="4" y="13"/>
                        <a:pt x="4" y="13"/>
                      </a:cubicBezTo>
                      <a:cubicBezTo>
                        <a:pt x="7" y="13"/>
                        <a:pt x="3" y="14"/>
                        <a:pt x="6" y="14"/>
                      </a:cubicBezTo>
                      <a:cubicBezTo>
                        <a:pt x="6" y="14"/>
                        <a:pt x="6" y="14"/>
                        <a:pt x="5" y="14"/>
                      </a:cubicBezTo>
                      <a:cubicBezTo>
                        <a:pt x="6" y="14"/>
                        <a:pt x="5" y="15"/>
                        <a:pt x="6" y="15"/>
                      </a:cubicBezTo>
                      <a:cubicBezTo>
                        <a:pt x="4" y="15"/>
                        <a:pt x="6" y="15"/>
                        <a:pt x="4" y="16"/>
                      </a:cubicBezTo>
                      <a:cubicBezTo>
                        <a:pt x="5" y="16"/>
                        <a:pt x="5" y="16"/>
                        <a:pt x="7" y="15"/>
                      </a:cubicBezTo>
                      <a:cubicBezTo>
                        <a:pt x="5" y="16"/>
                        <a:pt x="8" y="15"/>
                        <a:pt x="7" y="16"/>
                      </a:cubicBezTo>
                      <a:cubicBezTo>
                        <a:pt x="7" y="16"/>
                        <a:pt x="8" y="16"/>
                        <a:pt x="8" y="16"/>
                      </a:cubicBezTo>
                      <a:cubicBezTo>
                        <a:pt x="7" y="16"/>
                        <a:pt x="8" y="17"/>
                        <a:pt x="9" y="16"/>
                      </a:cubicBezTo>
                      <a:cubicBezTo>
                        <a:pt x="9" y="16"/>
                        <a:pt x="8" y="17"/>
                        <a:pt x="8" y="17"/>
                      </a:cubicBezTo>
                      <a:cubicBezTo>
                        <a:pt x="8" y="17"/>
                        <a:pt x="9" y="17"/>
                        <a:pt x="9" y="16"/>
                      </a:cubicBezTo>
                      <a:cubicBezTo>
                        <a:pt x="9" y="16"/>
                        <a:pt x="8" y="17"/>
                        <a:pt x="9" y="16"/>
                      </a:cubicBezTo>
                      <a:cubicBezTo>
                        <a:pt x="8" y="17"/>
                        <a:pt x="10" y="16"/>
                        <a:pt x="11" y="16"/>
                      </a:cubicBezTo>
                      <a:cubicBezTo>
                        <a:pt x="8" y="19"/>
                        <a:pt x="9" y="18"/>
                        <a:pt x="8" y="20"/>
                      </a:cubicBezTo>
                      <a:cubicBezTo>
                        <a:pt x="9" y="19"/>
                        <a:pt x="9" y="19"/>
                        <a:pt x="10" y="19"/>
                      </a:cubicBezTo>
                      <a:cubicBezTo>
                        <a:pt x="10" y="19"/>
                        <a:pt x="9" y="20"/>
                        <a:pt x="10" y="19"/>
                      </a:cubicBezTo>
                      <a:cubicBezTo>
                        <a:pt x="10" y="19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1" y="17"/>
                        <a:pt x="11" y="19"/>
                        <a:pt x="12" y="18"/>
                      </a:cubicBezTo>
                      <a:cubicBezTo>
                        <a:pt x="11" y="19"/>
                        <a:pt x="12" y="18"/>
                        <a:pt x="12" y="18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20"/>
                      </a:cubicBezTo>
                      <a:cubicBezTo>
                        <a:pt x="11" y="21"/>
                        <a:pt x="12" y="19"/>
                        <a:pt x="11" y="20"/>
                      </a:cubicBezTo>
                      <a:cubicBezTo>
                        <a:pt x="11" y="20"/>
                        <a:pt x="11" y="21"/>
                        <a:pt x="11" y="21"/>
                      </a:cubicBezTo>
                      <a:cubicBezTo>
                        <a:pt x="11" y="21"/>
                        <a:pt x="12" y="19"/>
                        <a:pt x="13" y="18"/>
                      </a:cubicBezTo>
                      <a:cubicBezTo>
                        <a:pt x="12" y="19"/>
                        <a:pt x="13" y="18"/>
                        <a:pt x="13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9"/>
                        <a:pt x="12" y="20"/>
                        <a:pt x="12" y="20"/>
                      </a:cubicBezTo>
                      <a:cubicBezTo>
                        <a:pt x="12" y="20"/>
                        <a:pt x="13" y="18"/>
                        <a:pt x="13" y="18"/>
                      </a:cubicBezTo>
                      <a:cubicBezTo>
                        <a:pt x="14" y="17"/>
                        <a:pt x="13" y="19"/>
                        <a:pt x="12" y="20"/>
                      </a:cubicBezTo>
                      <a:cubicBezTo>
                        <a:pt x="13" y="20"/>
                        <a:pt x="13" y="20"/>
                        <a:pt x="13" y="19"/>
                      </a:cubicBezTo>
                      <a:cubicBezTo>
                        <a:pt x="13" y="18"/>
                        <a:pt x="13" y="20"/>
                        <a:pt x="13" y="19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4" y="18"/>
                        <a:pt x="13" y="19"/>
                      </a:cubicBezTo>
                      <a:cubicBezTo>
                        <a:pt x="14" y="18"/>
                        <a:pt x="13" y="20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4" y="19"/>
                        <a:pt x="14" y="20"/>
                        <a:pt x="14" y="20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8"/>
                        <a:pt x="15" y="19"/>
                        <a:pt x="15" y="18"/>
                      </a:cubicBezTo>
                      <a:cubicBezTo>
                        <a:pt x="14" y="20"/>
                        <a:pt x="14" y="19"/>
                        <a:pt x="14" y="21"/>
                      </a:cubicBezTo>
                      <a:cubicBezTo>
                        <a:pt x="14" y="21"/>
                        <a:pt x="14" y="21"/>
                        <a:pt x="13" y="23"/>
                      </a:cubicBezTo>
                      <a:cubicBezTo>
                        <a:pt x="13" y="22"/>
                        <a:pt x="14" y="21"/>
                        <a:pt x="14" y="21"/>
                      </a:cubicBezTo>
                      <a:cubicBezTo>
                        <a:pt x="14" y="20"/>
                        <a:pt x="14" y="22"/>
                        <a:pt x="15" y="20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2"/>
                        <a:pt x="14" y="22"/>
                        <a:pt x="13" y="23"/>
                      </a:cubicBezTo>
                      <a:cubicBezTo>
                        <a:pt x="14" y="22"/>
                        <a:pt x="14" y="21"/>
                        <a:pt x="15" y="20"/>
                      </a:cubicBezTo>
                      <a:cubicBezTo>
                        <a:pt x="15" y="20"/>
                        <a:pt x="15" y="21"/>
                        <a:pt x="15" y="21"/>
                      </a:cubicBezTo>
                      <a:cubicBezTo>
                        <a:pt x="14" y="22"/>
                        <a:pt x="14" y="23"/>
                        <a:pt x="14" y="22"/>
                      </a:cubicBezTo>
                      <a:cubicBezTo>
                        <a:pt x="14" y="23"/>
                        <a:pt x="14" y="23"/>
                        <a:pt x="14" y="24"/>
                      </a:cubicBezTo>
                      <a:cubicBezTo>
                        <a:pt x="14" y="24"/>
                        <a:pt x="14" y="23"/>
                        <a:pt x="14" y="2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5" y="23"/>
                        <a:pt x="15" y="23"/>
                      </a:cubicBezTo>
                      <a:cubicBezTo>
                        <a:pt x="15" y="22"/>
                        <a:pt x="15" y="23"/>
                        <a:pt x="15" y="21"/>
                      </a:cubicBez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5" y="22"/>
                        <a:pt x="16" y="21"/>
                        <a:pt x="15" y="22"/>
                      </a:cubicBezTo>
                      <a:cubicBezTo>
                        <a:pt x="15" y="22"/>
                        <a:pt x="15" y="22"/>
                        <a:pt x="16" y="22"/>
                      </a:cubicBezTo>
                      <a:cubicBezTo>
                        <a:pt x="16" y="22"/>
                        <a:pt x="16" y="21"/>
                        <a:pt x="16" y="21"/>
                      </a:cubicBezTo>
                      <a:cubicBezTo>
                        <a:pt x="16" y="20"/>
                        <a:pt x="16" y="23"/>
                        <a:pt x="16" y="21"/>
                      </a:cubicBezTo>
                      <a:cubicBezTo>
                        <a:pt x="16" y="21"/>
                        <a:pt x="16" y="22"/>
                        <a:pt x="16" y="21"/>
                      </a:cubicBezTo>
                      <a:cubicBezTo>
                        <a:pt x="16" y="21"/>
                        <a:pt x="16" y="22"/>
                        <a:pt x="16" y="22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8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0"/>
                      </a:cubicBezTo>
                      <a:cubicBezTo>
                        <a:pt x="18" y="21"/>
                        <a:pt x="18" y="23"/>
                        <a:pt x="18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2" y="24"/>
                        <a:pt x="22" y="24"/>
                      </a:cubicBezTo>
                      <a:cubicBezTo>
                        <a:pt x="22" y="24"/>
                        <a:pt x="21" y="22"/>
                        <a:pt x="21" y="23"/>
                      </a:cubicBezTo>
                      <a:cubicBezTo>
                        <a:pt x="21" y="23"/>
                        <a:pt x="21" y="22"/>
                        <a:pt x="21" y="22"/>
                      </a:cubicBezTo>
                      <a:cubicBezTo>
                        <a:pt x="21" y="22"/>
                        <a:pt x="21" y="20"/>
                        <a:pt x="22" y="22"/>
                      </a:cubicBezTo>
                      <a:cubicBezTo>
                        <a:pt x="22" y="21"/>
                        <a:pt x="21" y="21"/>
                        <a:pt x="22" y="20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2"/>
                        <a:pt x="22" y="22"/>
                        <a:pt x="23" y="23"/>
                      </a:cubicBezTo>
                      <a:cubicBezTo>
                        <a:pt x="22" y="21"/>
                        <a:pt x="22" y="23"/>
                        <a:pt x="22" y="22"/>
                      </a:cubicBezTo>
                      <a:cubicBezTo>
                        <a:pt x="22" y="23"/>
                        <a:pt x="22" y="23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2" y="23"/>
                        <a:pt x="23" y="23"/>
                        <a:pt x="23" y="24"/>
                      </a:cubicBezTo>
                      <a:cubicBezTo>
                        <a:pt x="23" y="23"/>
                        <a:pt x="22" y="22"/>
                        <a:pt x="22" y="21"/>
                      </a:cubicBezTo>
                      <a:cubicBezTo>
                        <a:pt x="22" y="21"/>
                        <a:pt x="23" y="23"/>
                        <a:pt x="23" y="22"/>
                      </a:cubicBezTo>
                      <a:cubicBezTo>
                        <a:pt x="22" y="21"/>
                        <a:pt x="23" y="22"/>
                        <a:pt x="23" y="21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4" y="23"/>
                        <a:pt x="23" y="23"/>
                        <a:pt x="23" y="22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4" y="24"/>
                        <a:pt x="24" y="23"/>
                        <a:pt x="23" y="23"/>
                      </a:cubicBezTo>
                      <a:cubicBezTo>
                        <a:pt x="24" y="23"/>
                        <a:pt x="24" y="23"/>
                        <a:pt x="24" y="24"/>
                      </a:cubicBezTo>
                      <a:cubicBezTo>
                        <a:pt x="24" y="23"/>
                        <a:pt x="24" y="23"/>
                        <a:pt x="23" y="21"/>
                      </a:cubicBezTo>
                      <a:cubicBezTo>
                        <a:pt x="23" y="21"/>
                        <a:pt x="23" y="22"/>
                        <a:pt x="23" y="21"/>
                      </a:cubicBezTo>
                      <a:cubicBezTo>
                        <a:pt x="23" y="21"/>
                        <a:pt x="23" y="22"/>
                        <a:pt x="24" y="22"/>
                      </a:cubicBezTo>
                      <a:cubicBezTo>
                        <a:pt x="23" y="22"/>
                        <a:pt x="24" y="22"/>
                        <a:pt x="24" y="22"/>
                      </a:cubicBezTo>
                      <a:cubicBezTo>
                        <a:pt x="24" y="23"/>
                        <a:pt x="24" y="22"/>
                        <a:pt x="25" y="23"/>
                      </a:cubicBezTo>
                      <a:cubicBezTo>
                        <a:pt x="25" y="23"/>
                        <a:pt x="24" y="21"/>
                        <a:pt x="25" y="23"/>
                      </a:cubicBezTo>
                      <a:cubicBezTo>
                        <a:pt x="25" y="23"/>
                        <a:pt x="24" y="22"/>
                        <a:pt x="24" y="22"/>
                      </a:cubicBezTo>
                      <a:cubicBezTo>
                        <a:pt x="23" y="21"/>
                        <a:pt x="25" y="23"/>
                        <a:pt x="24" y="21"/>
                      </a:cubicBezTo>
                      <a:cubicBezTo>
                        <a:pt x="24" y="21"/>
                        <a:pt x="24" y="22"/>
                        <a:pt x="25" y="23"/>
                      </a:cubicBezTo>
                      <a:cubicBezTo>
                        <a:pt x="25" y="22"/>
                        <a:pt x="25" y="23"/>
                        <a:pt x="25" y="23"/>
                      </a:cubicBezTo>
                      <a:cubicBezTo>
                        <a:pt x="24" y="21"/>
                        <a:pt x="25" y="22"/>
                        <a:pt x="24" y="21"/>
                      </a:cubicBezTo>
                      <a:cubicBezTo>
                        <a:pt x="25" y="22"/>
                        <a:pt x="23" y="20"/>
                        <a:pt x="24" y="21"/>
                      </a:cubicBezTo>
                      <a:cubicBezTo>
                        <a:pt x="24" y="21"/>
                        <a:pt x="24" y="21"/>
                        <a:pt x="24" y="20"/>
                      </a:cubicBezTo>
                      <a:cubicBezTo>
                        <a:pt x="24" y="20"/>
                        <a:pt x="25" y="21"/>
                        <a:pt x="25" y="21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6" y="20"/>
                        <a:pt x="26" y="20"/>
                        <a:pt x="25" y="20"/>
                      </a:cubicBezTo>
                      <a:cubicBezTo>
                        <a:pt x="25" y="19"/>
                        <a:pt x="26" y="20"/>
                        <a:pt x="27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7" y="19"/>
                        <a:pt x="27" y="19"/>
                        <a:pt x="27" y="20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9" y="20"/>
                        <a:pt x="30" y="21"/>
                      </a:cubicBezTo>
                      <a:cubicBezTo>
                        <a:pt x="30" y="20"/>
                        <a:pt x="29" y="20"/>
                        <a:pt x="29" y="20"/>
                      </a:cubicBezTo>
                      <a:cubicBezTo>
                        <a:pt x="28" y="19"/>
                        <a:pt x="29" y="20"/>
                        <a:pt x="28" y="19"/>
                      </a:cubicBezTo>
                      <a:cubicBezTo>
                        <a:pt x="28" y="19"/>
                        <a:pt x="29" y="19"/>
                        <a:pt x="28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8" y="18"/>
                        <a:pt x="29" y="19"/>
                      </a:cubicBezTo>
                      <a:cubicBezTo>
                        <a:pt x="29" y="19"/>
                        <a:pt x="29" y="19"/>
                        <a:pt x="28" y="18"/>
                      </a:cubicBezTo>
                      <a:cubicBezTo>
                        <a:pt x="28" y="19"/>
                        <a:pt x="29" y="18"/>
                        <a:pt x="28" y="18"/>
                      </a:cubicBezTo>
                      <a:cubicBezTo>
                        <a:pt x="27" y="18"/>
                        <a:pt x="29" y="19"/>
                        <a:pt x="29" y="18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29" y="18"/>
                        <a:pt x="28" y="18"/>
                      </a:cubicBezTo>
                      <a:cubicBezTo>
                        <a:pt x="29" y="18"/>
                        <a:pt x="30" y="17"/>
                        <a:pt x="28" y="16"/>
                      </a:cubicBezTo>
                      <a:cubicBezTo>
                        <a:pt x="29" y="16"/>
                        <a:pt x="29" y="17"/>
                        <a:pt x="30" y="17"/>
                      </a:cubicBezTo>
                      <a:cubicBezTo>
                        <a:pt x="29" y="17"/>
                        <a:pt x="28" y="16"/>
                        <a:pt x="29" y="16"/>
                      </a:cubicBezTo>
                      <a:cubicBezTo>
                        <a:pt x="29" y="16"/>
                        <a:pt x="30" y="17"/>
                        <a:pt x="29" y="17"/>
                      </a:cubicBezTo>
                      <a:cubicBezTo>
                        <a:pt x="31" y="17"/>
                        <a:pt x="29" y="16"/>
                        <a:pt x="30" y="17"/>
                      </a:cubicBezTo>
                      <a:cubicBezTo>
                        <a:pt x="29" y="16"/>
                        <a:pt x="29" y="16"/>
                        <a:pt x="30" y="16"/>
                      </a:cubicBezTo>
                      <a:cubicBezTo>
                        <a:pt x="29" y="16"/>
                        <a:pt x="28" y="15"/>
                        <a:pt x="28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9" y="15"/>
                        <a:pt x="29" y="15"/>
                      </a:cubicBezTo>
                      <a:cubicBezTo>
                        <a:pt x="30" y="16"/>
                        <a:pt x="28" y="15"/>
                        <a:pt x="31" y="16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0" y="14"/>
                        <a:pt x="30" y="14"/>
                        <a:pt x="29" y="14"/>
                      </a:cubicBezTo>
                      <a:cubicBezTo>
                        <a:pt x="29" y="14"/>
                        <a:pt x="30" y="14"/>
                        <a:pt x="30" y="14"/>
                      </a:cubicBezTo>
                      <a:cubicBezTo>
                        <a:pt x="31" y="15"/>
                        <a:pt x="29" y="14"/>
                        <a:pt x="31" y="15"/>
                      </a:cubicBezTo>
                      <a:cubicBezTo>
                        <a:pt x="30" y="15"/>
                        <a:pt x="30" y="14"/>
                        <a:pt x="28" y="14"/>
                      </a:cubicBezTo>
                      <a:cubicBezTo>
                        <a:pt x="31" y="15"/>
                        <a:pt x="28" y="13"/>
                        <a:pt x="29" y="14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7" y="13"/>
                        <a:pt x="28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7" y="12"/>
                        <a:pt x="29" y="12"/>
                        <a:pt x="28" y="12"/>
                      </a:cubicBezTo>
                      <a:cubicBezTo>
                        <a:pt x="28" y="12"/>
                        <a:pt x="28" y="12"/>
                        <a:pt x="29" y="12"/>
                      </a:cubicBezTo>
                      <a:cubicBezTo>
                        <a:pt x="28" y="12"/>
                        <a:pt x="28" y="12"/>
                        <a:pt x="29" y="12"/>
                      </a:cubicBezTo>
                      <a:cubicBezTo>
                        <a:pt x="30" y="12"/>
                        <a:pt x="28" y="11"/>
                        <a:pt x="29" y="12"/>
                      </a:cubicBezTo>
                      <a:cubicBezTo>
                        <a:pt x="31" y="12"/>
                        <a:pt x="26" y="10"/>
                        <a:pt x="28" y="11"/>
                      </a:cubicBezTo>
                      <a:cubicBezTo>
                        <a:pt x="26" y="10"/>
                        <a:pt x="29" y="11"/>
                        <a:pt x="28" y="10"/>
                      </a:cubicBezTo>
                      <a:cubicBezTo>
                        <a:pt x="28" y="10"/>
                        <a:pt x="29" y="10"/>
                        <a:pt x="31" y="11"/>
                      </a:cubicBezTo>
                      <a:cubicBezTo>
                        <a:pt x="30" y="11"/>
                        <a:pt x="29" y="10"/>
                        <a:pt x="29" y="10"/>
                      </a:cubicBezTo>
                      <a:cubicBezTo>
                        <a:pt x="29" y="10"/>
                        <a:pt x="30" y="11"/>
                        <a:pt x="31" y="11"/>
                      </a:cubicBezTo>
                      <a:cubicBezTo>
                        <a:pt x="31" y="10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9" y="10"/>
                        <a:pt x="29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8" y="9"/>
                        <a:pt x="28" y="9"/>
                      </a:cubicBezTo>
                      <a:cubicBezTo>
                        <a:pt x="29" y="9"/>
                        <a:pt x="29" y="9"/>
                        <a:pt x="30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9"/>
                        <a:pt x="32" y="9"/>
                        <a:pt x="30" y="8"/>
                      </a:cubicBezTo>
                      <a:cubicBezTo>
                        <a:pt x="33" y="8"/>
                        <a:pt x="32" y="5"/>
                        <a:pt x="32" y="4"/>
                      </a:cubicBezTo>
                      <a:cubicBezTo>
                        <a:pt x="31" y="4"/>
                        <a:pt x="32" y="4"/>
                        <a:pt x="31" y="4"/>
                      </a:cubicBezTo>
                      <a:cubicBezTo>
                        <a:pt x="31" y="4"/>
                        <a:pt x="32" y="5"/>
                        <a:pt x="31" y="4"/>
                      </a:cubicBezTo>
                      <a:cubicBezTo>
                        <a:pt x="32" y="5"/>
                        <a:pt x="30" y="5"/>
                        <a:pt x="31" y="5"/>
                      </a:cubicBezTo>
                      <a:cubicBezTo>
                        <a:pt x="30" y="5"/>
                        <a:pt x="29" y="4"/>
                        <a:pt x="29" y="4"/>
                      </a:cubicBezTo>
                      <a:cubicBezTo>
                        <a:pt x="31" y="5"/>
                        <a:pt x="29" y="4"/>
                        <a:pt x="30" y="5"/>
                      </a:cubicBezTo>
                      <a:cubicBezTo>
                        <a:pt x="31" y="5"/>
                        <a:pt x="31" y="4"/>
                        <a:pt x="29" y="4"/>
                      </a:cubicBezTo>
                      <a:cubicBezTo>
                        <a:pt x="29" y="4"/>
                        <a:pt x="30" y="4"/>
                        <a:pt x="29" y="4"/>
                      </a:cubicBezTo>
                      <a:cubicBezTo>
                        <a:pt x="30" y="4"/>
                        <a:pt x="31" y="4"/>
                        <a:pt x="32" y="4"/>
                      </a:cubicBezTo>
                      <a:cubicBezTo>
                        <a:pt x="32" y="4"/>
                        <a:pt x="30" y="3"/>
                        <a:pt x="30" y="4"/>
                      </a:cubicBezTo>
                      <a:cubicBezTo>
                        <a:pt x="30" y="4"/>
                        <a:pt x="30" y="4"/>
                        <a:pt x="29" y="3"/>
                      </a:cubicBezTo>
                      <a:cubicBezTo>
                        <a:pt x="30" y="3"/>
                        <a:pt x="31" y="4"/>
                        <a:pt x="31" y="4"/>
                      </a:cubicBezTo>
                      <a:cubicBezTo>
                        <a:pt x="31" y="3"/>
                        <a:pt x="32" y="4"/>
                        <a:pt x="32" y="4"/>
                      </a:cubicBezTo>
                      <a:cubicBezTo>
                        <a:pt x="32" y="3"/>
                        <a:pt x="31" y="3"/>
                        <a:pt x="30" y="3"/>
                      </a:cubicBezTo>
                      <a:cubicBezTo>
                        <a:pt x="32" y="3"/>
                        <a:pt x="29" y="2"/>
                        <a:pt x="32" y="3"/>
                      </a:cubicBezTo>
                      <a:cubicBezTo>
                        <a:pt x="31" y="2"/>
                        <a:pt x="33" y="2"/>
                        <a:pt x="31" y="1"/>
                      </a:cubicBezTo>
                      <a:cubicBezTo>
                        <a:pt x="31" y="0"/>
                        <a:pt x="33" y="1"/>
                        <a:pt x="34" y="1"/>
                      </a:cubicBezTo>
                      <a:close/>
                      <a:moveTo>
                        <a:pt x="11" y="24"/>
                      </a:moveTo>
                      <a:cubicBezTo>
                        <a:pt x="11" y="23"/>
                        <a:pt x="12" y="23"/>
                        <a:pt x="12" y="22"/>
                      </a:cubicBezTo>
                      <a:cubicBezTo>
                        <a:pt x="12" y="22"/>
                        <a:pt x="11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5"/>
                        <a:pt x="11" y="24"/>
                      </a:cubicBezTo>
                      <a:close/>
                      <a:moveTo>
                        <a:pt x="13" y="22"/>
                      </a:move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3"/>
                        <a:pt x="12" y="24"/>
                        <a:pt x="12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3" y="23"/>
                        <a:pt x="13" y="23"/>
                        <a:pt x="13" y="22"/>
                      </a:cubicBezTo>
                      <a:close/>
                      <a:moveTo>
                        <a:pt x="13" y="24"/>
                      </a:moveTo>
                      <a:cubicBezTo>
                        <a:pt x="13" y="23"/>
                        <a:pt x="12" y="24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4"/>
                        <a:pt x="13" y="24"/>
                      </a:cubicBezTo>
                      <a:close/>
                      <a:moveTo>
                        <a:pt x="30" y="17"/>
                      </a:moveTo>
                      <a:cubicBezTo>
                        <a:pt x="30" y="17"/>
                        <a:pt x="32" y="18"/>
                        <a:pt x="32" y="18"/>
                      </a:cubicBezTo>
                      <a:cubicBezTo>
                        <a:pt x="32" y="18"/>
                        <a:pt x="28" y="16"/>
                        <a:pt x="30" y="17"/>
                      </a:cubicBezTo>
                      <a:close/>
                      <a:moveTo>
                        <a:pt x="32" y="14"/>
                      </a:moveTo>
                      <a:cubicBezTo>
                        <a:pt x="31" y="14"/>
                        <a:pt x="30" y="14"/>
                        <a:pt x="30" y="13"/>
                      </a:cubicBezTo>
                      <a:cubicBezTo>
                        <a:pt x="31" y="14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3" y="14"/>
                        <a:pt x="32" y="14"/>
                        <a:pt x="32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" name="组合 9"/>
            <p:cNvGrpSpPr/>
            <p:nvPr/>
          </p:nvGrpSpPr>
          <p:grpSpPr>
            <a:xfrm>
              <a:off x="4952409" y="2937132"/>
              <a:ext cx="2015390" cy="2808917"/>
              <a:chOff x="4952409" y="2937132"/>
              <a:chExt cx="2015390" cy="2808917"/>
            </a:xfrm>
          </p:grpSpPr>
          <p:sp>
            <p:nvSpPr>
              <p:cNvPr id="11" name="Freeform 40"/>
              <p:cNvSpPr>
                <a:spLocks/>
              </p:cNvSpPr>
              <p:nvPr/>
            </p:nvSpPr>
            <p:spPr bwMode="auto">
              <a:xfrm rot="976095">
                <a:off x="4952409" y="2937132"/>
                <a:ext cx="50472" cy="69401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1 h 4"/>
                  <a:gd name="T4" fmla="*/ 2 w 3"/>
                  <a:gd name="T5" fmla="*/ 3 h 4"/>
                  <a:gd name="T6" fmla="*/ 3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1"/>
                      <a:pt x="1" y="0"/>
                      <a:pt x="1" y="1"/>
                    </a:cubicBezTo>
                    <a:cubicBezTo>
                      <a:pt x="3" y="2"/>
                      <a:pt x="0" y="2"/>
                      <a:pt x="2" y="3"/>
                    </a:cubicBezTo>
                    <a:cubicBezTo>
                      <a:pt x="2" y="2"/>
                      <a:pt x="2" y="4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42"/>
              <p:cNvSpPr>
                <a:spLocks/>
              </p:cNvSpPr>
              <p:nvPr/>
            </p:nvSpPr>
            <p:spPr bwMode="auto">
              <a:xfrm rot="976095">
                <a:off x="5196603" y="3630902"/>
                <a:ext cx="0" cy="18929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43"/>
              <p:cNvSpPr>
                <a:spLocks/>
              </p:cNvSpPr>
              <p:nvPr/>
            </p:nvSpPr>
            <p:spPr bwMode="auto">
              <a:xfrm rot="976095">
                <a:off x="6847651" y="3751639"/>
                <a:ext cx="37854" cy="88326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1 h 5"/>
                  <a:gd name="T4" fmla="*/ 2 w 2"/>
                  <a:gd name="T5" fmla="*/ 1 h 5"/>
                  <a:gd name="T6" fmla="*/ 1 w 2"/>
                  <a:gd name="T7" fmla="*/ 0 h 5"/>
                  <a:gd name="T8" fmla="*/ 0 w 2"/>
                  <a:gd name="T9" fmla="*/ 3 h 5"/>
                  <a:gd name="T10" fmla="*/ 1 w 2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4"/>
                      <a:pt x="1" y="2"/>
                      <a:pt x="1" y="1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0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44"/>
              <p:cNvSpPr>
                <a:spLocks/>
              </p:cNvSpPr>
              <p:nvPr/>
            </p:nvSpPr>
            <p:spPr bwMode="auto">
              <a:xfrm rot="976095">
                <a:off x="6936252" y="3585852"/>
                <a:ext cx="31547" cy="82019"/>
              </a:xfrm>
              <a:custGeom>
                <a:avLst/>
                <a:gdLst>
                  <a:gd name="T0" fmla="*/ 2 w 2"/>
                  <a:gd name="T1" fmla="*/ 4 h 5"/>
                  <a:gd name="T2" fmla="*/ 1 w 2"/>
                  <a:gd name="T3" fmla="*/ 0 h 5"/>
                  <a:gd name="T4" fmla="*/ 2 w 2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cubicBezTo>
                      <a:pt x="0" y="4"/>
                      <a:pt x="2" y="1"/>
                      <a:pt x="1" y="0"/>
                    </a:cubicBezTo>
                    <a:cubicBezTo>
                      <a:pt x="1" y="1"/>
                      <a:pt x="1" y="5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45"/>
              <p:cNvSpPr>
                <a:spLocks/>
              </p:cNvSpPr>
              <p:nvPr/>
            </p:nvSpPr>
            <p:spPr bwMode="auto">
              <a:xfrm rot="976095">
                <a:off x="5738366" y="3113517"/>
                <a:ext cx="50472" cy="5047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1 h 3"/>
                  <a:gd name="T6" fmla="*/ 1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2 w 3"/>
                  <a:gd name="T13" fmla="*/ 2 h 3"/>
                  <a:gd name="T14" fmla="*/ 2 w 3"/>
                  <a:gd name="T15" fmla="*/ 2 h 3"/>
                  <a:gd name="T16" fmla="*/ 2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2"/>
                    </a:cubicBezTo>
                    <a:cubicBezTo>
                      <a:pt x="2" y="1"/>
                      <a:pt x="0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47"/>
              <p:cNvSpPr>
                <a:spLocks/>
              </p:cNvSpPr>
              <p:nvPr/>
            </p:nvSpPr>
            <p:spPr bwMode="auto">
              <a:xfrm rot="976095">
                <a:off x="5713446" y="3571418"/>
                <a:ext cx="0" cy="18929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48"/>
              <p:cNvSpPr>
                <a:spLocks/>
              </p:cNvSpPr>
              <p:nvPr/>
            </p:nvSpPr>
            <p:spPr bwMode="auto">
              <a:xfrm rot="976095">
                <a:off x="6224677" y="3923030"/>
                <a:ext cx="31547" cy="50472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1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49"/>
              <p:cNvSpPr>
                <a:spLocks/>
              </p:cNvSpPr>
              <p:nvPr/>
            </p:nvSpPr>
            <p:spPr bwMode="auto">
              <a:xfrm rot="976095">
                <a:off x="6288537" y="3816797"/>
                <a:ext cx="31547" cy="50472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1 h 3"/>
                  <a:gd name="T4" fmla="*/ 1 w 2"/>
                  <a:gd name="T5" fmla="*/ 0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50"/>
              <p:cNvSpPr>
                <a:spLocks/>
              </p:cNvSpPr>
              <p:nvPr/>
            </p:nvSpPr>
            <p:spPr bwMode="auto">
              <a:xfrm rot="976095">
                <a:off x="5998208" y="4630616"/>
                <a:ext cx="18929" cy="50472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1 h 3"/>
                  <a:gd name="T4" fmla="*/ 0 w 1"/>
                  <a:gd name="T5" fmla="*/ 1 h 3"/>
                  <a:gd name="T6" fmla="*/ 1 w 1"/>
                  <a:gd name="T7" fmla="*/ 3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1" y="3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51"/>
              <p:cNvSpPr>
                <a:spLocks noEditPoints="1"/>
              </p:cNvSpPr>
              <p:nvPr/>
            </p:nvSpPr>
            <p:spPr bwMode="auto">
              <a:xfrm rot="976095">
                <a:off x="5764775" y="4403510"/>
                <a:ext cx="712921" cy="492103"/>
              </a:xfrm>
              <a:custGeom>
                <a:avLst/>
                <a:gdLst>
                  <a:gd name="T0" fmla="*/ 40 w 42"/>
                  <a:gd name="T1" fmla="*/ 1 h 29"/>
                  <a:gd name="T2" fmla="*/ 40 w 42"/>
                  <a:gd name="T3" fmla="*/ 5 h 29"/>
                  <a:gd name="T4" fmla="*/ 39 w 42"/>
                  <a:gd name="T5" fmla="*/ 8 h 29"/>
                  <a:gd name="T6" fmla="*/ 38 w 42"/>
                  <a:gd name="T7" fmla="*/ 11 h 29"/>
                  <a:gd name="T8" fmla="*/ 36 w 42"/>
                  <a:gd name="T9" fmla="*/ 12 h 29"/>
                  <a:gd name="T10" fmla="*/ 34 w 42"/>
                  <a:gd name="T11" fmla="*/ 12 h 29"/>
                  <a:gd name="T12" fmla="*/ 33 w 42"/>
                  <a:gd name="T13" fmla="*/ 13 h 29"/>
                  <a:gd name="T14" fmla="*/ 33 w 42"/>
                  <a:gd name="T15" fmla="*/ 15 h 29"/>
                  <a:gd name="T16" fmla="*/ 32 w 42"/>
                  <a:gd name="T17" fmla="*/ 14 h 29"/>
                  <a:gd name="T18" fmla="*/ 29 w 42"/>
                  <a:gd name="T19" fmla="*/ 16 h 29"/>
                  <a:gd name="T20" fmla="*/ 27 w 42"/>
                  <a:gd name="T21" fmla="*/ 18 h 29"/>
                  <a:gd name="T22" fmla="*/ 27 w 42"/>
                  <a:gd name="T23" fmla="*/ 20 h 29"/>
                  <a:gd name="T24" fmla="*/ 25 w 42"/>
                  <a:gd name="T25" fmla="*/ 19 h 29"/>
                  <a:gd name="T26" fmla="*/ 23 w 42"/>
                  <a:gd name="T27" fmla="*/ 18 h 29"/>
                  <a:gd name="T28" fmla="*/ 23 w 42"/>
                  <a:gd name="T29" fmla="*/ 20 h 29"/>
                  <a:gd name="T30" fmla="*/ 21 w 42"/>
                  <a:gd name="T31" fmla="*/ 20 h 29"/>
                  <a:gd name="T32" fmla="*/ 20 w 42"/>
                  <a:gd name="T33" fmla="*/ 21 h 29"/>
                  <a:gd name="T34" fmla="*/ 15 w 42"/>
                  <a:gd name="T35" fmla="*/ 23 h 29"/>
                  <a:gd name="T36" fmla="*/ 13 w 42"/>
                  <a:gd name="T37" fmla="*/ 24 h 29"/>
                  <a:gd name="T38" fmla="*/ 9 w 42"/>
                  <a:gd name="T39" fmla="*/ 25 h 29"/>
                  <a:gd name="T40" fmla="*/ 5 w 42"/>
                  <a:gd name="T41" fmla="*/ 27 h 29"/>
                  <a:gd name="T42" fmla="*/ 5 w 42"/>
                  <a:gd name="T43" fmla="*/ 28 h 29"/>
                  <a:gd name="T44" fmla="*/ 3 w 42"/>
                  <a:gd name="T45" fmla="*/ 27 h 29"/>
                  <a:gd name="T46" fmla="*/ 4 w 42"/>
                  <a:gd name="T47" fmla="*/ 23 h 29"/>
                  <a:gd name="T48" fmla="*/ 6 w 42"/>
                  <a:gd name="T49" fmla="*/ 20 h 29"/>
                  <a:gd name="T50" fmla="*/ 9 w 42"/>
                  <a:gd name="T51" fmla="*/ 20 h 29"/>
                  <a:gd name="T52" fmla="*/ 10 w 42"/>
                  <a:gd name="T53" fmla="*/ 18 h 29"/>
                  <a:gd name="T54" fmla="*/ 11 w 42"/>
                  <a:gd name="T55" fmla="*/ 19 h 29"/>
                  <a:gd name="T56" fmla="*/ 12 w 42"/>
                  <a:gd name="T57" fmla="*/ 18 h 29"/>
                  <a:gd name="T58" fmla="*/ 11 w 42"/>
                  <a:gd name="T59" fmla="*/ 16 h 29"/>
                  <a:gd name="T60" fmla="*/ 13 w 42"/>
                  <a:gd name="T61" fmla="*/ 17 h 29"/>
                  <a:gd name="T62" fmla="*/ 14 w 42"/>
                  <a:gd name="T63" fmla="*/ 18 h 29"/>
                  <a:gd name="T64" fmla="*/ 14 w 42"/>
                  <a:gd name="T65" fmla="*/ 17 h 29"/>
                  <a:gd name="T66" fmla="*/ 16 w 42"/>
                  <a:gd name="T67" fmla="*/ 18 h 29"/>
                  <a:gd name="T68" fmla="*/ 15 w 42"/>
                  <a:gd name="T69" fmla="*/ 16 h 29"/>
                  <a:gd name="T70" fmla="*/ 19 w 42"/>
                  <a:gd name="T71" fmla="*/ 18 h 29"/>
                  <a:gd name="T72" fmla="*/ 22 w 42"/>
                  <a:gd name="T73" fmla="*/ 13 h 29"/>
                  <a:gd name="T74" fmla="*/ 23 w 42"/>
                  <a:gd name="T75" fmla="*/ 17 h 29"/>
                  <a:gd name="T76" fmla="*/ 23 w 42"/>
                  <a:gd name="T77" fmla="*/ 14 h 29"/>
                  <a:gd name="T78" fmla="*/ 24 w 42"/>
                  <a:gd name="T79" fmla="*/ 16 h 29"/>
                  <a:gd name="T80" fmla="*/ 25 w 42"/>
                  <a:gd name="T81" fmla="*/ 16 h 29"/>
                  <a:gd name="T82" fmla="*/ 25 w 42"/>
                  <a:gd name="T83" fmla="*/ 15 h 29"/>
                  <a:gd name="T84" fmla="*/ 26 w 42"/>
                  <a:gd name="T85" fmla="*/ 13 h 29"/>
                  <a:gd name="T86" fmla="*/ 29 w 42"/>
                  <a:gd name="T87" fmla="*/ 15 h 29"/>
                  <a:gd name="T88" fmla="*/ 30 w 42"/>
                  <a:gd name="T89" fmla="*/ 14 h 29"/>
                  <a:gd name="T90" fmla="*/ 30 w 42"/>
                  <a:gd name="T91" fmla="*/ 14 h 29"/>
                  <a:gd name="T92" fmla="*/ 30 w 42"/>
                  <a:gd name="T93" fmla="*/ 11 h 29"/>
                  <a:gd name="T94" fmla="*/ 30 w 42"/>
                  <a:gd name="T95" fmla="*/ 9 h 29"/>
                  <a:gd name="T96" fmla="*/ 32 w 42"/>
                  <a:gd name="T97" fmla="*/ 10 h 29"/>
                  <a:gd name="T98" fmla="*/ 31 w 42"/>
                  <a:gd name="T99" fmla="*/ 9 h 29"/>
                  <a:gd name="T100" fmla="*/ 32 w 42"/>
                  <a:gd name="T101" fmla="*/ 8 h 29"/>
                  <a:gd name="T102" fmla="*/ 32 w 42"/>
                  <a:gd name="T103" fmla="*/ 8 h 29"/>
                  <a:gd name="T104" fmla="*/ 34 w 42"/>
                  <a:gd name="T105" fmla="*/ 7 h 29"/>
                  <a:gd name="T106" fmla="*/ 33 w 42"/>
                  <a:gd name="T107" fmla="*/ 5 h 29"/>
                  <a:gd name="T108" fmla="*/ 34 w 42"/>
                  <a:gd name="T109" fmla="*/ 5 h 29"/>
                  <a:gd name="T110" fmla="*/ 34 w 42"/>
                  <a:gd name="T111" fmla="*/ 3 h 29"/>
                  <a:gd name="T112" fmla="*/ 32 w 42"/>
                  <a:gd name="T113" fmla="*/ 3 h 29"/>
                  <a:gd name="T114" fmla="*/ 35 w 42"/>
                  <a:gd name="T115" fmla="*/ 2 h 29"/>
                  <a:gd name="T116" fmla="*/ 14 w 42"/>
                  <a:gd name="T117" fmla="*/ 21 h 29"/>
                  <a:gd name="T118" fmla="*/ 14 w 42"/>
                  <a:gd name="T119" fmla="*/ 21 h 29"/>
                  <a:gd name="T120" fmla="*/ 14 w 42"/>
                  <a:gd name="T121" fmla="*/ 19 h 29"/>
                  <a:gd name="T122" fmla="*/ 31 w 42"/>
                  <a:gd name="T123" fmla="*/ 12 h 29"/>
                  <a:gd name="T124" fmla="*/ 34 w 42"/>
                  <a:gd name="T12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" h="29">
                    <a:moveTo>
                      <a:pt x="36" y="0"/>
                    </a:moveTo>
                    <a:cubicBezTo>
                      <a:pt x="36" y="0"/>
                      <a:pt x="37" y="0"/>
                      <a:pt x="38" y="0"/>
                    </a:cubicBezTo>
                    <a:cubicBezTo>
                      <a:pt x="39" y="0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2"/>
                    </a:cubicBezTo>
                    <a:cubicBezTo>
                      <a:pt x="39" y="2"/>
                      <a:pt x="39" y="2"/>
                      <a:pt x="40" y="1"/>
                    </a:cubicBezTo>
                    <a:cubicBezTo>
                      <a:pt x="39" y="2"/>
                      <a:pt x="39" y="3"/>
                      <a:pt x="40" y="3"/>
                    </a:cubicBezTo>
                    <a:cubicBezTo>
                      <a:pt x="39" y="3"/>
                      <a:pt x="42" y="3"/>
                      <a:pt x="39" y="3"/>
                    </a:cubicBezTo>
                    <a:cubicBezTo>
                      <a:pt x="41" y="3"/>
                      <a:pt x="41" y="4"/>
                      <a:pt x="41" y="4"/>
                    </a:cubicBezTo>
                    <a:cubicBezTo>
                      <a:pt x="39" y="4"/>
                      <a:pt x="40" y="5"/>
                      <a:pt x="41" y="5"/>
                    </a:cubicBezTo>
                    <a:cubicBezTo>
                      <a:pt x="41" y="5"/>
                      <a:pt x="39" y="5"/>
                      <a:pt x="40" y="5"/>
                    </a:cubicBezTo>
                    <a:cubicBezTo>
                      <a:pt x="39" y="5"/>
                      <a:pt x="41" y="6"/>
                      <a:pt x="39" y="5"/>
                    </a:cubicBezTo>
                    <a:cubicBezTo>
                      <a:pt x="39" y="6"/>
                      <a:pt x="41" y="7"/>
                      <a:pt x="39" y="6"/>
                    </a:cubicBezTo>
                    <a:cubicBezTo>
                      <a:pt x="39" y="7"/>
                      <a:pt x="40" y="7"/>
                      <a:pt x="39" y="7"/>
                    </a:cubicBezTo>
                    <a:cubicBezTo>
                      <a:pt x="40" y="7"/>
                      <a:pt x="40" y="8"/>
                      <a:pt x="40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40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9"/>
                      <a:pt x="39" y="10"/>
                      <a:pt x="38" y="9"/>
                    </a:cubicBezTo>
                    <a:cubicBezTo>
                      <a:pt x="39" y="11"/>
                      <a:pt x="37" y="10"/>
                      <a:pt x="37" y="10"/>
                    </a:cubicBezTo>
                    <a:cubicBezTo>
                      <a:pt x="38" y="11"/>
                      <a:pt x="37" y="9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8" y="11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36" y="12"/>
                      <a:pt x="36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4" y="10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6" y="12"/>
                    </a:cubicBezTo>
                    <a:cubicBezTo>
                      <a:pt x="37" y="13"/>
                      <a:pt x="35" y="11"/>
                      <a:pt x="35" y="12"/>
                    </a:cubicBezTo>
                    <a:cubicBezTo>
                      <a:pt x="36" y="13"/>
                      <a:pt x="35" y="13"/>
                      <a:pt x="34" y="12"/>
                    </a:cubicBezTo>
                    <a:cubicBezTo>
                      <a:pt x="34" y="13"/>
                      <a:pt x="35" y="13"/>
                      <a:pt x="35" y="13"/>
                    </a:cubicBezTo>
                    <a:cubicBezTo>
                      <a:pt x="34" y="12"/>
                      <a:pt x="35" y="14"/>
                      <a:pt x="34" y="14"/>
                    </a:cubicBezTo>
                    <a:cubicBezTo>
                      <a:pt x="34" y="14"/>
                      <a:pt x="34" y="13"/>
                      <a:pt x="33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3"/>
                      <a:pt x="33" y="14"/>
                      <a:pt x="33" y="13"/>
                    </a:cubicBezTo>
                    <a:cubicBezTo>
                      <a:pt x="33" y="14"/>
                      <a:pt x="33" y="14"/>
                      <a:pt x="34" y="14"/>
                    </a:cubicBezTo>
                    <a:cubicBezTo>
                      <a:pt x="34" y="15"/>
                      <a:pt x="33" y="14"/>
                      <a:pt x="34" y="15"/>
                    </a:cubicBezTo>
                    <a:cubicBezTo>
                      <a:pt x="33" y="15"/>
                      <a:pt x="33" y="14"/>
                      <a:pt x="33" y="14"/>
                    </a:cubicBezTo>
                    <a:cubicBezTo>
                      <a:pt x="32" y="13"/>
                      <a:pt x="33" y="15"/>
                      <a:pt x="33" y="14"/>
                    </a:cubicBezTo>
                    <a:cubicBezTo>
                      <a:pt x="33" y="14"/>
                      <a:pt x="33" y="14"/>
                      <a:pt x="33" y="15"/>
                    </a:cubicBezTo>
                    <a:cubicBezTo>
                      <a:pt x="33" y="15"/>
                      <a:pt x="33" y="15"/>
                      <a:pt x="34" y="15"/>
                    </a:cubicBezTo>
                    <a:cubicBezTo>
                      <a:pt x="33" y="15"/>
                      <a:pt x="33" y="14"/>
                      <a:pt x="33" y="15"/>
                    </a:cubicBezTo>
                    <a:cubicBezTo>
                      <a:pt x="32" y="14"/>
                      <a:pt x="32" y="14"/>
                      <a:pt x="31" y="12"/>
                    </a:cubicBezTo>
                    <a:cubicBezTo>
                      <a:pt x="31" y="13"/>
                      <a:pt x="32" y="14"/>
                      <a:pt x="32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2" y="15"/>
                      <a:pt x="31" y="15"/>
                      <a:pt x="32" y="16"/>
                    </a:cubicBezTo>
                    <a:cubicBezTo>
                      <a:pt x="30" y="15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29" y="15"/>
                    </a:cubicBezTo>
                    <a:cubicBezTo>
                      <a:pt x="29" y="15"/>
                      <a:pt x="30" y="17"/>
                      <a:pt x="30" y="17"/>
                    </a:cubicBezTo>
                    <a:cubicBezTo>
                      <a:pt x="29" y="15"/>
                      <a:pt x="30" y="18"/>
                      <a:pt x="29" y="16"/>
                    </a:cubicBezTo>
                    <a:cubicBezTo>
                      <a:pt x="30" y="18"/>
                      <a:pt x="29" y="17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9"/>
                      <a:pt x="28" y="17"/>
                      <a:pt x="28" y="19"/>
                    </a:cubicBezTo>
                    <a:cubicBezTo>
                      <a:pt x="28" y="19"/>
                      <a:pt x="28" y="19"/>
                      <a:pt x="27" y="18"/>
                    </a:cubicBezTo>
                    <a:cubicBezTo>
                      <a:pt x="28" y="19"/>
                      <a:pt x="28" y="20"/>
                      <a:pt x="27" y="18"/>
                    </a:cubicBezTo>
                    <a:cubicBezTo>
                      <a:pt x="27" y="18"/>
                      <a:pt x="27" y="19"/>
                      <a:pt x="28" y="20"/>
                    </a:cubicBezTo>
                    <a:cubicBezTo>
                      <a:pt x="27" y="20"/>
                      <a:pt x="26" y="18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6" y="19"/>
                    </a:cubicBezTo>
                    <a:cubicBezTo>
                      <a:pt x="26" y="19"/>
                      <a:pt x="27" y="19"/>
                      <a:pt x="27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7" y="20"/>
                      <a:pt x="26" y="19"/>
                      <a:pt x="26" y="20"/>
                    </a:cubicBezTo>
                    <a:cubicBezTo>
                      <a:pt x="25" y="19"/>
                      <a:pt x="26" y="20"/>
                      <a:pt x="25" y="19"/>
                    </a:cubicBezTo>
                    <a:cubicBezTo>
                      <a:pt x="26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1"/>
                    </a:cubicBezTo>
                    <a:cubicBezTo>
                      <a:pt x="25" y="20"/>
                      <a:pt x="25" y="21"/>
                      <a:pt x="24" y="19"/>
                    </a:cubicBezTo>
                    <a:cubicBezTo>
                      <a:pt x="24" y="19"/>
                      <a:pt x="24" y="20"/>
                      <a:pt x="25" y="20"/>
                    </a:cubicBezTo>
                    <a:cubicBezTo>
                      <a:pt x="24" y="20"/>
                      <a:pt x="24" y="19"/>
                      <a:pt x="24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4" y="19"/>
                      <a:pt x="24" y="20"/>
                    </a:cubicBezTo>
                    <a:cubicBezTo>
                      <a:pt x="24" y="20"/>
                      <a:pt x="24" y="21"/>
                      <a:pt x="24" y="20"/>
                    </a:cubicBezTo>
                    <a:cubicBezTo>
                      <a:pt x="23" y="18"/>
                      <a:pt x="25" y="21"/>
                      <a:pt x="24" y="21"/>
                    </a:cubicBezTo>
                    <a:cubicBezTo>
                      <a:pt x="24" y="20"/>
                      <a:pt x="24" y="20"/>
                      <a:pt x="23" y="19"/>
                    </a:cubicBezTo>
                    <a:cubicBezTo>
                      <a:pt x="23" y="20"/>
                      <a:pt x="24" y="21"/>
                      <a:pt x="23" y="2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2"/>
                      <a:pt x="23" y="20"/>
                      <a:pt x="23" y="21"/>
                    </a:cubicBezTo>
                    <a:cubicBezTo>
                      <a:pt x="23" y="21"/>
                      <a:pt x="23" y="20"/>
                      <a:pt x="22" y="20"/>
                    </a:cubicBezTo>
                    <a:cubicBezTo>
                      <a:pt x="23" y="21"/>
                      <a:pt x="23" y="22"/>
                      <a:pt x="22" y="20"/>
                    </a:cubicBezTo>
                    <a:cubicBezTo>
                      <a:pt x="22" y="22"/>
                      <a:pt x="21" y="20"/>
                      <a:pt x="21" y="20"/>
                    </a:cubicBezTo>
                    <a:cubicBezTo>
                      <a:pt x="21" y="20"/>
                      <a:pt x="21" y="21"/>
                      <a:pt x="22" y="21"/>
                    </a:cubicBezTo>
                    <a:cubicBezTo>
                      <a:pt x="21" y="20"/>
                      <a:pt x="21" y="22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2" y="22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1" y="22"/>
                      <a:pt x="20" y="20"/>
                      <a:pt x="20" y="20"/>
                    </a:cubicBezTo>
                    <a:cubicBezTo>
                      <a:pt x="21" y="23"/>
                      <a:pt x="19" y="21"/>
                      <a:pt x="20" y="23"/>
                    </a:cubicBezTo>
                    <a:cubicBezTo>
                      <a:pt x="18" y="20"/>
                      <a:pt x="19" y="24"/>
                      <a:pt x="17" y="22"/>
                    </a:cubicBezTo>
                    <a:cubicBezTo>
                      <a:pt x="18" y="25"/>
                      <a:pt x="16" y="22"/>
                      <a:pt x="15" y="24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5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4" y="24"/>
                      <a:pt x="13" y="24"/>
                      <a:pt x="13" y="24"/>
                    </a:cubicBezTo>
                    <a:cubicBezTo>
                      <a:pt x="14" y="25"/>
                      <a:pt x="13" y="25"/>
                      <a:pt x="12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3"/>
                      <a:pt x="10" y="25"/>
                      <a:pt x="9" y="25"/>
                    </a:cubicBezTo>
                    <a:cubicBezTo>
                      <a:pt x="10" y="26"/>
                      <a:pt x="9" y="27"/>
                      <a:pt x="8" y="26"/>
                    </a:cubicBezTo>
                    <a:cubicBezTo>
                      <a:pt x="9" y="28"/>
                      <a:pt x="8" y="28"/>
                      <a:pt x="7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5" y="27"/>
                    </a:cubicBezTo>
                    <a:cubicBezTo>
                      <a:pt x="7" y="28"/>
                      <a:pt x="7" y="28"/>
                      <a:pt x="5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4" y="28"/>
                      <a:pt x="5" y="28"/>
                    </a:cubicBezTo>
                    <a:cubicBezTo>
                      <a:pt x="5" y="28"/>
                      <a:pt x="5" y="28"/>
                      <a:pt x="4" y="28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4" y="28"/>
                      <a:pt x="4" y="28"/>
                      <a:pt x="3" y="27"/>
                    </a:cubicBezTo>
                    <a:cubicBezTo>
                      <a:pt x="3" y="27"/>
                      <a:pt x="2" y="26"/>
                      <a:pt x="2" y="26"/>
                    </a:cubicBezTo>
                    <a:cubicBezTo>
                      <a:pt x="2" y="26"/>
                      <a:pt x="3" y="27"/>
                      <a:pt x="3" y="27"/>
                    </a:cubicBezTo>
                    <a:cubicBezTo>
                      <a:pt x="0" y="25"/>
                      <a:pt x="4" y="26"/>
                      <a:pt x="2" y="24"/>
                    </a:cubicBezTo>
                    <a:cubicBezTo>
                      <a:pt x="2" y="24"/>
                      <a:pt x="3" y="24"/>
                      <a:pt x="3" y="25"/>
                    </a:cubicBezTo>
                    <a:cubicBezTo>
                      <a:pt x="3" y="24"/>
                      <a:pt x="4" y="24"/>
                      <a:pt x="4" y="24"/>
                    </a:cubicBezTo>
                    <a:cubicBezTo>
                      <a:pt x="5" y="25"/>
                      <a:pt x="4" y="24"/>
                      <a:pt x="5" y="25"/>
                    </a:cubicBezTo>
                    <a:cubicBezTo>
                      <a:pt x="5" y="24"/>
                      <a:pt x="4" y="24"/>
                      <a:pt x="4" y="23"/>
                    </a:cubicBezTo>
                    <a:cubicBezTo>
                      <a:pt x="5" y="24"/>
                      <a:pt x="4" y="21"/>
                      <a:pt x="5" y="22"/>
                    </a:cubicBezTo>
                    <a:cubicBezTo>
                      <a:pt x="5" y="22"/>
                      <a:pt x="4" y="22"/>
                      <a:pt x="5" y="22"/>
                    </a:cubicBezTo>
                    <a:cubicBezTo>
                      <a:pt x="5" y="22"/>
                      <a:pt x="6" y="21"/>
                      <a:pt x="5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0"/>
                    </a:cubicBezTo>
                    <a:cubicBezTo>
                      <a:pt x="6" y="20"/>
                      <a:pt x="7" y="21"/>
                      <a:pt x="6" y="20"/>
                    </a:cubicBezTo>
                    <a:cubicBezTo>
                      <a:pt x="7" y="21"/>
                      <a:pt x="6" y="19"/>
                      <a:pt x="6" y="18"/>
                    </a:cubicBezTo>
                    <a:cubicBezTo>
                      <a:pt x="8" y="21"/>
                      <a:pt x="8" y="20"/>
                      <a:pt x="9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10" y="21"/>
                      <a:pt x="9" y="20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8" y="18"/>
                      <a:pt x="10" y="19"/>
                      <a:pt x="9" y="18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8"/>
                      <a:pt x="11" y="18"/>
                      <a:pt x="11" y="19"/>
                    </a:cubicBezTo>
                    <a:cubicBezTo>
                      <a:pt x="11" y="20"/>
                      <a:pt x="10" y="18"/>
                      <a:pt x="11" y="19"/>
                    </a:cubicBezTo>
                    <a:cubicBezTo>
                      <a:pt x="11" y="19"/>
                      <a:pt x="11" y="20"/>
                      <a:pt x="11" y="20"/>
                    </a:cubicBezTo>
                    <a:cubicBezTo>
                      <a:pt x="11" y="19"/>
                      <a:pt x="10" y="18"/>
                      <a:pt x="10" y="17"/>
                    </a:cubicBezTo>
                    <a:cubicBezTo>
                      <a:pt x="11" y="18"/>
                      <a:pt x="10" y="17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1" y="18"/>
                      <a:pt x="12" y="18"/>
                    </a:cubicBezTo>
                    <a:cubicBezTo>
                      <a:pt x="12" y="18"/>
                      <a:pt x="11" y="17"/>
                      <a:pt x="11" y="16"/>
                    </a:cubicBezTo>
                    <a:cubicBezTo>
                      <a:pt x="10" y="15"/>
                      <a:pt x="11" y="17"/>
                      <a:pt x="11" y="18"/>
                    </a:cubicBezTo>
                    <a:cubicBezTo>
                      <a:pt x="11" y="18"/>
                      <a:pt x="12" y="18"/>
                      <a:pt x="11" y="17"/>
                    </a:cubicBezTo>
                    <a:cubicBezTo>
                      <a:pt x="11" y="16"/>
                      <a:pt x="12" y="18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2" y="17"/>
                    </a:cubicBezTo>
                    <a:cubicBezTo>
                      <a:pt x="12" y="17"/>
                      <a:pt x="11" y="16"/>
                      <a:pt x="12" y="17"/>
                    </a:cubicBezTo>
                    <a:cubicBezTo>
                      <a:pt x="11" y="16"/>
                      <a:pt x="13" y="17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6"/>
                      <a:pt x="13" y="17"/>
                      <a:pt x="13" y="17"/>
                    </a:cubicBezTo>
                    <a:cubicBezTo>
                      <a:pt x="13" y="16"/>
                      <a:pt x="12" y="16"/>
                      <a:pt x="12" y="16"/>
                    </a:cubicBezTo>
                    <a:cubicBezTo>
                      <a:pt x="12" y="15"/>
                      <a:pt x="12" y="16"/>
                      <a:pt x="12" y="15"/>
                    </a:cubicBezTo>
                    <a:cubicBezTo>
                      <a:pt x="13" y="17"/>
                      <a:pt x="13" y="16"/>
                      <a:pt x="13" y="17"/>
                    </a:cubicBezTo>
                    <a:cubicBezTo>
                      <a:pt x="13" y="18"/>
                      <a:pt x="14" y="18"/>
                      <a:pt x="14" y="19"/>
                    </a:cubicBezTo>
                    <a:cubicBezTo>
                      <a:pt x="14" y="19"/>
                      <a:pt x="14" y="18"/>
                      <a:pt x="14" y="18"/>
                    </a:cubicBezTo>
                    <a:cubicBezTo>
                      <a:pt x="13" y="17"/>
                      <a:pt x="14" y="18"/>
                      <a:pt x="13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9"/>
                      <a:pt x="14" y="18"/>
                      <a:pt x="15" y="19"/>
                    </a:cubicBezTo>
                    <a:cubicBezTo>
                      <a:pt x="15" y="18"/>
                      <a:pt x="14" y="17"/>
                      <a:pt x="14" y="17"/>
                    </a:cubicBezTo>
                    <a:cubicBezTo>
                      <a:pt x="13" y="16"/>
                      <a:pt x="14" y="17"/>
                      <a:pt x="14" y="17"/>
                    </a:cubicBezTo>
                    <a:cubicBezTo>
                      <a:pt x="14" y="18"/>
                      <a:pt x="15" y="19"/>
                      <a:pt x="15" y="18"/>
                    </a:cubicBezTo>
                    <a:cubicBezTo>
                      <a:pt x="15" y="19"/>
                      <a:pt x="15" y="18"/>
                      <a:pt x="16" y="19"/>
                    </a:cubicBezTo>
                    <a:cubicBezTo>
                      <a:pt x="16" y="20"/>
                      <a:pt x="15" y="18"/>
                      <a:pt x="15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5" y="17"/>
                      <a:pt x="16" y="18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6"/>
                      <a:pt x="16" y="18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5" y="17"/>
                      <a:pt x="15" y="16"/>
                      <a:pt x="15" y="16"/>
                    </a:cubicBezTo>
                    <a:cubicBezTo>
                      <a:pt x="15" y="15"/>
                      <a:pt x="16" y="18"/>
                      <a:pt x="15" y="16"/>
                    </a:cubicBezTo>
                    <a:cubicBezTo>
                      <a:pt x="15" y="16"/>
                      <a:pt x="16" y="16"/>
                      <a:pt x="15" y="16"/>
                    </a:cubicBezTo>
                    <a:cubicBezTo>
                      <a:pt x="16" y="16"/>
                      <a:pt x="16" y="16"/>
                      <a:pt x="16" y="17"/>
                    </a:cubicBezTo>
                    <a:cubicBezTo>
                      <a:pt x="16" y="15"/>
                      <a:pt x="17" y="16"/>
                      <a:pt x="17" y="14"/>
                    </a:cubicBezTo>
                    <a:cubicBezTo>
                      <a:pt x="18" y="14"/>
                      <a:pt x="18" y="16"/>
                      <a:pt x="19" y="18"/>
                    </a:cubicBezTo>
                    <a:cubicBezTo>
                      <a:pt x="20" y="17"/>
                      <a:pt x="22" y="17"/>
                      <a:pt x="22" y="16"/>
                    </a:cubicBezTo>
                    <a:cubicBezTo>
                      <a:pt x="22" y="16"/>
                      <a:pt x="21" y="15"/>
                      <a:pt x="22" y="16"/>
                    </a:cubicBezTo>
                    <a:cubicBezTo>
                      <a:pt x="22" y="15"/>
                      <a:pt x="22" y="15"/>
                      <a:pt x="21" y="14"/>
                    </a:cubicBezTo>
                    <a:cubicBezTo>
                      <a:pt x="21" y="14"/>
                      <a:pt x="21" y="13"/>
                      <a:pt x="22" y="15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2" y="14"/>
                      <a:pt x="23" y="15"/>
                    </a:cubicBezTo>
                    <a:cubicBezTo>
                      <a:pt x="22" y="14"/>
                      <a:pt x="23" y="15"/>
                      <a:pt x="22" y="15"/>
                    </a:cubicBezTo>
                    <a:cubicBezTo>
                      <a:pt x="23" y="16"/>
                      <a:pt x="23" y="15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4" y="16"/>
                    </a:cubicBezTo>
                    <a:cubicBezTo>
                      <a:pt x="23" y="16"/>
                      <a:pt x="23" y="14"/>
                      <a:pt x="22" y="14"/>
                    </a:cubicBezTo>
                    <a:cubicBezTo>
                      <a:pt x="22" y="13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5"/>
                      <a:pt x="23" y="15"/>
                    </a:cubicBezTo>
                    <a:cubicBezTo>
                      <a:pt x="24" y="15"/>
                      <a:pt x="24" y="16"/>
                      <a:pt x="23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5"/>
                    </a:cubicBezTo>
                    <a:cubicBezTo>
                      <a:pt x="24" y="14"/>
                      <a:pt x="24" y="15"/>
                      <a:pt x="24" y="14"/>
                    </a:cubicBezTo>
                    <a:cubicBezTo>
                      <a:pt x="24" y="15"/>
                      <a:pt x="24" y="15"/>
                      <a:pt x="25" y="16"/>
                    </a:cubicBezTo>
                    <a:cubicBezTo>
                      <a:pt x="25" y="16"/>
                      <a:pt x="24" y="14"/>
                      <a:pt x="25" y="16"/>
                    </a:cubicBezTo>
                    <a:cubicBezTo>
                      <a:pt x="25" y="16"/>
                      <a:pt x="24" y="14"/>
                      <a:pt x="24" y="15"/>
                    </a:cubicBezTo>
                    <a:cubicBezTo>
                      <a:pt x="24" y="13"/>
                      <a:pt x="25" y="15"/>
                      <a:pt x="24" y="14"/>
                    </a:cubicBezTo>
                    <a:cubicBezTo>
                      <a:pt x="24" y="14"/>
                      <a:pt x="24" y="15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4"/>
                      <a:pt x="25" y="15"/>
                      <a:pt x="24" y="13"/>
                    </a:cubicBezTo>
                    <a:cubicBezTo>
                      <a:pt x="25" y="15"/>
                      <a:pt x="24" y="12"/>
                      <a:pt x="25" y="14"/>
                    </a:cubicBezTo>
                    <a:cubicBezTo>
                      <a:pt x="25" y="14"/>
                      <a:pt x="25" y="13"/>
                      <a:pt x="24" y="13"/>
                    </a:cubicBezTo>
                    <a:cubicBezTo>
                      <a:pt x="25" y="13"/>
                      <a:pt x="25" y="14"/>
                      <a:pt x="25" y="14"/>
                    </a:cubicBezTo>
                    <a:cubicBezTo>
                      <a:pt x="24" y="12"/>
                      <a:pt x="27" y="14"/>
                      <a:pt x="26" y="13"/>
                    </a:cubicBezTo>
                    <a:cubicBezTo>
                      <a:pt x="26" y="13"/>
                      <a:pt x="26" y="13"/>
                      <a:pt x="27" y="13"/>
                    </a:cubicBezTo>
                    <a:cubicBezTo>
                      <a:pt x="27" y="13"/>
                      <a:pt x="27" y="13"/>
                      <a:pt x="27" y="12"/>
                    </a:cubicBezTo>
                    <a:cubicBezTo>
                      <a:pt x="27" y="12"/>
                      <a:pt x="27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9" y="15"/>
                      <a:pt x="29" y="15"/>
                    </a:cubicBezTo>
                    <a:cubicBezTo>
                      <a:pt x="29" y="15"/>
                      <a:pt x="29" y="14"/>
                      <a:pt x="29" y="14"/>
                    </a:cubicBezTo>
                    <a:cubicBezTo>
                      <a:pt x="28" y="13"/>
                      <a:pt x="29" y="14"/>
                      <a:pt x="28" y="13"/>
                    </a:cubicBezTo>
                    <a:cubicBezTo>
                      <a:pt x="29" y="13"/>
                      <a:pt x="29" y="14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4"/>
                      <a:pt x="29" y="12"/>
                      <a:pt x="30" y="14"/>
                    </a:cubicBezTo>
                    <a:cubicBezTo>
                      <a:pt x="30" y="13"/>
                      <a:pt x="29" y="13"/>
                      <a:pt x="29" y="12"/>
                    </a:cubicBezTo>
                    <a:cubicBezTo>
                      <a:pt x="29" y="13"/>
                      <a:pt x="29" y="13"/>
                      <a:pt x="29" y="12"/>
                    </a:cubicBezTo>
                    <a:cubicBezTo>
                      <a:pt x="28" y="11"/>
                      <a:pt x="30" y="13"/>
                      <a:pt x="30" y="13"/>
                    </a:cubicBezTo>
                    <a:cubicBezTo>
                      <a:pt x="30" y="14"/>
                      <a:pt x="30" y="13"/>
                      <a:pt x="30" y="13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29" y="13"/>
                      <a:pt x="29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2"/>
                      <a:pt x="31" y="12"/>
                    </a:cubicBezTo>
                    <a:cubicBezTo>
                      <a:pt x="30" y="11"/>
                      <a:pt x="30" y="10"/>
                      <a:pt x="30" y="11"/>
                    </a:cubicBezTo>
                    <a:cubicBezTo>
                      <a:pt x="31" y="11"/>
                      <a:pt x="31" y="12"/>
                      <a:pt x="30" y="11"/>
                    </a:cubicBezTo>
                    <a:cubicBezTo>
                      <a:pt x="31" y="13"/>
                      <a:pt x="30" y="10"/>
                      <a:pt x="31" y="12"/>
                    </a:cubicBezTo>
                    <a:cubicBezTo>
                      <a:pt x="31" y="11"/>
                      <a:pt x="30" y="11"/>
                      <a:pt x="31" y="11"/>
                    </a:cubicBezTo>
                    <a:cubicBezTo>
                      <a:pt x="31" y="11"/>
                      <a:pt x="30" y="9"/>
                      <a:pt x="30" y="9"/>
                    </a:cubicBezTo>
                    <a:cubicBezTo>
                      <a:pt x="29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10"/>
                      <a:pt x="31" y="10"/>
                      <a:pt x="31" y="10"/>
                    </a:cubicBezTo>
                    <a:cubicBezTo>
                      <a:pt x="32" y="11"/>
                      <a:pt x="31" y="9"/>
                      <a:pt x="32" y="12"/>
                    </a:cubicBezTo>
                    <a:cubicBezTo>
                      <a:pt x="32" y="11"/>
                      <a:pt x="33" y="11"/>
                      <a:pt x="33" y="10"/>
                    </a:cubicBezTo>
                    <a:cubicBezTo>
                      <a:pt x="32" y="10"/>
                      <a:pt x="32" y="10"/>
                      <a:pt x="32" y="9"/>
                    </a:cubicBezTo>
                    <a:cubicBezTo>
                      <a:pt x="32" y="9"/>
                      <a:pt x="32" y="10"/>
                      <a:pt x="32" y="10"/>
                    </a:cubicBezTo>
                    <a:cubicBezTo>
                      <a:pt x="33" y="11"/>
                      <a:pt x="31" y="9"/>
                      <a:pt x="32" y="10"/>
                    </a:cubicBezTo>
                    <a:cubicBezTo>
                      <a:pt x="32" y="10"/>
                      <a:pt x="32" y="10"/>
                      <a:pt x="31" y="9"/>
                    </a:cubicBezTo>
                    <a:cubicBezTo>
                      <a:pt x="32" y="10"/>
                      <a:pt x="31" y="8"/>
                      <a:pt x="32" y="9"/>
                    </a:cubicBezTo>
                    <a:cubicBezTo>
                      <a:pt x="32" y="9"/>
                      <a:pt x="31" y="8"/>
                      <a:pt x="31" y="8"/>
                    </a:cubicBezTo>
                    <a:cubicBezTo>
                      <a:pt x="31" y="8"/>
                      <a:pt x="32" y="9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1" y="8"/>
                      <a:pt x="31" y="7"/>
                    </a:cubicBezTo>
                    <a:cubicBezTo>
                      <a:pt x="31" y="8"/>
                      <a:pt x="32" y="8"/>
                      <a:pt x="32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2" y="8"/>
                      <a:pt x="32" y="8"/>
                    </a:cubicBezTo>
                    <a:cubicBezTo>
                      <a:pt x="30" y="6"/>
                      <a:pt x="32" y="8"/>
                      <a:pt x="31" y="7"/>
                    </a:cubicBezTo>
                    <a:cubicBezTo>
                      <a:pt x="31" y="7"/>
                      <a:pt x="31" y="7"/>
                      <a:pt x="32" y="7"/>
                    </a:cubicBezTo>
                    <a:cubicBezTo>
                      <a:pt x="32" y="7"/>
                      <a:pt x="31" y="7"/>
                      <a:pt x="32" y="7"/>
                    </a:cubicBezTo>
                    <a:cubicBezTo>
                      <a:pt x="33" y="8"/>
                      <a:pt x="31" y="6"/>
                      <a:pt x="32" y="8"/>
                    </a:cubicBezTo>
                    <a:cubicBezTo>
                      <a:pt x="33" y="8"/>
                      <a:pt x="30" y="5"/>
                      <a:pt x="32" y="6"/>
                    </a:cubicBezTo>
                    <a:cubicBezTo>
                      <a:pt x="30" y="5"/>
                      <a:pt x="32" y="6"/>
                      <a:pt x="31" y="6"/>
                    </a:cubicBezTo>
                    <a:cubicBezTo>
                      <a:pt x="32" y="6"/>
                      <a:pt x="33" y="6"/>
                      <a:pt x="34" y="7"/>
                    </a:cubicBezTo>
                    <a:cubicBezTo>
                      <a:pt x="33" y="7"/>
                      <a:pt x="33" y="6"/>
                      <a:pt x="32" y="6"/>
                    </a:cubicBezTo>
                    <a:cubicBezTo>
                      <a:pt x="33" y="6"/>
                      <a:pt x="33" y="7"/>
                      <a:pt x="34" y="7"/>
                    </a:cubicBezTo>
                    <a:cubicBezTo>
                      <a:pt x="34" y="7"/>
                      <a:pt x="32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4" y="7"/>
                    </a:cubicBezTo>
                    <a:cubicBezTo>
                      <a:pt x="33" y="6"/>
                      <a:pt x="33" y="5"/>
                      <a:pt x="33" y="6"/>
                    </a:cubicBezTo>
                    <a:cubicBezTo>
                      <a:pt x="33" y="6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5"/>
                      <a:pt x="33" y="5"/>
                      <a:pt x="34" y="5"/>
                    </a:cubicBezTo>
                    <a:cubicBezTo>
                      <a:pt x="34" y="6"/>
                      <a:pt x="34" y="5"/>
                      <a:pt x="34" y="5"/>
                    </a:cubicBezTo>
                    <a:cubicBezTo>
                      <a:pt x="34" y="6"/>
                      <a:pt x="34" y="6"/>
                      <a:pt x="35" y="6"/>
                    </a:cubicBezTo>
                    <a:cubicBezTo>
                      <a:pt x="34" y="5"/>
                      <a:pt x="36" y="6"/>
                      <a:pt x="34" y="5"/>
                    </a:cubicBezTo>
                    <a:cubicBezTo>
                      <a:pt x="35" y="5"/>
                      <a:pt x="36" y="5"/>
                      <a:pt x="36" y="4"/>
                    </a:cubicBezTo>
                    <a:cubicBezTo>
                      <a:pt x="36" y="4"/>
                      <a:pt x="36" y="3"/>
                      <a:pt x="36" y="3"/>
                    </a:cubicBezTo>
                    <a:cubicBezTo>
                      <a:pt x="36" y="3"/>
                      <a:pt x="35" y="2"/>
                      <a:pt x="36" y="2"/>
                    </a:cubicBezTo>
                    <a:cubicBezTo>
                      <a:pt x="34" y="2"/>
                      <a:pt x="35" y="2"/>
                      <a:pt x="34" y="3"/>
                    </a:cubicBezTo>
                    <a:cubicBezTo>
                      <a:pt x="34" y="3"/>
                      <a:pt x="35" y="3"/>
                      <a:pt x="34" y="3"/>
                    </a:cubicBezTo>
                    <a:cubicBezTo>
                      <a:pt x="36" y="3"/>
                      <a:pt x="33" y="3"/>
                      <a:pt x="35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4" y="3"/>
                      <a:pt x="32" y="3"/>
                      <a:pt x="33" y="3"/>
                    </a:cubicBezTo>
                    <a:cubicBezTo>
                      <a:pt x="34" y="3"/>
                      <a:pt x="34" y="3"/>
                      <a:pt x="33" y="3"/>
                    </a:cubicBezTo>
                    <a:cubicBezTo>
                      <a:pt x="32" y="3"/>
                      <a:pt x="33" y="3"/>
                      <a:pt x="32" y="3"/>
                    </a:cubicBezTo>
                    <a:cubicBezTo>
                      <a:pt x="34" y="3"/>
                      <a:pt x="34" y="2"/>
                      <a:pt x="35" y="2"/>
                    </a:cubicBezTo>
                    <a:cubicBezTo>
                      <a:pt x="35" y="2"/>
                      <a:pt x="33" y="2"/>
                      <a:pt x="33" y="2"/>
                    </a:cubicBezTo>
                    <a:cubicBezTo>
                      <a:pt x="33" y="3"/>
                      <a:pt x="33" y="2"/>
                      <a:pt x="33" y="2"/>
                    </a:cubicBezTo>
                    <a:cubicBezTo>
                      <a:pt x="33" y="2"/>
                      <a:pt x="34" y="2"/>
                      <a:pt x="34" y="2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4" y="2"/>
                      <a:pt x="32" y="2"/>
                      <a:pt x="34" y="1"/>
                    </a:cubicBezTo>
                    <a:cubicBezTo>
                      <a:pt x="33" y="1"/>
                      <a:pt x="35" y="0"/>
                      <a:pt x="33" y="1"/>
                    </a:cubicBezTo>
                    <a:cubicBezTo>
                      <a:pt x="33" y="1"/>
                      <a:pt x="35" y="0"/>
                      <a:pt x="36" y="0"/>
                    </a:cubicBezTo>
                    <a:close/>
                    <a:moveTo>
                      <a:pt x="14" y="21"/>
                    </a:moveTo>
                    <a:cubicBezTo>
                      <a:pt x="14" y="21"/>
                      <a:pt x="14" y="20"/>
                      <a:pt x="13" y="20"/>
                    </a:cubicBezTo>
                    <a:cubicBezTo>
                      <a:pt x="13" y="20"/>
                      <a:pt x="13" y="20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4" y="20"/>
                      <a:pt x="15" y="22"/>
                      <a:pt x="14" y="21"/>
                    </a:cubicBezTo>
                    <a:close/>
                    <a:moveTo>
                      <a:pt x="14" y="19"/>
                    </a:move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lose/>
                    <a:moveTo>
                      <a:pt x="15" y="20"/>
                    </a:moveTo>
                    <a:cubicBezTo>
                      <a:pt x="15" y="20"/>
                      <a:pt x="15" y="21"/>
                      <a:pt x="15" y="20"/>
                    </a:cubicBezTo>
                    <a:cubicBezTo>
                      <a:pt x="15" y="21"/>
                      <a:pt x="16" y="22"/>
                      <a:pt x="16" y="21"/>
                    </a:cubicBezTo>
                    <a:cubicBezTo>
                      <a:pt x="15" y="21"/>
                      <a:pt x="15" y="21"/>
                      <a:pt x="15" y="20"/>
                    </a:cubicBezTo>
                    <a:close/>
                    <a:moveTo>
                      <a:pt x="31" y="12"/>
                    </a:moveTo>
                    <a:cubicBezTo>
                      <a:pt x="31" y="12"/>
                      <a:pt x="32" y="14"/>
                      <a:pt x="32" y="14"/>
                    </a:cubicBezTo>
                    <a:cubicBezTo>
                      <a:pt x="32" y="13"/>
                      <a:pt x="30" y="11"/>
                      <a:pt x="31" y="12"/>
                    </a:cubicBezTo>
                    <a:close/>
                    <a:moveTo>
                      <a:pt x="34" y="11"/>
                    </a:moveTo>
                    <a:cubicBezTo>
                      <a:pt x="33" y="10"/>
                      <a:pt x="33" y="9"/>
                      <a:pt x="32" y="9"/>
                    </a:cubicBezTo>
                    <a:cubicBezTo>
                      <a:pt x="33" y="10"/>
                      <a:pt x="33" y="10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52"/>
              <p:cNvSpPr>
                <a:spLocks/>
              </p:cNvSpPr>
              <p:nvPr/>
            </p:nvSpPr>
            <p:spPr bwMode="auto">
              <a:xfrm rot="976095">
                <a:off x="5932960" y="4765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53"/>
              <p:cNvSpPr>
                <a:spLocks/>
              </p:cNvSpPr>
              <p:nvPr/>
            </p:nvSpPr>
            <p:spPr bwMode="auto">
              <a:xfrm rot="976095">
                <a:off x="6350395" y="4525054"/>
                <a:ext cx="37854" cy="1261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54"/>
              <p:cNvSpPr>
                <a:spLocks/>
              </p:cNvSpPr>
              <p:nvPr/>
            </p:nvSpPr>
            <p:spPr bwMode="auto">
              <a:xfrm rot="976095">
                <a:off x="6337020" y="4530350"/>
                <a:ext cx="1261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55"/>
              <p:cNvSpPr>
                <a:spLocks/>
              </p:cNvSpPr>
              <p:nvPr/>
            </p:nvSpPr>
            <p:spPr bwMode="auto">
              <a:xfrm rot="976095">
                <a:off x="6459720" y="5033703"/>
                <a:ext cx="56783" cy="50472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1 h 3"/>
                  <a:gd name="T4" fmla="*/ 1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2"/>
                      <a:pt x="2" y="1"/>
                    </a:cubicBezTo>
                    <a:cubicBezTo>
                      <a:pt x="0" y="2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 rot="976095">
                <a:off x="6134801" y="50872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 rot="976095">
                <a:off x="6308489" y="5511399"/>
                <a:ext cx="31547" cy="3785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2 w 2"/>
                  <a:gd name="T7" fmla="*/ 0 h 2"/>
                  <a:gd name="T8" fmla="*/ 0 w 2"/>
                  <a:gd name="T9" fmla="*/ 0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 rot="976095">
                <a:off x="6434805" y="5422208"/>
                <a:ext cx="18929" cy="6940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 rot="976095">
                <a:off x="5970301" y="5695577"/>
                <a:ext cx="31547" cy="5047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1 w 2"/>
                  <a:gd name="T5" fmla="*/ 2 h 3"/>
                  <a:gd name="T6" fmla="*/ 0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2" y="0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62"/>
              <p:cNvSpPr>
                <a:spLocks/>
              </p:cNvSpPr>
              <p:nvPr/>
            </p:nvSpPr>
            <p:spPr bwMode="auto">
              <a:xfrm rot="976095">
                <a:off x="5843488" y="5725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63"/>
              <p:cNvSpPr>
                <a:spLocks/>
              </p:cNvSpPr>
              <p:nvPr/>
            </p:nvSpPr>
            <p:spPr bwMode="auto">
              <a:xfrm rot="976095">
                <a:off x="6260536" y="5550508"/>
                <a:ext cx="37854" cy="18929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64"/>
              <p:cNvSpPr>
                <a:spLocks/>
              </p:cNvSpPr>
              <p:nvPr/>
            </p:nvSpPr>
            <p:spPr bwMode="auto">
              <a:xfrm rot="976095">
                <a:off x="6243626" y="5561610"/>
                <a:ext cx="12618" cy="18929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4920850" y="1460360"/>
            <a:ext cx="2434752" cy="635312"/>
            <a:chOff x="4874962" y="1624920"/>
            <a:chExt cx="2434752" cy="635312"/>
          </a:xfrm>
        </p:grpSpPr>
        <p:grpSp>
          <p:nvGrpSpPr>
            <p:cNvPr id="38" name="组合 37"/>
            <p:cNvGrpSpPr/>
            <p:nvPr/>
          </p:nvGrpSpPr>
          <p:grpSpPr>
            <a:xfrm>
              <a:off x="4874962" y="1751684"/>
              <a:ext cx="384852" cy="271290"/>
              <a:chOff x="4874962" y="1751684"/>
              <a:chExt cx="384852" cy="271290"/>
            </a:xfrm>
          </p:grpSpPr>
          <p:sp>
            <p:nvSpPr>
              <p:cNvPr id="57" name="Freeform 66"/>
              <p:cNvSpPr>
                <a:spLocks noEditPoints="1"/>
              </p:cNvSpPr>
              <p:nvPr/>
            </p:nvSpPr>
            <p:spPr bwMode="auto">
              <a:xfrm rot="976095">
                <a:off x="4874962" y="1751684"/>
                <a:ext cx="384852" cy="271290"/>
              </a:xfrm>
              <a:custGeom>
                <a:avLst/>
                <a:gdLst>
                  <a:gd name="T0" fmla="*/ 19 w 23"/>
                  <a:gd name="T1" fmla="*/ 14 h 16"/>
                  <a:gd name="T2" fmla="*/ 17 w 23"/>
                  <a:gd name="T3" fmla="*/ 14 h 16"/>
                  <a:gd name="T4" fmla="*/ 15 w 23"/>
                  <a:gd name="T5" fmla="*/ 14 h 16"/>
                  <a:gd name="T6" fmla="*/ 14 w 23"/>
                  <a:gd name="T7" fmla="*/ 14 h 16"/>
                  <a:gd name="T8" fmla="*/ 14 w 23"/>
                  <a:gd name="T9" fmla="*/ 14 h 16"/>
                  <a:gd name="T10" fmla="*/ 13 w 23"/>
                  <a:gd name="T11" fmla="*/ 14 h 16"/>
                  <a:gd name="T12" fmla="*/ 15 w 23"/>
                  <a:gd name="T13" fmla="*/ 11 h 16"/>
                  <a:gd name="T14" fmla="*/ 11 w 23"/>
                  <a:gd name="T15" fmla="*/ 13 h 16"/>
                  <a:gd name="T16" fmla="*/ 10 w 23"/>
                  <a:gd name="T17" fmla="*/ 12 h 16"/>
                  <a:gd name="T18" fmla="*/ 10 w 23"/>
                  <a:gd name="T19" fmla="*/ 12 h 16"/>
                  <a:gd name="T20" fmla="*/ 9 w 23"/>
                  <a:gd name="T21" fmla="*/ 11 h 16"/>
                  <a:gd name="T22" fmla="*/ 8 w 23"/>
                  <a:gd name="T23" fmla="*/ 12 h 16"/>
                  <a:gd name="T24" fmla="*/ 9 w 23"/>
                  <a:gd name="T25" fmla="*/ 10 h 16"/>
                  <a:gd name="T26" fmla="*/ 8 w 23"/>
                  <a:gd name="T27" fmla="*/ 10 h 16"/>
                  <a:gd name="T28" fmla="*/ 4 w 23"/>
                  <a:gd name="T29" fmla="*/ 9 h 16"/>
                  <a:gd name="T30" fmla="*/ 5 w 23"/>
                  <a:gd name="T31" fmla="*/ 7 h 16"/>
                  <a:gd name="T32" fmla="*/ 3 w 23"/>
                  <a:gd name="T33" fmla="*/ 3 h 16"/>
                  <a:gd name="T34" fmla="*/ 1 w 23"/>
                  <a:gd name="T35" fmla="*/ 2 h 16"/>
                  <a:gd name="T36" fmla="*/ 3 w 23"/>
                  <a:gd name="T37" fmla="*/ 1 h 16"/>
                  <a:gd name="T38" fmla="*/ 5 w 23"/>
                  <a:gd name="T39" fmla="*/ 1 h 16"/>
                  <a:gd name="T40" fmla="*/ 6 w 23"/>
                  <a:gd name="T41" fmla="*/ 1 h 16"/>
                  <a:gd name="T42" fmla="*/ 7 w 23"/>
                  <a:gd name="T43" fmla="*/ 1 h 16"/>
                  <a:gd name="T44" fmla="*/ 8 w 23"/>
                  <a:gd name="T45" fmla="*/ 1 h 16"/>
                  <a:gd name="T46" fmla="*/ 8 w 23"/>
                  <a:gd name="T47" fmla="*/ 3 h 16"/>
                  <a:gd name="T48" fmla="*/ 10 w 23"/>
                  <a:gd name="T49" fmla="*/ 2 h 16"/>
                  <a:gd name="T50" fmla="*/ 10 w 23"/>
                  <a:gd name="T51" fmla="*/ 2 h 16"/>
                  <a:gd name="T52" fmla="*/ 11 w 23"/>
                  <a:gd name="T53" fmla="*/ 1 h 16"/>
                  <a:gd name="T54" fmla="*/ 11 w 23"/>
                  <a:gd name="T55" fmla="*/ 2 h 16"/>
                  <a:gd name="T56" fmla="*/ 10 w 23"/>
                  <a:gd name="T57" fmla="*/ 4 h 16"/>
                  <a:gd name="T58" fmla="*/ 9 w 23"/>
                  <a:gd name="T59" fmla="*/ 5 h 16"/>
                  <a:gd name="T60" fmla="*/ 10 w 23"/>
                  <a:gd name="T61" fmla="*/ 4 h 16"/>
                  <a:gd name="T62" fmla="*/ 10 w 23"/>
                  <a:gd name="T63" fmla="*/ 7 h 16"/>
                  <a:gd name="T64" fmla="*/ 13 w 23"/>
                  <a:gd name="T65" fmla="*/ 6 h 16"/>
                  <a:gd name="T66" fmla="*/ 11 w 23"/>
                  <a:gd name="T67" fmla="*/ 9 h 16"/>
                  <a:gd name="T68" fmla="*/ 12 w 23"/>
                  <a:gd name="T69" fmla="*/ 8 h 16"/>
                  <a:gd name="T70" fmla="*/ 13 w 23"/>
                  <a:gd name="T71" fmla="*/ 7 h 16"/>
                  <a:gd name="T72" fmla="*/ 12 w 23"/>
                  <a:gd name="T73" fmla="*/ 9 h 16"/>
                  <a:gd name="T74" fmla="*/ 14 w 23"/>
                  <a:gd name="T75" fmla="*/ 9 h 16"/>
                  <a:gd name="T76" fmla="*/ 14 w 23"/>
                  <a:gd name="T77" fmla="*/ 9 h 16"/>
                  <a:gd name="T78" fmla="*/ 14 w 23"/>
                  <a:gd name="T79" fmla="*/ 10 h 16"/>
                  <a:gd name="T80" fmla="*/ 16 w 23"/>
                  <a:gd name="T81" fmla="*/ 9 h 16"/>
                  <a:gd name="T82" fmla="*/ 17 w 23"/>
                  <a:gd name="T83" fmla="*/ 9 h 16"/>
                  <a:gd name="T84" fmla="*/ 16 w 23"/>
                  <a:gd name="T85" fmla="*/ 10 h 16"/>
                  <a:gd name="T86" fmla="*/ 18 w 23"/>
                  <a:gd name="T87" fmla="*/ 8 h 16"/>
                  <a:gd name="T88" fmla="*/ 18 w 23"/>
                  <a:gd name="T89" fmla="*/ 9 h 16"/>
                  <a:gd name="T90" fmla="*/ 19 w 23"/>
                  <a:gd name="T91" fmla="*/ 8 h 16"/>
                  <a:gd name="T92" fmla="*/ 20 w 23"/>
                  <a:gd name="T93" fmla="*/ 9 h 16"/>
                  <a:gd name="T94" fmla="*/ 21 w 23"/>
                  <a:gd name="T95" fmla="*/ 11 h 16"/>
                  <a:gd name="T96" fmla="*/ 22 w 23"/>
                  <a:gd name="T97" fmla="*/ 9 h 16"/>
                  <a:gd name="T98" fmla="*/ 21 w 23"/>
                  <a:gd name="T99" fmla="*/ 11 h 16"/>
                  <a:gd name="T100" fmla="*/ 8 w 23"/>
                  <a:gd name="T101" fmla="*/ 5 h 16"/>
                  <a:gd name="T102" fmla="*/ 9 w 23"/>
                  <a:gd name="T103" fmla="*/ 5 h 16"/>
                  <a:gd name="T104" fmla="*/ 7 w 23"/>
                  <a:gd name="T105" fmla="*/ 7 h 16"/>
                  <a:gd name="T106" fmla="*/ 17 w 23"/>
                  <a:gd name="T10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" h="16">
                    <a:moveTo>
                      <a:pt x="22" y="13"/>
                    </a:moveTo>
                    <a:cubicBezTo>
                      <a:pt x="21" y="14"/>
                      <a:pt x="19" y="15"/>
                      <a:pt x="1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5"/>
                      <a:pt x="19" y="14"/>
                      <a:pt x="18" y="15"/>
                    </a:cubicBezTo>
                    <a:cubicBezTo>
                      <a:pt x="19" y="14"/>
                      <a:pt x="17" y="16"/>
                      <a:pt x="19" y="14"/>
                    </a:cubicBezTo>
                    <a:cubicBezTo>
                      <a:pt x="18" y="16"/>
                      <a:pt x="17" y="15"/>
                      <a:pt x="17" y="15"/>
                    </a:cubicBezTo>
                    <a:cubicBezTo>
                      <a:pt x="18" y="14"/>
                      <a:pt x="18" y="15"/>
                      <a:pt x="17" y="15"/>
                    </a:cubicBezTo>
                    <a:cubicBezTo>
                      <a:pt x="17" y="15"/>
                      <a:pt x="18" y="14"/>
                      <a:pt x="17" y="15"/>
                    </a:cubicBezTo>
                    <a:cubicBezTo>
                      <a:pt x="18" y="14"/>
                      <a:pt x="17" y="15"/>
                      <a:pt x="18" y="14"/>
                    </a:cubicBezTo>
                    <a:cubicBezTo>
                      <a:pt x="17" y="14"/>
                      <a:pt x="16" y="16"/>
                      <a:pt x="17" y="14"/>
                    </a:cubicBezTo>
                    <a:cubicBezTo>
                      <a:pt x="17" y="14"/>
                      <a:pt x="16" y="15"/>
                      <a:pt x="17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6" y="15"/>
                      <a:pt x="17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7" y="14"/>
                    </a:cubicBezTo>
                    <a:cubicBezTo>
                      <a:pt x="16" y="15"/>
                      <a:pt x="15" y="15"/>
                      <a:pt x="16" y="14"/>
                    </a:cubicBezTo>
                    <a:cubicBezTo>
                      <a:pt x="15" y="15"/>
                      <a:pt x="16" y="14"/>
                      <a:pt x="15" y="14"/>
                    </a:cubicBezTo>
                    <a:cubicBezTo>
                      <a:pt x="15" y="15"/>
                      <a:pt x="16" y="13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4"/>
                      <a:pt x="16" y="13"/>
                      <a:pt x="15" y="13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4"/>
                      <a:pt x="15" y="14"/>
                      <a:pt x="15" y="13"/>
                    </a:cubicBezTo>
                    <a:cubicBezTo>
                      <a:pt x="15" y="14"/>
                      <a:pt x="15" y="13"/>
                      <a:pt x="14" y="14"/>
                    </a:cubicBezTo>
                    <a:cubicBezTo>
                      <a:pt x="15" y="13"/>
                      <a:pt x="15" y="13"/>
                      <a:pt x="16" y="12"/>
                    </a:cubicBezTo>
                    <a:cubicBezTo>
                      <a:pt x="16" y="11"/>
                      <a:pt x="15" y="13"/>
                      <a:pt x="15" y="12"/>
                    </a:cubicBezTo>
                    <a:cubicBezTo>
                      <a:pt x="15" y="13"/>
                      <a:pt x="15" y="13"/>
                      <a:pt x="15" y="14"/>
                    </a:cubicBezTo>
                    <a:cubicBezTo>
                      <a:pt x="14" y="15"/>
                      <a:pt x="15" y="13"/>
                      <a:pt x="15" y="13"/>
                    </a:cubicBezTo>
                    <a:cubicBezTo>
                      <a:pt x="14" y="15"/>
                      <a:pt x="14" y="14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5" y="13"/>
                      <a:pt x="13" y="14"/>
                      <a:pt x="13" y="14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4" y="13"/>
                      <a:pt x="13" y="13"/>
                      <a:pt x="14" y="13"/>
                    </a:cubicBezTo>
                    <a:cubicBezTo>
                      <a:pt x="14" y="13"/>
                      <a:pt x="13" y="13"/>
                      <a:pt x="13" y="14"/>
                    </a:cubicBezTo>
                    <a:cubicBezTo>
                      <a:pt x="13" y="14"/>
                      <a:pt x="13" y="13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3" y="14"/>
                      <a:pt x="14" y="13"/>
                    </a:cubicBezTo>
                    <a:cubicBezTo>
                      <a:pt x="13" y="13"/>
                      <a:pt x="13" y="13"/>
                      <a:pt x="13" y="14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5" y="11"/>
                    </a:cubicBezTo>
                    <a:cubicBezTo>
                      <a:pt x="14" y="11"/>
                      <a:pt x="14" y="12"/>
                      <a:pt x="13" y="13"/>
                    </a:cubicBezTo>
                    <a:cubicBezTo>
                      <a:pt x="13" y="13"/>
                      <a:pt x="13" y="13"/>
                      <a:pt x="13" y="12"/>
                    </a:cubicBezTo>
                    <a:cubicBezTo>
                      <a:pt x="13" y="13"/>
                      <a:pt x="13" y="12"/>
                      <a:pt x="12" y="13"/>
                    </a:cubicBezTo>
                    <a:cubicBezTo>
                      <a:pt x="13" y="12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11"/>
                      <a:pt x="11" y="13"/>
                      <a:pt x="11" y="13"/>
                    </a:cubicBezTo>
                    <a:cubicBezTo>
                      <a:pt x="13" y="11"/>
                      <a:pt x="10" y="14"/>
                      <a:pt x="12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3"/>
                      <a:pt x="11" y="12"/>
                      <a:pt x="10" y="13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10" y="13"/>
                      <a:pt x="9" y="13"/>
                      <a:pt x="10" y="12"/>
                    </a:cubicBezTo>
                    <a:cubicBezTo>
                      <a:pt x="10" y="12"/>
                      <a:pt x="10" y="13"/>
                      <a:pt x="9" y="13"/>
                    </a:cubicBezTo>
                    <a:cubicBezTo>
                      <a:pt x="9" y="13"/>
                      <a:pt x="11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2"/>
                      <a:pt x="10" y="12"/>
                    </a:cubicBezTo>
                    <a:cubicBezTo>
                      <a:pt x="10" y="12"/>
                      <a:pt x="9" y="12"/>
                      <a:pt x="9" y="13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9" y="13"/>
                      <a:pt x="10" y="11"/>
                      <a:pt x="9" y="12"/>
                    </a:cubicBezTo>
                    <a:cubicBezTo>
                      <a:pt x="10" y="11"/>
                      <a:pt x="9" y="13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3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0" y="10"/>
                      <a:pt x="9" y="10"/>
                      <a:pt x="9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10" y="10"/>
                      <a:pt x="8" y="13"/>
                      <a:pt x="8" y="12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9" y="10"/>
                      <a:pt x="8" y="11"/>
                    </a:cubicBezTo>
                    <a:cubicBezTo>
                      <a:pt x="8" y="11"/>
                      <a:pt x="8" y="10"/>
                      <a:pt x="9" y="10"/>
                    </a:cubicBezTo>
                    <a:cubicBezTo>
                      <a:pt x="8" y="11"/>
                      <a:pt x="7" y="12"/>
                      <a:pt x="9" y="10"/>
                    </a:cubicBezTo>
                    <a:cubicBezTo>
                      <a:pt x="7" y="11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0"/>
                      <a:pt x="7" y="11"/>
                      <a:pt x="8" y="10"/>
                    </a:cubicBezTo>
                    <a:cubicBezTo>
                      <a:pt x="8" y="10"/>
                      <a:pt x="7" y="10"/>
                      <a:pt x="8" y="10"/>
                    </a:cubicBezTo>
                    <a:cubicBezTo>
                      <a:pt x="8" y="10"/>
                      <a:pt x="7" y="11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  <a:cubicBezTo>
                      <a:pt x="7" y="11"/>
                      <a:pt x="8" y="9"/>
                      <a:pt x="8" y="9"/>
                    </a:cubicBezTo>
                    <a:cubicBezTo>
                      <a:pt x="6" y="11"/>
                      <a:pt x="8" y="9"/>
                      <a:pt x="6" y="11"/>
                    </a:cubicBezTo>
                    <a:cubicBezTo>
                      <a:pt x="8" y="8"/>
                      <a:pt x="5" y="11"/>
                      <a:pt x="7" y="9"/>
                    </a:cubicBezTo>
                    <a:cubicBezTo>
                      <a:pt x="4" y="11"/>
                      <a:pt x="6" y="8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4" y="9"/>
                    </a:cubicBezTo>
                    <a:cubicBezTo>
                      <a:pt x="5" y="8"/>
                      <a:pt x="4" y="9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4" y="6"/>
                      <a:pt x="4" y="5"/>
                    </a:cubicBezTo>
                    <a:cubicBezTo>
                      <a:pt x="3" y="6"/>
                      <a:pt x="2" y="6"/>
                      <a:pt x="3" y="5"/>
                    </a:cubicBezTo>
                    <a:cubicBezTo>
                      <a:pt x="1" y="6"/>
                      <a:pt x="1" y="4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3" y="1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6" y="1"/>
                      <a:pt x="4" y="2"/>
                    </a:cubicBezTo>
                    <a:cubicBezTo>
                      <a:pt x="5" y="2"/>
                      <a:pt x="5" y="2"/>
                      <a:pt x="7" y="1"/>
                    </a:cubicBezTo>
                    <a:cubicBezTo>
                      <a:pt x="5" y="2"/>
                      <a:pt x="8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8" y="1"/>
                    </a:cubicBezTo>
                    <a:cubicBezTo>
                      <a:pt x="7" y="2"/>
                      <a:pt x="9" y="0"/>
                      <a:pt x="10" y="0"/>
                    </a:cubicBezTo>
                    <a:cubicBezTo>
                      <a:pt x="7" y="3"/>
                      <a:pt x="8" y="2"/>
                      <a:pt x="7" y="3"/>
                    </a:cubicBezTo>
                    <a:cubicBezTo>
                      <a:pt x="8" y="2"/>
                      <a:pt x="8" y="3"/>
                      <a:pt x="8" y="2"/>
                    </a:cubicBezTo>
                    <a:cubicBezTo>
                      <a:pt x="8" y="2"/>
                      <a:pt x="7" y="4"/>
                      <a:pt x="8" y="2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0" y="1"/>
                      <a:pt x="9" y="2"/>
                      <a:pt x="10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3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8" y="4"/>
                      <a:pt x="9" y="2"/>
                      <a:pt x="9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10" y="2"/>
                      <a:pt x="10" y="1"/>
                    </a:cubicBezTo>
                    <a:cubicBezTo>
                      <a:pt x="9" y="2"/>
                      <a:pt x="10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3"/>
                      <a:pt x="11" y="1"/>
                      <a:pt x="11" y="1"/>
                    </a:cubicBezTo>
                    <a:cubicBezTo>
                      <a:pt x="12" y="0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0" y="3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11" y="1"/>
                      <a:pt x="10" y="2"/>
                    </a:cubicBezTo>
                    <a:cubicBezTo>
                      <a:pt x="11" y="1"/>
                      <a:pt x="10" y="3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0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4"/>
                      <a:pt x="10" y="4"/>
                      <a:pt x="9" y="5"/>
                    </a:cubicBezTo>
                    <a:cubicBezTo>
                      <a:pt x="9" y="5"/>
                      <a:pt x="10" y="4"/>
                      <a:pt x="10" y="4"/>
                    </a:cubicBezTo>
                    <a:cubicBezTo>
                      <a:pt x="11" y="3"/>
                      <a:pt x="9" y="4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5"/>
                      <a:pt x="9" y="4"/>
                      <a:pt x="9" y="5"/>
                    </a:cubicBezTo>
                    <a:cubicBezTo>
                      <a:pt x="9" y="5"/>
                      <a:pt x="10" y="4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5"/>
                      <a:pt x="9" y="5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3"/>
                      <a:pt x="10" y="5"/>
                      <a:pt x="11" y="4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12" y="3"/>
                      <a:pt x="11" y="4"/>
                      <a:pt x="13" y="3"/>
                    </a:cubicBezTo>
                    <a:cubicBezTo>
                      <a:pt x="12" y="4"/>
                      <a:pt x="11" y="5"/>
                      <a:pt x="10" y="7"/>
                    </a:cubicBezTo>
                    <a:cubicBezTo>
                      <a:pt x="11" y="7"/>
                      <a:pt x="10" y="8"/>
                      <a:pt x="11" y="8"/>
                    </a:cubicBezTo>
                    <a:cubicBezTo>
                      <a:pt x="11" y="8"/>
                      <a:pt x="12" y="6"/>
                      <a:pt x="12" y="7"/>
                    </a:cubicBezTo>
                    <a:cubicBezTo>
                      <a:pt x="12" y="7"/>
                      <a:pt x="12" y="6"/>
                      <a:pt x="13" y="6"/>
                    </a:cubicBezTo>
                    <a:cubicBezTo>
                      <a:pt x="13" y="6"/>
                      <a:pt x="14" y="5"/>
                      <a:pt x="12" y="7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6"/>
                      <a:pt x="12" y="7"/>
                    </a:cubicBezTo>
                    <a:cubicBezTo>
                      <a:pt x="13" y="6"/>
                      <a:pt x="12" y="7"/>
                      <a:pt x="12" y="7"/>
                    </a:cubicBezTo>
                    <a:cubicBezTo>
                      <a:pt x="12" y="8"/>
                      <a:pt x="12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1" y="9"/>
                    </a:cubicBezTo>
                    <a:cubicBezTo>
                      <a:pt x="12" y="8"/>
                      <a:pt x="13" y="7"/>
                      <a:pt x="13" y="6"/>
                    </a:cubicBezTo>
                    <a:cubicBezTo>
                      <a:pt x="13" y="6"/>
                      <a:pt x="12" y="8"/>
                      <a:pt x="13" y="7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2" y="8"/>
                      <a:pt x="12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8"/>
                    </a:cubicBezTo>
                    <a:cubicBezTo>
                      <a:pt x="13" y="7"/>
                      <a:pt x="12" y="8"/>
                      <a:pt x="13" y="7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3" y="7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7"/>
                      <a:pt x="12" y="9"/>
                      <a:pt x="13" y="8"/>
                    </a:cubicBezTo>
                    <a:cubicBezTo>
                      <a:pt x="13" y="8"/>
                      <a:pt x="13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7"/>
                      <a:pt x="13" y="8"/>
                      <a:pt x="14" y="7"/>
                    </a:cubicBezTo>
                    <a:cubicBezTo>
                      <a:pt x="13" y="8"/>
                      <a:pt x="14" y="6"/>
                      <a:pt x="13" y="8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4" y="7"/>
                      <a:pt x="13" y="8"/>
                      <a:pt x="13" y="8"/>
                    </a:cubicBezTo>
                    <a:cubicBezTo>
                      <a:pt x="15" y="6"/>
                      <a:pt x="13" y="9"/>
                      <a:pt x="14" y="8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3" y="11"/>
                      <a:pt x="13" y="11"/>
                    </a:cubicBezTo>
                    <a:cubicBezTo>
                      <a:pt x="13" y="11"/>
                      <a:pt x="13" y="10"/>
                      <a:pt x="13" y="10"/>
                    </a:cubicBezTo>
                    <a:cubicBezTo>
                      <a:pt x="14" y="10"/>
                      <a:pt x="13" y="11"/>
                      <a:pt x="14" y="9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3" y="11"/>
                    </a:cubicBezTo>
                    <a:cubicBezTo>
                      <a:pt x="14" y="11"/>
                      <a:pt x="15" y="9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10"/>
                      <a:pt x="14" y="10"/>
                      <a:pt x="15" y="9"/>
                    </a:cubicBezTo>
                    <a:cubicBezTo>
                      <a:pt x="15" y="8"/>
                      <a:pt x="14" y="10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3" y="11"/>
                    </a:cubicBezTo>
                    <a:cubicBezTo>
                      <a:pt x="14" y="11"/>
                      <a:pt x="14" y="10"/>
                      <a:pt x="15" y="9"/>
                    </a:cubicBezTo>
                    <a:cubicBezTo>
                      <a:pt x="15" y="10"/>
                      <a:pt x="15" y="10"/>
                      <a:pt x="16" y="9"/>
                    </a:cubicBezTo>
                    <a:cubicBezTo>
                      <a:pt x="16" y="9"/>
                      <a:pt x="15" y="10"/>
                      <a:pt x="15" y="10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1"/>
                      <a:pt x="16" y="9"/>
                      <a:pt x="15" y="11"/>
                    </a:cubicBezTo>
                    <a:cubicBezTo>
                      <a:pt x="16" y="10"/>
                      <a:pt x="16" y="9"/>
                      <a:pt x="15" y="10"/>
                    </a:cubicBezTo>
                    <a:cubicBezTo>
                      <a:pt x="16" y="9"/>
                      <a:pt x="17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6" y="9"/>
                      <a:pt x="16" y="9"/>
                    </a:cubicBezTo>
                    <a:cubicBezTo>
                      <a:pt x="15" y="10"/>
                      <a:pt x="17" y="9"/>
                      <a:pt x="15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0"/>
                      <a:pt x="17" y="10"/>
                      <a:pt x="17" y="9"/>
                    </a:cubicBezTo>
                    <a:cubicBezTo>
                      <a:pt x="17" y="9"/>
                      <a:pt x="16" y="10"/>
                      <a:pt x="16" y="10"/>
                    </a:cubicBezTo>
                    <a:cubicBezTo>
                      <a:pt x="16" y="11"/>
                      <a:pt x="17" y="9"/>
                      <a:pt x="16" y="10"/>
                    </a:cubicBezTo>
                    <a:cubicBezTo>
                      <a:pt x="16" y="10"/>
                      <a:pt x="17" y="10"/>
                      <a:pt x="17" y="8"/>
                    </a:cubicBezTo>
                    <a:cubicBezTo>
                      <a:pt x="16" y="10"/>
                      <a:pt x="18" y="8"/>
                      <a:pt x="17" y="9"/>
                    </a:cubicBezTo>
                    <a:cubicBezTo>
                      <a:pt x="17" y="9"/>
                      <a:pt x="18" y="9"/>
                      <a:pt x="18" y="8"/>
                    </a:cubicBezTo>
                    <a:cubicBezTo>
                      <a:pt x="18" y="8"/>
                      <a:pt x="17" y="9"/>
                      <a:pt x="17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7"/>
                      <a:pt x="18" y="8"/>
                      <a:pt x="18" y="8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9"/>
                      <a:pt x="18" y="9"/>
                      <a:pt x="18" y="9"/>
                    </a:cubicBezTo>
                    <a:cubicBezTo>
                      <a:pt x="18" y="8"/>
                      <a:pt x="18" y="9"/>
                      <a:pt x="18" y="9"/>
                    </a:cubicBezTo>
                    <a:cubicBezTo>
                      <a:pt x="19" y="7"/>
                      <a:pt x="18" y="9"/>
                      <a:pt x="19" y="8"/>
                    </a:cubicBezTo>
                    <a:cubicBezTo>
                      <a:pt x="19" y="8"/>
                      <a:pt x="19" y="8"/>
                      <a:pt x="18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9"/>
                      <a:pt x="19" y="8"/>
                      <a:pt x="18" y="9"/>
                    </a:cubicBezTo>
                    <a:cubicBezTo>
                      <a:pt x="17" y="10"/>
                      <a:pt x="20" y="6"/>
                      <a:pt x="19" y="8"/>
                    </a:cubicBezTo>
                    <a:cubicBezTo>
                      <a:pt x="20" y="6"/>
                      <a:pt x="19" y="9"/>
                      <a:pt x="20" y="8"/>
                    </a:cubicBezTo>
                    <a:cubicBezTo>
                      <a:pt x="19" y="8"/>
                      <a:pt x="19" y="9"/>
                      <a:pt x="18" y="10"/>
                    </a:cubicBezTo>
                    <a:cubicBezTo>
                      <a:pt x="18" y="10"/>
                      <a:pt x="19" y="9"/>
                      <a:pt x="19" y="8"/>
                    </a:cubicBezTo>
                    <a:cubicBezTo>
                      <a:pt x="19" y="9"/>
                      <a:pt x="19" y="10"/>
                      <a:pt x="18" y="10"/>
                    </a:cubicBezTo>
                    <a:cubicBezTo>
                      <a:pt x="18" y="10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10"/>
                      <a:pt x="19" y="10"/>
                    </a:cubicBezTo>
                    <a:cubicBezTo>
                      <a:pt x="19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1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10"/>
                      <a:pt x="20" y="9"/>
                      <a:pt x="20" y="9"/>
                    </a:cubicBezTo>
                    <a:cubicBezTo>
                      <a:pt x="19" y="10"/>
                      <a:pt x="19" y="10"/>
                      <a:pt x="19" y="11"/>
                    </a:cubicBezTo>
                    <a:cubicBezTo>
                      <a:pt x="20" y="10"/>
                      <a:pt x="19" y="11"/>
                      <a:pt x="20" y="10"/>
                    </a:cubicBezTo>
                    <a:cubicBezTo>
                      <a:pt x="19" y="12"/>
                      <a:pt x="21" y="11"/>
                      <a:pt x="21" y="11"/>
                    </a:cubicBezTo>
                    <a:cubicBezTo>
                      <a:pt x="22" y="10"/>
                      <a:pt x="21" y="11"/>
                      <a:pt x="22" y="10"/>
                    </a:cubicBezTo>
                    <a:cubicBezTo>
                      <a:pt x="22" y="10"/>
                      <a:pt x="21" y="11"/>
                      <a:pt x="22" y="10"/>
                    </a:cubicBezTo>
                    <a:cubicBezTo>
                      <a:pt x="21" y="11"/>
                      <a:pt x="22" y="9"/>
                      <a:pt x="21" y="10"/>
                    </a:cubicBezTo>
                    <a:cubicBezTo>
                      <a:pt x="22" y="10"/>
                      <a:pt x="22" y="9"/>
                      <a:pt x="22" y="9"/>
                    </a:cubicBezTo>
                    <a:cubicBezTo>
                      <a:pt x="21" y="10"/>
                      <a:pt x="22" y="9"/>
                      <a:pt x="22" y="9"/>
                    </a:cubicBezTo>
                    <a:cubicBezTo>
                      <a:pt x="21" y="10"/>
                      <a:pt x="22" y="10"/>
                      <a:pt x="22" y="9"/>
                    </a:cubicBezTo>
                    <a:cubicBezTo>
                      <a:pt x="23" y="8"/>
                      <a:pt x="22" y="10"/>
                      <a:pt x="22" y="9"/>
                    </a:cubicBezTo>
                    <a:cubicBezTo>
                      <a:pt x="22" y="10"/>
                      <a:pt x="22" y="10"/>
                      <a:pt x="21" y="11"/>
                    </a:cubicBezTo>
                    <a:cubicBezTo>
                      <a:pt x="21" y="11"/>
                      <a:pt x="22" y="9"/>
                      <a:pt x="22" y="10"/>
                    </a:cubicBezTo>
                    <a:cubicBezTo>
                      <a:pt x="22" y="9"/>
                      <a:pt x="22" y="10"/>
                      <a:pt x="22" y="9"/>
                    </a:cubicBezTo>
                    <a:cubicBezTo>
                      <a:pt x="22" y="9"/>
                      <a:pt x="22" y="10"/>
                      <a:pt x="22" y="10"/>
                    </a:cubicBezTo>
                    <a:cubicBezTo>
                      <a:pt x="22" y="10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0"/>
                    </a:cubicBezTo>
                    <a:cubicBezTo>
                      <a:pt x="22" y="11"/>
                      <a:pt x="23" y="9"/>
                      <a:pt x="22" y="11"/>
                    </a:cubicBezTo>
                    <a:cubicBezTo>
                      <a:pt x="23" y="10"/>
                      <a:pt x="22" y="12"/>
                      <a:pt x="23" y="10"/>
                    </a:cubicBezTo>
                    <a:cubicBezTo>
                      <a:pt x="23" y="10"/>
                      <a:pt x="22" y="12"/>
                      <a:pt x="22" y="13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5"/>
                      <a:pt x="8" y="5"/>
                    </a:cubicBezTo>
                    <a:cubicBezTo>
                      <a:pt x="8" y="6"/>
                      <a:pt x="7" y="7"/>
                      <a:pt x="7" y="6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7" y="7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lose/>
                    <a:moveTo>
                      <a:pt x="15" y="10"/>
                    </a:moveTo>
                    <a:cubicBezTo>
                      <a:pt x="15" y="11"/>
                      <a:pt x="14" y="12"/>
                      <a:pt x="13" y="12"/>
                    </a:cubicBezTo>
                    <a:cubicBezTo>
                      <a:pt x="14" y="12"/>
                      <a:pt x="16" y="9"/>
                      <a:pt x="15" y="10"/>
                    </a:cubicBezTo>
                    <a:close/>
                    <a:moveTo>
                      <a:pt x="16" y="12"/>
                    </a:moveTo>
                    <a:cubicBezTo>
                      <a:pt x="16" y="11"/>
                      <a:pt x="17" y="10"/>
                      <a:pt x="17" y="10"/>
                    </a:cubicBezTo>
                    <a:cubicBezTo>
                      <a:pt x="16" y="11"/>
                      <a:pt x="16" y="11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6" y="12"/>
                      <a:pt x="16" y="12"/>
                    </a:cubicBezTo>
                    <a:close/>
                  </a:path>
                </a:pathLst>
              </a:custGeom>
              <a:solidFill>
                <a:srgbClr val="FF5E7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67"/>
              <p:cNvSpPr>
                <a:spLocks/>
              </p:cNvSpPr>
              <p:nvPr/>
            </p:nvSpPr>
            <p:spPr bwMode="auto">
              <a:xfrm rot="976095">
                <a:off x="4971118" y="1823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65"/>
              <p:cNvSpPr>
                <a:spLocks/>
              </p:cNvSpPr>
              <p:nvPr/>
            </p:nvSpPr>
            <p:spPr bwMode="auto">
              <a:xfrm rot="976095">
                <a:off x="5061468" y="1783733"/>
                <a:ext cx="37854" cy="50472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1 h 3"/>
                  <a:gd name="T4" fmla="*/ 1 w 2"/>
                  <a:gd name="T5" fmla="*/ 1 h 3"/>
                  <a:gd name="T6" fmla="*/ 0 w 2"/>
                  <a:gd name="T7" fmla="*/ 3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0" y="2"/>
                      <a:pt x="2" y="0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68"/>
              <p:cNvSpPr>
                <a:spLocks/>
              </p:cNvSpPr>
              <p:nvPr/>
            </p:nvSpPr>
            <p:spPr bwMode="auto">
              <a:xfrm rot="976095">
                <a:off x="5216144" y="1937443"/>
                <a:ext cx="18929" cy="3154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9"/>
              <p:cNvSpPr>
                <a:spLocks/>
              </p:cNvSpPr>
              <p:nvPr/>
            </p:nvSpPr>
            <p:spPr bwMode="auto">
              <a:xfrm rot="976095">
                <a:off x="5223214" y="1919525"/>
                <a:ext cx="18929" cy="18929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>
              <a:off x="5529346" y="1631642"/>
              <a:ext cx="271290" cy="334380"/>
              <a:chOff x="5529346" y="1631642"/>
              <a:chExt cx="271290" cy="334380"/>
            </a:xfrm>
          </p:grpSpPr>
          <p:sp>
            <p:nvSpPr>
              <p:cNvPr id="52" name="Freeform 70"/>
              <p:cNvSpPr>
                <a:spLocks/>
              </p:cNvSpPr>
              <p:nvPr/>
            </p:nvSpPr>
            <p:spPr bwMode="auto">
              <a:xfrm rot="976095">
                <a:off x="5690615" y="1707863"/>
                <a:ext cx="63090" cy="37854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1 h 2"/>
                  <a:gd name="T4" fmla="*/ 2 w 4"/>
                  <a:gd name="T5" fmla="*/ 1 h 2"/>
                  <a:gd name="T6" fmla="*/ 0 w 4"/>
                  <a:gd name="T7" fmla="*/ 1 h 2"/>
                  <a:gd name="T8" fmla="*/ 1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4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71"/>
              <p:cNvSpPr>
                <a:spLocks noEditPoints="1"/>
              </p:cNvSpPr>
              <p:nvPr/>
            </p:nvSpPr>
            <p:spPr bwMode="auto">
              <a:xfrm rot="976095">
                <a:off x="5529346" y="1631642"/>
                <a:ext cx="271290" cy="334380"/>
              </a:xfrm>
              <a:custGeom>
                <a:avLst/>
                <a:gdLst>
                  <a:gd name="T0" fmla="*/ 13 w 16"/>
                  <a:gd name="T1" fmla="*/ 17 h 20"/>
                  <a:gd name="T2" fmla="*/ 11 w 16"/>
                  <a:gd name="T3" fmla="*/ 17 h 20"/>
                  <a:gd name="T4" fmla="*/ 9 w 16"/>
                  <a:gd name="T5" fmla="*/ 16 h 20"/>
                  <a:gd name="T6" fmla="*/ 7 w 16"/>
                  <a:gd name="T7" fmla="*/ 16 h 20"/>
                  <a:gd name="T8" fmla="*/ 7 w 16"/>
                  <a:gd name="T9" fmla="*/ 16 h 20"/>
                  <a:gd name="T10" fmla="*/ 6 w 16"/>
                  <a:gd name="T11" fmla="*/ 15 h 20"/>
                  <a:gd name="T12" fmla="*/ 9 w 16"/>
                  <a:gd name="T13" fmla="*/ 13 h 20"/>
                  <a:gd name="T14" fmla="*/ 5 w 16"/>
                  <a:gd name="T15" fmla="*/ 13 h 20"/>
                  <a:gd name="T16" fmla="*/ 5 w 16"/>
                  <a:gd name="T17" fmla="*/ 12 h 20"/>
                  <a:gd name="T18" fmla="*/ 5 w 16"/>
                  <a:gd name="T19" fmla="*/ 11 h 20"/>
                  <a:gd name="T20" fmla="*/ 5 w 16"/>
                  <a:gd name="T21" fmla="*/ 11 h 20"/>
                  <a:gd name="T22" fmla="*/ 3 w 16"/>
                  <a:gd name="T23" fmla="*/ 11 h 20"/>
                  <a:gd name="T24" fmla="*/ 5 w 16"/>
                  <a:gd name="T25" fmla="*/ 9 h 20"/>
                  <a:gd name="T26" fmla="*/ 5 w 16"/>
                  <a:gd name="T27" fmla="*/ 9 h 20"/>
                  <a:gd name="T28" fmla="*/ 2 w 16"/>
                  <a:gd name="T29" fmla="*/ 8 h 20"/>
                  <a:gd name="T30" fmla="*/ 7 w 16"/>
                  <a:gd name="T31" fmla="*/ 8 h 20"/>
                  <a:gd name="T32" fmla="*/ 6 w 16"/>
                  <a:gd name="T33" fmla="*/ 8 h 20"/>
                  <a:gd name="T34" fmla="*/ 5 w 16"/>
                  <a:gd name="T35" fmla="*/ 7 h 20"/>
                  <a:gd name="T36" fmla="*/ 7 w 16"/>
                  <a:gd name="T37" fmla="*/ 6 h 20"/>
                  <a:gd name="T38" fmla="*/ 2 w 16"/>
                  <a:gd name="T39" fmla="*/ 7 h 20"/>
                  <a:gd name="T40" fmla="*/ 3 w 16"/>
                  <a:gd name="T41" fmla="*/ 6 h 20"/>
                  <a:gd name="T42" fmla="*/ 3 w 16"/>
                  <a:gd name="T43" fmla="*/ 3 h 20"/>
                  <a:gd name="T44" fmla="*/ 5 w 16"/>
                  <a:gd name="T45" fmla="*/ 2 h 20"/>
                  <a:gd name="T46" fmla="*/ 5 w 16"/>
                  <a:gd name="T47" fmla="*/ 1 h 20"/>
                  <a:gd name="T48" fmla="*/ 9 w 16"/>
                  <a:gd name="T49" fmla="*/ 3 h 20"/>
                  <a:gd name="T50" fmla="*/ 9 w 16"/>
                  <a:gd name="T51" fmla="*/ 4 h 20"/>
                  <a:gd name="T52" fmla="*/ 10 w 16"/>
                  <a:gd name="T53" fmla="*/ 3 h 20"/>
                  <a:gd name="T54" fmla="*/ 12 w 16"/>
                  <a:gd name="T55" fmla="*/ 3 h 20"/>
                  <a:gd name="T56" fmla="*/ 7 w 16"/>
                  <a:gd name="T57" fmla="*/ 6 h 20"/>
                  <a:gd name="T58" fmla="*/ 7 w 16"/>
                  <a:gd name="T59" fmla="*/ 7 h 20"/>
                  <a:gd name="T60" fmla="*/ 10 w 16"/>
                  <a:gd name="T61" fmla="*/ 5 h 20"/>
                  <a:gd name="T62" fmla="*/ 8 w 16"/>
                  <a:gd name="T63" fmla="*/ 9 h 20"/>
                  <a:gd name="T64" fmla="*/ 11 w 16"/>
                  <a:gd name="T65" fmla="*/ 8 h 20"/>
                  <a:gd name="T66" fmla="*/ 11 w 16"/>
                  <a:gd name="T67" fmla="*/ 9 h 20"/>
                  <a:gd name="T68" fmla="*/ 8 w 16"/>
                  <a:gd name="T69" fmla="*/ 10 h 20"/>
                  <a:gd name="T70" fmla="*/ 8 w 16"/>
                  <a:gd name="T71" fmla="*/ 10 h 20"/>
                  <a:gd name="T72" fmla="*/ 11 w 16"/>
                  <a:gd name="T73" fmla="*/ 9 h 20"/>
                  <a:gd name="T74" fmla="*/ 11 w 16"/>
                  <a:gd name="T75" fmla="*/ 11 h 20"/>
                  <a:gd name="T76" fmla="*/ 9 w 16"/>
                  <a:gd name="T77" fmla="*/ 12 h 20"/>
                  <a:gd name="T78" fmla="*/ 9 w 16"/>
                  <a:gd name="T79" fmla="*/ 12 h 20"/>
                  <a:gd name="T80" fmla="*/ 10 w 16"/>
                  <a:gd name="T81" fmla="*/ 12 h 20"/>
                  <a:gd name="T82" fmla="*/ 11 w 16"/>
                  <a:gd name="T83" fmla="*/ 12 h 20"/>
                  <a:gd name="T84" fmla="*/ 13 w 16"/>
                  <a:gd name="T85" fmla="*/ 12 h 20"/>
                  <a:gd name="T86" fmla="*/ 14 w 16"/>
                  <a:gd name="T87" fmla="*/ 12 h 20"/>
                  <a:gd name="T88" fmla="*/ 13 w 16"/>
                  <a:gd name="T89" fmla="*/ 12 h 20"/>
                  <a:gd name="T90" fmla="*/ 13 w 16"/>
                  <a:gd name="T91" fmla="*/ 14 h 20"/>
                  <a:gd name="T92" fmla="*/ 15 w 16"/>
                  <a:gd name="T93" fmla="*/ 11 h 20"/>
                  <a:gd name="T94" fmla="*/ 14 w 16"/>
                  <a:gd name="T95" fmla="*/ 14 h 20"/>
                  <a:gd name="T96" fmla="*/ 15 w 16"/>
                  <a:gd name="T97" fmla="*/ 12 h 20"/>
                  <a:gd name="T98" fmla="*/ 15 w 16"/>
                  <a:gd name="T99" fmla="*/ 14 h 20"/>
                  <a:gd name="T100" fmla="*/ 7 w 16"/>
                  <a:gd name="T101" fmla="*/ 5 h 20"/>
                  <a:gd name="T102" fmla="*/ 8 w 16"/>
                  <a:gd name="T103" fmla="*/ 5 h 20"/>
                  <a:gd name="T104" fmla="*/ 5 w 16"/>
                  <a:gd name="T105" fmla="*/ 7 h 20"/>
                  <a:gd name="T106" fmla="*/ 12 w 16"/>
                  <a:gd name="T10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20">
                    <a:moveTo>
                      <a:pt x="15" y="15"/>
                    </a:moveTo>
                    <a:cubicBezTo>
                      <a:pt x="15" y="16"/>
                      <a:pt x="14" y="18"/>
                      <a:pt x="13" y="18"/>
                    </a:cubicBezTo>
                    <a:cubicBezTo>
                      <a:pt x="14" y="18"/>
                      <a:pt x="14" y="18"/>
                      <a:pt x="14" y="17"/>
                    </a:cubicBezTo>
                    <a:cubicBezTo>
                      <a:pt x="14" y="17"/>
                      <a:pt x="13" y="18"/>
                      <a:pt x="13" y="18"/>
                    </a:cubicBezTo>
                    <a:cubicBezTo>
                      <a:pt x="13" y="18"/>
                      <a:pt x="13" y="17"/>
                      <a:pt x="13" y="19"/>
                    </a:cubicBezTo>
                    <a:cubicBezTo>
                      <a:pt x="13" y="17"/>
                      <a:pt x="12" y="20"/>
                      <a:pt x="13" y="17"/>
                    </a:cubicBezTo>
                    <a:cubicBezTo>
                      <a:pt x="12" y="19"/>
                      <a:pt x="12" y="19"/>
                      <a:pt x="11" y="19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2" y="17"/>
                      <a:pt x="11" y="18"/>
                    </a:cubicBezTo>
                    <a:cubicBezTo>
                      <a:pt x="12" y="17"/>
                      <a:pt x="11" y="19"/>
                      <a:pt x="11" y="17"/>
                    </a:cubicBezTo>
                    <a:cubicBezTo>
                      <a:pt x="11" y="18"/>
                      <a:pt x="10" y="19"/>
                      <a:pt x="11" y="17"/>
                    </a:cubicBezTo>
                    <a:cubicBezTo>
                      <a:pt x="11" y="17"/>
                      <a:pt x="10" y="18"/>
                      <a:pt x="11" y="17"/>
                    </a:cubicBezTo>
                    <a:cubicBezTo>
                      <a:pt x="10" y="18"/>
                      <a:pt x="10" y="18"/>
                      <a:pt x="9" y="18"/>
                    </a:cubicBezTo>
                    <a:cubicBezTo>
                      <a:pt x="10" y="17"/>
                      <a:pt x="10" y="18"/>
                      <a:pt x="10" y="17"/>
                    </a:cubicBezTo>
                    <a:cubicBezTo>
                      <a:pt x="10" y="18"/>
                      <a:pt x="10" y="18"/>
                      <a:pt x="9" y="18"/>
                    </a:cubicBezTo>
                    <a:cubicBezTo>
                      <a:pt x="9" y="18"/>
                      <a:pt x="10" y="18"/>
                      <a:pt x="10" y="17"/>
                    </a:cubicBezTo>
                    <a:cubicBezTo>
                      <a:pt x="9" y="17"/>
                      <a:pt x="9" y="18"/>
                      <a:pt x="9" y="17"/>
                    </a:cubicBezTo>
                    <a:cubicBezTo>
                      <a:pt x="8" y="18"/>
                      <a:pt x="9" y="16"/>
                      <a:pt x="9" y="16"/>
                    </a:cubicBezTo>
                    <a:cubicBezTo>
                      <a:pt x="8" y="17"/>
                      <a:pt x="10" y="16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9" y="16"/>
                      <a:pt x="9" y="16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9" y="15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8" y="16"/>
                      <a:pt x="9" y="15"/>
                      <a:pt x="9" y="15"/>
                    </a:cubicBezTo>
                    <a:cubicBezTo>
                      <a:pt x="10" y="14"/>
                      <a:pt x="9" y="15"/>
                      <a:pt x="9" y="15"/>
                    </a:cubicBezTo>
                    <a:cubicBezTo>
                      <a:pt x="9" y="15"/>
                      <a:pt x="8" y="15"/>
                      <a:pt x="8" y="16"/>
                    </a:cubicBezTo>
                    <a:cubicBezTo>
                      <a:pt x="7" y="17"/>
                      <a:pt x="9" y="15"/>
                      <a:pt x="8" y="15"/>
                    </a:cubicBezTo>
                    <a:cubicBezTo>
                      <a:pt x="7" y="16"/>
                      <a:pt x="7" y="15"/>
                      <a:pt x="8" y="15"/>
                    </a:cubicBezTo>
                    <a:cubicBezTo>
                      <a:pt x="8" y="15"/>
                      <a:pt x="7" y="16"/>
                      <a:pt x="7" y="16"/>
                    </a:cubicBezTo>
                    <a:cubicBezTo>
                      <a:pt x="8" y="15"/>
                      <a:pt x="6" y="16"/>
                      <a:pt x="7" y="15"/>
                    </a:cubicBezTo>
                    <a:cubicBezTo>
                      <a:pt x="7" y="15"/>
                      <a:pt x="7" y="15"/>
                      <a:pt x="8" y="14"/>
                    </a:cubicBezTo>
                    <a:cubicBezTo>
                      <a:pt x="7" y="15"/>
                      <a:pt x="6" y="15"/>
                      <a:pt x="6" y="15"/>
                    </a:cubicBezTo>
                    <a:cubicBezTo>
                      <a:pt x="8" y="14"/>
                      <a:pt x="7" y="15"/>
                      <a:pt x="7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5"/>
                      <a:pt x="7" y="14"/>
                      <a:pt x="6" y="15"/>
                    </a:cubicBezTo>
                    <a:cubicBezTo>
                      <a:pt x="6" y="15"/>
                      <a:pt x="7" y="14"/>
                      <a:pt x="7" y="14"/>
                    </a:cubicBezTo>
                    <a:cubicBezTo>
                      <a:pt x="8" y="14"/>
                      <a:pt x="6" y="15"/>
                      <a:pt x="7" y="14"/>
                    </a:cubicBezTo>
                    <a:cubicBezTo>
                      <a:pt x="7" y="14"/>
                      <a:pt x="7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8" y="14"/>
                      <a:pt x="8" y="14"/>
                      <a:pt x="9" y="13"/>
                    </a:cubicBezTo>
                    <a:cubicBezTo>
                      <a:pt x="8" y="13"/>
                      <a:pt x="8" y="14"/>
                      <a:pt x="6" y="14"/>
                    </a:cubicBezTo>
                    <a:cubicBezTo>
                      <a:pt x="6" y="14"/>
                      <a:pt x="7" y="14"/>
                      <a:pt x="7" y="13"/>
                    </a:cubicBezTo>
                    <a:cubicBezTo>
                      <a:pt x="6" y="14"/>
                      <a:pt x="7" y="13"/>
                      <a:pt x="6" y="14"/>
                    </a:cubicBezTo>
                    <a:cubicBezTo>
                      <a:pt x="7" y="13"/>
                      <a:pt x="6" y="14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2"/>
                      <a:pt x="5" y="13"/>
                      <a:pt x="5" y="13"/>
                    </a:cubicBezTo>
                    <a:cubicBezTo>
                      <a:pt x="7" y="12"/>
                      <a:pt x="4" y="14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3"/>
                      <a:pt x="5" y="12"/>
                      <a:pt x="3" y="13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4" y="12"/>
                      <a:pt x="3" y="12"/>
                      <a:pt x="5" y="12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6" y="11"/>
                      <a:pt x="3" y="12"/>
                    </a:cubicBezTo>
                    <a:cubicBezTo>
                      <a:pt x="3" y="12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1"/>
                    </a:cubicBezTo>
                    <a:cubicBezTo>
                      <a:pt x="3" y="12"/>
                      <a:pt x="5" y="11"/>
                      <a:pt x="3" y="12"/>
                    </a:cubicBezTo>
                    <a:cubicBezTo>
                      <a:pt x="5" y="11"/>
                      <a:pt x="3" y="12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3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0"/>
                      <a:pt x="4" y="11"/>
                    </a:cubicBezTo>
                    <a:cubicBezTo>
                      <a:pt x="4" y="11"/>
                      <a:pt x="3" y="11"/>
                      <a:pt x="4" y="11"/>
                    </a:cubicBezTo>
                    <a:cubicBezTo>
                      <a:pt x="6" y="10"/>
                      <a:pt x="2" y="11"/>
                      <a:pt x="3" y="11"/>
                    </a:cubicBezTo>
                    <a:cubicBezTo>
                      <a:pt x="4" y="11"/>
                      <a:pt x="4" y="11"/>
                      <a:pt x="5" y="10"/>
                    </a:cubicBezTo>
                    <a:cubicBezTo>
                      <a:pt x="4" y="10"/>
                      <a:pt x="4" y="11"/>
                      <a:pt x="4" y="10"/>
                    </a:cubicBezTo>
                    <a:cubicBezTo>
                      <a:pt x="4" y="11"/>
                      <a:pt x="4" y="11"/>
                      <a:pt x="3" y="11"/>
                    </a:cubicBezTo>
                    <a:cubicBezTo>
                      <a:pt x="3" y="11"/>
                      <a:pt x="5" y="10"/>
                      <a:pt x="3" y="10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3" y="10"/>
                      <a:pt x="3" y="10"/>
                      <a:pt x="5" y="9"/>
                    </a:cubicBezTo>
                    <a:cubicBezTo>
                      <a:pt x="3" y="10"/>
                      <a:pt x="5" y="9"/>
                      <a:pt x="5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4" y="9"/>
                      <a:pt x="3" y="10"/>
                      <a:pt x="5" y="9"/>
                    </a:cubicBezTo>
                    <a:cubicBezTo>
                      <a:pt x="4" y="9"/>
                      <a:pt x="3" y="10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4" y="9"/>
                      <a:pt x="5" y="9"/>
                    </a:cubicBezTo>
                    <a:cubicBezTo>
                      <a:pt x="3" y="10"/>
                      <a:pt x="5" y="9"/>
                      <a:pt x="5" y="9"/>
                    </a:cubicBezTo>
                    <a:cubicBezTo>
                      <a:pt x="2" y="10"/>
                      <a:pt x="5" y="8"/>
                      <a:pt x="3" y="9"/>
                    </a:cubicBezTo>
                    <a:cubicBezTo>
                      <a:pt x="6" y="8"/>
                      <a:pt x="2" y="9"/>
                      <a:pt x="4" y="8"/>
                    </a:cubicBezTo>
                    <a:cubicBezTo>
                      <a:pt x="1" y="9"/>
                      <a:pt x="4" y="7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3" y="7"/>
                      <a:pt x="2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6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6" y="7"/>
                      <a:pt x="7" y="7"/>
                    </a:cubicBezTo>
                    <a:cubicBezTo>
                      <a:pt x="7" y="6"/>
                      <a:pt x="4" y="7"/>
                      <a:pt x="6" y="7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0" y="7"/>
                      <a:pt x="3" y="7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3" y="6"/>
                      <a:pt x="2" y="5"/>
                      <a:pt x="1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4"/>
                      <a:pt x="6" y="4"/>
                    </a:cubicBezTo>
                    <a:cubicBezTo>
                      <a:pt x="6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2"/>
                      <a:pt x="10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9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8" y="4"/>
                      <a:pt x="10" y="3"/>
                      <a:pt x="10" y="2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10" y="3"/>
                      <a:pt x="11" y="3"/>
                    </a:cubicBezTo>
                    <a:cubicBezTo>
                      <a:pt x="12" y="2"/>
                      <a:pt x="10" y="3"/>
                      <a:pt x="9" y="3"/>
                    </a:cubicBezTo>
                    <a:cubicBezTo>
                      <a:pt x="9" y="3"/>
                      <a:pt x="9" y="4"/>
                      <a:pt x="10" y="3"/>
                    </a:cubicBezTo>
                    <a:cubicBezTo>
                      <a:pt x="10" y="3"/>
                      <a:pt x="9" y="4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0" y="4"/>
                    </a:cubicBezTo>
                    <a:cubicBezTo>
                      <a:pt x="11" y="3"/>
                      <a:pt x="9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0" y="4"/>
                      <a:pt x="11" y="4"/>
                      <a:pt x="9" y="4"/>
                    </a:cubicBezTo>
                    <a:cubicBezTo>
                      <a:pt x="9" y="5"/>
                      <a:pt x="9" y="5"/>
                      <a:pt x="7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4"/>
                      <a:pt x="8" y="5"/>
                      <a:pt x="10" y="4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6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7" y="6"/>
                      <a:pt x="8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6"/>
                      <a:pt x="8" y="6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6"/>
                      <a:pt x="10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9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11" y="5"/>
                      <a:pt x="10" y="6"/>
                      <a:pt x="12" y="6"/>
                    </a:cubicBezTo>
                    <a:cubicBezTo>
                      <a:pt x="11" y="6"/>
                      <a:pt x="9" y="7"/>
                      <a:pt x="8" y="8"/>
                    </a:cubicBezTo>
                    <a:cubicBezTo>
                      <a:pt x="8" y="8"/>
                      <a:pt x="7" y="9"/>
                      <a:pt x="8" y="9"/>
                    </a:cubicBezTo>
                    <a:cubicBezTo>
                      <a:pt x="8" y="9"/>
                      <a:pt x="10" y="8"/>
                      <a:pt x="9" y="9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2" y="8"/>
                      <a:pt x="10" y="9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11" y="8"/>
                      <a:pt x="9" y="9"/>
                      <a:pt x="10" y="9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8" y="9"/>
                      <a:pt x="10" y="9"/>
                      <a:pt x="11" y="9"/>
                    </a:cubicBezTo>
                    <a:cubicBezTo>
                      <a:pt x="11" y="9"/>
                      <a:pt x="9" y="9"/>
                      <a:pt x="9" y="9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8" y="10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8" y="10"/>
                      <a:pt x="8" y="10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10" y="9"/>
                      <a:pt x="9" y="10"/>
                      <a:pt x="10" y="9"/>
                    </a:cubicBezTo>
                    <a:cubicBezTo>
                      <a:pt x="8" y="10"/>
                      <a:pt x="9" y="10"/>
                      <a:pt x="8" y="10"/>
                    </a:cubicBezTo>
                    <a:cubicBezTo>
                      <a:pt x="8" y="10"/>
                      <a:pt x="10" y="9"/>
                      <a:pt x="8" y="10"/>
                    </a:cubicBezTo>
                    <a:cubicBezTo>
                      <a:pt x="7" y="10"/>
                      <a:pt x="10" y="10"/>
                      <a:pt x="9" y="10"/>
                    </a:cubicBezTo>
                    <a:cubicBezTo>
                      <a:pt x="11" y="9"/>
                      <a:pt x="8" y="10"/>
                      <a:pt x="10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10" y="9"/>
                      <a:pt x="9" y="10"/>
                      <a:pt x="11" y="9"/>
                    </a:cubicBezTo>
                    <a:cubicBezTo>
                      <a:pt x="9" y="10"/>
                      <a:pt x="11" y="9"/>
                      <a:pt x="10" y="10"/>
                    </a:cubicBezTo>
                    <a:cubicBezTo>
                      <a:pt x="10" y="10"/>
                      <a:pt x="10" y="10"/>
                      <a:pt x="11" y="9"/>
                    </a:cubicBezTo>
                    <a:cubicBezTo>
                      <a:pt x="11" y="10"/>
                      <a:pt x="9" y="10"/>
                      <a:pt x="10" y="10"/>
                    </a:cubicBezTo>
                    <a:cubicBezTo>
                      <a:pt x="12" y="9"/>
                      <a:pt x="9" y="11"/>
                      <a:pt x="11" y="10"/>
                    </a:cubicBezTo>
                    <a:cubicBezTo>
                      <a:pt x="11" y="10"/>
                      <a:pt x="10" y="10"/>
                      <a:pt x="9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8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2"/>
                      <a:pt x="10" y="12"/>
                      <a:pt x="8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2"/>
                      <a:pt x="9" y="12"/>
                      <a:pt x="10" y="11"/>
                    </a:cubicBezTo>
                    <a:cubicBezTo>
                      <a:pt x="11" y="11"/>
                      <a:pt x="9" y="12"/>
                      <a:pt x="9" y="12"/>
                    </a:cubicBezTo>
                    <a:cubicBezTo>
                      <a:pt x="8" y="13"/>
                      <a:pt x="9" y="12"/>
                      <a:pt x="9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9" y="12"/>
                      <a:pt x="10" y="12"/>
                    </a:cubicBezTo>
                    <a:cubicBezTo>
                      <a:pt x="10" y="12"/>
                      <a:pt x="9" y="12"/>
                      <a:pt x="11" y="12"/>
                    </a:cubicBezTo>
                    <a:cubicBezTo>
                      <a:pt x="11" y="12"/>
                      <a:pt x="10" y="12"/>
                      <a:pt x="9" y="13"/>
                    </a:cubicBezTo>
                    <a:cubicBezTo>
                      <a:pt x="11" y="12"/>
                      <a:pt x="12" y="12"/>
                      <a:pt x="11" y="12"/>
                    </a:cubicBezTo>
                    <a:cubicBezTo>
                      <a:pt x="10" y="12"/>
                      <a:pt x="10" y="13"/>
                      <a:pt x="10" y="12"/>
                    </a:cubicBezTo>
                    <a:cubicBezTo>
                      <a:pt x="9" y="13"/>
                      <a:pt x="11" y="12"/>
                      <a:pt x="9" y="13"/>
                    </a:cubicBezTo>
                    <a:cubicBezTo>
                      <a:pt x="10" y="12"/>
                      <a:pt x="11" y="12"/>
                      <a:pt x="10" y="13"/>
                    </a:cubicBezTo>
                    <a:cubicBezTo>
                      <a:pt x="11" y="12"/>
                      <a:pt x="12" y="12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0" y="13"/>
                      <a:pt x="12" y="12"/>
                      <a:pt x="9" y="13"/>
                    </a:cubicBezTo>
                    <a:cubicBezTo>
                      <a:pt x="10" y="13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2" y="12"/>
                      <a:pt x="10" y="13"/>
                    </a:cubicBezTo>
                    <a:cubicBezTo>
                      <a:pt x="11" y="13"/>
                      <a:pt x="11" y="13"/>
                      <a:pt x="13" y="12"/>
                    </a:cubicBezTo>
                    <a:cubicBezTo>
                      <a:pt x="11" y="13"/>
                      <a:pt x="13" y="12"/>
                      <a:pt x="12" y="12"/>
                    </a:cubicBezTo>
                    <a:cubicBezTo>
                      <a:pt x="12" y="12"/>
                      <a:pt x="13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3" y="12"/>
                      <a:pt x="14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3" y="12"/>
                      <a:pt x="14" y="11"/>
                    </a:cubicBezTo>
                    <a:cubicBezTo>
                      <a:pt x="14" y="12"/>
                      <a:pt x="14" y="12"/>
                      <a:pt x="13" y="12"/>
                    </a:cubicBezTo>
                    <a:cubicBezTo>
                      <a:pt x="14" y="12"/>
                      <a:pt x="14" y="12"/>
                      <a:pt x="13" y="12"/>
                    </a:cubicBezTo>
                    <a:cubicBezTo>
                      <a:pt x="13" y="13"/>
                      <a:pt x="14" y="12"/>
                      <a:pt x="13" y="13"/>
                    </a:cubicBezTo>
                    <a:cubicBezTo>
                      <a:pt x="12" y="13"/>
                      <a:pt x="16" y="10"/>
                      <a:pt x="14" y="12"/>
                    </a:cubicBezTo>
                    <a:cubicBezTo>
                      <a:pt x="16" y="10"/>
                      <a:pt x="14" y="12"/>
                      <a:pt x="15" y="11"/>
                    </a:cubicBezTo>
                    <a:cubicBezTo>
                      <a:pt x="14" y="12"/>
                      <a:pt x="14" y="12"/>
                      <a:pt x="12" y="13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4" y="12"/>
                      <a:pt x="13" y="13"/>
                      <a:pt x="13" y="14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3" y="13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2"/>
                      <a:pt x="15" y="12"/>
                      <a:pt x="15" y="11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4" y="13"/>
                      <a:pt x="12" y="15"/>
                      <a:pt x="14" y="13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3"/>
                      <a:pt x="14" y="14"/>
                      <a:pt x="15" y="13"/>
                    </a:cubicBezTo>
                    <a:cubicBezTo>
                      <a:pt x="15" y="13"/>
                      <a:pt x="14" y="14"/>
                      <a:pt x="15" y="13"/>
                    </a:cubicBezTo>
                    <a:cubicBezTo>
                      <a:pt x="14" y="14"/>
                      <a:pt x="15" y="12"/>
                      <a:pt x="14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1"/>
                      <a:pt x="15" y="12"/>
                    </a:cubicBezTo>
                    <a:cubicBezTo>
                      <a:pt x="15" y="13"/>
                      <a:pt x="15" y="13"/>
                      <a:pt x="15" y="12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4" y="14"/>
                    </a:cubicBezTo>
                    <a:cubicBezTo>
                      <a:pt x="14" y="14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5" y="14"/>
                      <a:pt x="15" y="13"/>
                      <a:pt x="15" y="12"/>
                    </a:cubicBezTo>
                    <a:cubicBezTo>
                      <a:pt x="15" y="13"/>
                      <a:pt x="15" y="11"/>
                      <a:pt x="15" y="14"/>
                    </a:cubicBezTo>
                    <a:cubicBezTo>
                      <a:pt x="15" y="13"/>
                      <a:pt x="15" y="14"/>
                      <a:pt x="15" y="12"/>
                    </a:cubicBezTo>
                    <a:cubicBezTo>
                      <a:pt x="15" y="12"/>
                      <a:pt x="15" y="14"/>
                      <a:pt x="15" y="15"/>
                    </a:cubicBezTo>
                    <a:close/>
                    <a:moveTo>
                      <a:pt x="6" y="6"/>
                    </a:move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7"/>
                      <a:pt x="6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lose/>
                    <a:moveTo>
                      <a:pt x="6" y="6"/>
                    </a:moveTo>
                    <a:cubicBezTo>
                      <a:pt x="7" y="6"/>
                      <a:pt x="6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6"/>
                    </a:cubicBezTo>
                    <a:close/>
                    <a:moveTo>
                      <a:pt x="9" y="13"/>
                    </a:moveTo>
                    <a:cubicBezTo>
                      <a:pt x="9" y="13"/>
                      <a:pt x="8" y="14"/>
                      <a:pt x="7" y="14"/>
                    </a:cubicBezTo>
                    <a:cubicBezTo>
                      <a:pt x="8" y="14"/>
                      <a:pt x="11" y="12"/>
                      <a:pt x="9" y="13"/>
                    </a:cubicBezTo>
                    <a:close/>
                    <a:moveTo>
                      <a:pt x="10" y="14"/>
                    </a:moveTo>
                    <a:cubicBezTo>
                      <a:pt x="10" y="14"/>
                      <a:pt x="11" y="13"/>
                      <a:pt x="12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5"/>
                      <a:pt x="10" y="14"/>
                      <a:pt x="10" y="14"/>
                    </a:cubicBezTo>
                    <a:close/>
                  </a:path>
                </a:pathLst>
              </a:custGeom>
              <a:solidFill>
                <a:srgbClr val="73ADC9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72"/>
              <p:cNvSpPr>
                <a:spLocks/>
              </p:cNvSpPr>
              <p:nvPr/>
            </p:nvSpPr>
            <p:spPr bwMode="auto">
              <a:xfrm rot="976095">
                <a:off x="5646324" y="1740282"/>
                <a:ext cx="18929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73"/>
              <p:cNvSpPr>
                <a:spLocks/>
              </p:cNvSpPr>
              <p:nvPr/>
            </p:nvSpPr>
            <p:spPr bwMode="auto">
              <a:xfrm rot="976095">
                <a:off x="5755705" y="1845155"/>
                <a:ext cx="18929" cy="31547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74"/>
              <p:cNvSpPr>
                <a:spLocks/>
              </p:cNvSpPr>
              <p:nvPr/>
            </p:nvSpPr>
            <p:spPr bwMode="auto">
              <a:xfrm rot="976095">
                <a:off x="5775766" y="1849825"/>
                <a:ext cx="12618" cy="18929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6194573" y="1624920"/>
              <a:ext cx="252361" cy="290215"/>
              <a:chOff x="6194573" y="1624920"/>
              <a:chExt cx="252361" cy="290215"/>
            </a:xfrm>
          </p:grpSpPr>
          <p:sp>
            <p:nvSpPr>
              <p:cNvPr id="47" name="Freeform 75"/>
              <p:cNvSpPr>
                <a:spLocks/>
              </p:cNvSpPr>
              <p:nvPr/>
            </p:nvSpPr>
            <p:spPr bwMode="auto">
              <a:xfrm rot="976095">
                <a:off x="6361383" y="1763225"/>
                <a:ext cx="50472" cy="12618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2 w 3"/>
                  <a:gd name="T5" fmla="*/ 1 h 1"/>
                  <a:gd name="T6" fmla="*/ 0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0" y="0"/>
                      <a:pt x="3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76"/>
              <p:cNvSpPr>
                <a:spLocks noEditPoints="1"/>
              </p:cNvSpPr>
              <p:nvPr/>
            </p:nvSpPr>
            <p:spPr bwMode="auto">
              <a:xfrm rot="976095">
                <a:off x="6194573" y="1624920"/>
                <a:ext cx="252361" cy="290215"/>
              </a:xfrm>
              <a:custGeom>
                <a:avLst/>
                <a:gdLst>
                  <a:gd name="T0" fmla="*/ 2 w 15"/>
                  <a:gd name="T1" fmla="*/ 16 h 17"/>
                  <a:gd name="T2" fmla="*/ 3 w 15"/>
                  <a:gd name="T3" fmla="*/ 15 h 17"/>
                  <a:gd name="T4" fmla="*/ 1 w 15"/>
                  <a:gd name="T5" fmla="*/ 14 h 17"/>
                  <a:gd name="T6" fmla="*/ 1 w 15"/>
                  <a:gd name="T7" fmla="*/ 13 h 17"/>
                  <a:gd name="T8" fmla="*/ 4 w 15"/>
                  <a:gd name="T9" fmla="*/ 12 h 17"/>
                  <a:gd name="T10" fmla="*/ 2 w 15"/>
                  <a:gd name="T11" fmla="*/ 11 h 17"/>
                  <a:gd name="T12" fmla="*/ 2 w 15"/>
                  <a:gd name="T13" fmla="*/ 11 h 17"/>
                  <a:gd name="T14" fmla="*/ 1 w 15"/>
                  <a:gd name="T15" fmla="*/ 10 h 17"/>
                  <a:gd name="T16" fmla="*/ 2 w 15"/>
                  <a:gd name="T17" fmla="*/ 10 h 17"/>
                  <a:gd name="T18" fmla="*/ 2 w 15"/>
                  <a:gd name="T19" fmla="*/ 9 h 17"/>
                  <a:gd name="T20" fmla="*/ 2 w 15"/>
                  <a:gd name="T21" fmla="*/ 7 h 17"/>
                  <a:gd name="T22" fmla="*/ 3 w 15"/>
                  <a:gd name="T23" fmla="*/ 8 h 17"/>
                  <a:gd name="T24" fmla="*/ 2 w 15"/>
                  <a:gd name="T25" fmla="*/ 7 h 17"/>
                  <a:gd name="T26" fmla="*/ 3 w 15"/>
                  <a:gd name="T27" fmla="*/ 7 h 17"/>
                  <a:gd name="T28" fmla="*/ 3 w 15"/>
                  <a:gd name="T29" fmla="*/ 6 h 17"/>
                  <a:gd name="T30" fmla="*/ 4 w 15"/>
                  <a:gd name="T31" fmla="*/ 6 h 17"/>
                  <a:gd name="T32" fmla="*/ 5 w 15"/>
                  <a:gd name="T33" fmla="*/ 6 h 17"/>
                  <a:gd name="T34" fmla="*/ 5 w 15"/>
                  <a:gd name="T35" fmla="*/ 3 h 17"/>
                  <a:gd name="T36" fmla="*/ 6 w 15"/>
                  <a:gd name="T37" fmla="*/ 3 h 17"/>
                  <a:gd name="T38" fmla="*/ 10 w 15"/>
                  <a:gd name="T39" fmla="*/ 7 h 17"/>
                  <a:gd name="T40" fmla="*/ 7 w 15"/>
                  <a:gd name="T41" fmla="*/ 7 h 17"/>
                  <a:gd name="T42" fmla="*/ 7 w 15"/>
                  <a:gd name="T43" fmla="*/ 9 h 17"/>
                  <a:gd name="T44" fmla="*/ 6 w 15"/>
                  <a:gd name="T45" fmla="*/ 5 h 17"/>
                  <a:gd name="T46" fmla="*/ 7 w 15"/>
                  <a:gd name="T47" fmla="*/ 6 h 17"/>
                  <a:gd name="T48" fmla="*/ 8 w 15"/>
                  <a:gd name="T49" fmla="*/ 3 h 17"/>
                  <a:gd name="T50" fmla="*/ 9 w 15"/>
                  <a:gd name="T51" fmla="*/ 3 h 17"/>
                  <a:gd name="T52" fmla="*/ 9 w 15"/>
                  <a:gd name="T53" fmla="*/ 2 h 17"/>
                  <a:gd name="T54" fmla="*/ 13 w 15"/>
                  <a:gd name="T55" fmla="*/ 7 h 17"/>
                  <a:gd name="T56" fmla="*/ 13 w 15"/>
                  <a:gd name="T57" fmla="*/ 7 h 17"/>
                  <a:gd name="T58" fmla="*/ 12 w 15"/>
                  <a:gd name="T59" fmla="*/ 7 h 17"/>
                  <a:gd name="T60" fmla="*/ 12 w 15"/>
                  <a:gd name="T61" fmla="*/ 7 h 17"/>
                  <a:gd name="T62" fmla="*/ 14 w 15"/>
                  <a:gd name="T63" fmla="*/ 8 h 17"/>
                  <a:gd name="T64" fmla="*/ 11 w 15"/>
                  <a:gd name="T65" fmla="*/ 7 h 17"/>
                  <a:gd name="T66" fmla="*/ 9 w 15"/>
                  <a:gd name="T67" fmla="*/ 6 h 17"/>
                  <a:gd name="T68" fmla="*/ 10 w 15"/>
                  <a:gd name="T69" fmla="*/ 7 h 17"/>
                  <a:gd name="T70" fmla="*/ 11 w 15"/>
                  <a:gd name="T71" fmla="*/ 8 h 17"/>
                  <a:gd name="T72" fmla="*/ 8 w 15"/>
                  <a:gd name="T73" fmla="*/ 9 h 17"/>
                  <a:gd name="T74" fmla="*/ 9 w 15"/>
                  <a:gd name="T75" fmla="*/ 10 h 17"/>
                  <a:gd name="T76" fmla="*/ 7 w 15"/>
                  <a:gd name="T77" fmla="*/ 9 h 17"/>
                  <a:gd name="T78" fmla="*/ 8 w 15"/>
                  <a:gd name="T79" fmla="*/ 9 h 17"/>
                  <a:gd name="T80" fmla="*/ 9 w 15"/>
                  <a:gd name="T81" fmla="*/ 10 h 17"/>
                  <a:gd name="T82" fmla="*/ 8 w 15"/>
                  <a:gd name="T83" fmla="*/ 10 h 17"/>
                  <a:gd name="T84" fmla="*/ 8 w 15"/>
                  <a:gd name="T85" fmla="*/ 10 h 17"/>
                  <a:gd name="T86" fmla="*/ 8 w 15"/>
                  <a:gd name="T87" fmla="*/ 11 h 17"/>
                  <a:gd name="T88" fmla="*/ 6 w 15"/>
                  <a:gd name="T89" fmla="*/ 11 h 17"/>
                  <a:gd name="T90" fmla="*/ 7 w 15"/>
                  <a:gd name="T91" fmla="*/ 11 h 17"/>
                  <a:gd name="T92" fmla="*/ 7 w 15"/>
                  <a:gd name="T93" fmla="*/ 12 h 17"/>
                  <a:gd name="T94" fmla="*/ 6 w 15"/>
                  <a:gd name="T95" fmla="*/ 12 h 17"/>
                  <a:gd name="T96" fmla="*/ 5 w 15"/>
                  <a:gd name="T97" fmla="*/ 12 h 17"/>
                  <a:gd name="T98" fmla="*/ 8 w 15"/>
                  <a:gd name="T99" fmla="*/ 13 h 17"/>
                  <a:gd name="T100" fmla="*/ 9 w 15"/>
                  <a:gd name="T101" fmla="*/ 13 h 17"/>
                  <a:gd name="T102" fmla="*/ 9 w 15"/>
                  <a:gd name="T103" fmla="*/ 14 h 17"/>
                  <a:gd name="T104" fmla="*/ 10 w 15"/>
                  <a:gd name="T105" fmla="*/ 14 h 17"/>
                  <a:gd name="T106" fmla="*/ 8 w 15"/>
                  <a:gd name="T107" fmla="*/ 14 h 17"/>
                  <a:gd name="T108" fmla="*/ 8 w 15"/>
                  <a:gd name="T109" fmla="*/ 14 h 17"/>
                  <a:gd name="T110" fmla="*/ 7 w 15"/>
                  <a:gd name="T111" fmla="*/ 15 h 17"/>
                  <a:gd name="T112" fmla="*/ 9 w 15"/>
                  <a:gd name="T113" fmla="*/ 15 h 17"/>
                  <a:gd name="T114" fmla="*/ 10 w 15"/>
                  <a:gd name="T115" fmla="*/ 15 h 17"/>
                  <a:gd name="T116" fmla="*/ 9 w 15"/>
                  <a:gd name="T117" fmla="*/ 16 h 17"/>
                  <a:gd name="T118" fmla="*/ 8 w 15"/>
                  <a:gd name="T119" fmla="*/ 5 h 17"/>
                  <a:gd name="T120" fmla="*/ 8 w 15"/>
                  <a:gd name="T121" fmla="*/ 5 h 17"/>
                  <a:gd name="T122" fmla="*/ 7 w 15"/>
                  <a:gd name="T123" fmla="*/ 5 h 17"/>
                  <a:gd name="T124" fmla="*/ 4 w 15"/>
                  <a:gd name="T125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17">
                    <a:moveTo>
                      <a:pt x="6" y="16"/>
                    </a:moveTo>
                    <a:cubicBezTo>
                      <a:pt x="5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2" y="16"/>
                    </a:cubicBezTo>
                    <a:cubicBezTo>
                      <a:pt x="3" y="16"/>
                      <a:pt x="1" y="16"/>
                      <a:pt x="3" y="15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4" y="15"/>
                      <a:pt x="2" y="15"/>
                      <a:pt x="2" y="15"/>
                    </a:cubicBezTo>
                    <a:cubicBezTo>
                      <a:pt x="1" y="15"/>
                      <a:pt x="3" y="15"/>
                      <a:pt x="2" y="15"/>
                    </a:cubicBezTo>
                    <a:cubicBezTo>
                      <a:pt x="3" y="15"/>
                      <a:pt x="1" y="15"/>
                      <a:pt x="3" y="15"/>
                    </a:cubicBezTo>
                    <a:cubicBezTo>
                      <a:pt x="2" y="15"/>
                      <a:pt x="1" y="14"/>
                      <a:pt x="3" y="14"/>
                    </a:cubicBezTo>
                    <a:cubicBezTo>
                      <a:pt x="3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0" y="13"/>
                      <a:pt x="2" y="13"/>
                      <a:pt x="2" y="13"/>
                    </a:cubicBezTo>
                    <a:cubicBezTo>
                      <a:pt x="1" y="13"/>
                      <a:pt x="3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5" y="13"/>
                      <a:pt x="4" y="12"/>
                      <a:pt x="4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1" y="12"/>
                      <a:pt x="3" y="12"/>
                      <a:pt x="3" y="12"/>
                    </a:cubicBezTo>
                    <a:cubicBezTo>
                      <a:pt x="1" y="12"/>
                      <a:pt x="2" y="11"/>
                      <a:pt x="3" y="12"/>
                    </a:cubicBezTo>
                    <a:cubicBezTo>
                      <a:pt x="3" y="11"/>
                      <a:pt x="1" y="11"/>
                      <a:pt x="2" y="11"/>
                    </a:cubicBezTo>
                    <a:cubicBezTo>
                      <a:pt x="3" y="12"/>
                      <a:pt x="1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2" y="11"/>
                    </a:cubicBezTo>
                    <a:cubicBezTo>
                      <a:pt x="2" y="11"/>
                      <a:pt x="3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4" y="11"/>
                      <a:pt x="2" y="10"/>
                      <a:pt x="3" y="11"/>
                    </a:cubicBezTo>
                    <a:cubicBezTo>
                      <a:pt x="3" y="11"/>
                      <a:pt x="2" y="11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2" y="10"/>
                      <a:pt x="2" y="11"/>
                      <a:pt x="2" y="10"/>
                    </a:cubicBezTo>
                    <a:cubicBezTo>
                      <a:pt x="4" y="11"/>
                      <a:pt x="3" y="11"/>
                      <a:pt x="5" y="11"/>
                    </a:cubicBezTo>
                    <a:cubicBezTo>
                      <a:pt x="4" y="11"/>
                      <a:pt x="4" y="11"/>
                      <a:pt x="2" y="10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4" y="10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10"/>
                    </a:cubicBezTo>
                    <a:cubicBezTo>
                      <a:pt x="4" y="10"/>
                      <a:pt x="2" y="9"/>
                      <a:pt x="2" y="9"/>
                    </a:cubicBezTo>
                    <a:cubicBezTo>
                      <a:pt x="4" y="10"/>
                      <a:pt x="1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8"/>
                      <a:pt x="3" y="9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2" y="8"/>
                      <a:pt x="2" y="7"/>
                      <a:pt x="3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2" y="7"/>
                      <a:pt x="4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8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1" y="7"/>
                      <a:pt x="3" y="8"/>
                      <a:pt x="2" y="7"/>
                    </a:cubicBezTo>
                    <a:cubicBezTo>
                      <a:pt x="3" y="8"/>
                      <a:pt x="2" y="7"/>
                      <a:pt x="3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5" y="7"/>
                      <a:pt x="2" y="6"/>
                      <a:pt x="3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4" y="7"/>
                      <a:pt x="3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3" y="6"/>
                      <a:pt x="3" y="6"/>
                      <a:pt x="5" y="6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5" y="6"/>
                      <a:pt x="3" y="5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3" y="5"/>
                      <a:pt x="5" y="6"/>
                      <a:pt x="5" y="6"/>
                    </a:cubicBezTo>
                    <a:cubicBezTo>
                      <a:pt x="3" y="5"/>
                      <a:pt x="6" y="6"/>
                      <a:pt x="4" y="5"/>
                    </a:cubicBezTo>
                    <a:cubicBezTo>
                      <a:pt x="7" y="6"/>
                      <a:pt x="3" y="4"/>
                      <a:pt x="5" y="5"/>
                    </a:cubicBezTo>
                    <a:cubicBezTo>
                      <a:pt x="3" y="4"/>
                      <a:pt x="6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3"/>
                    </a:cubicBezTo>
                    <a:cubicBezTo>
                      <a:pt x="6" y="4"/>
                      <a:pt x="5" y="3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5"/>
                      <a:pt x="9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0" y="7"/>
                      <a:pt x="11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9" y="7"/>
                    </a:cubicBezTo>
                    <a:cubicBezTo>
                      <a:pt x="9" y="8"/>
                      <a:pt x="9" y="9"/>
                      <a:pt x="9" y="8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7" y="7"/>
                      <a:pt x="7" y="7"/>
                    </a:cubicBezTo>
                    <a:cubicBezTo>
                      <a:pt x="8" y="9"/>
                      <a:pt x="8" y="10"/>
                      <a:pt x="7" y="7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7"/>
                      <a:pt x="7" y="8"/>
                    </a:cubicBezTo>
                    <a:cubicBezTo>
                      <a:pt x="7" y="8"/>
                      <a:pt x="7" y="8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3"/>
                      <a:pt x="7" y="6"/>
                      <a:pt x="6" y="4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7" y="3"/>
                    </a:cubicBezTo>
                    <a:cubicBezTo>
                      <a:pt x="7" y="5"/>
                      <a:pt x="7" y="2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8" y="3"/>
                      <a:pt x="7" y="2"/>
                    </a:cubicBezTo>
                    <a:cubicBezTo>
                      <a:pt x="8" y="3"/>
                      <a:pt x="7" y="1"/>
                      <a:pt x="7" y="0"/>
                    </a:cubicBezTo>
                    <a:cubicBezTo>
                      <a:pt x="8" y="4"/>
                      <a:pt x="8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2" y="6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2" y="6"/>
                      <a:pt x="13" y="7"/>
                      <a:pt x="13" y="7"/>
                    </a:cubicBezTo>
                    <a:cubicBezTo>
                      <a:pt x="12" y="7"/>
                      <a:pt x="12" y="6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2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3" y="7"/>
                      <a:pt x="13" y="7"/>
                    </a:cubicBezTo>
                    <a:cubicBezTo>
                      <a:pt x="12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3" y="7"/>
                      <a:pt x="14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7"/>
                      <a:pt x="13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4" y="8"/>
                      <a:pt x="12" y="7"/>
                    </a:cubicBezTo>
                    <a:cubicBezTo>
                      <a:pt x="14" y="8"/>
                      <a:pt x="12" y="7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2" y="7"/>
                      <a:pt x="12" y="7"/>
                    </a:cubicBezTo>
                    <a:cubicBezTo>
                      <a:pt x="13" y="8"/>
                      <a:pt x="12" y="8"/>
                      <a:pt x="13" y="8"/>
                    </a:cubicBezTo>
                    <a:cubicBezTo>
                      <a:pt x="14" y="8"/>
                      <a:pt x="13" y="8"/>
                      <a:pt x="14" y="8"/>
                    </a:cubicBezTo>
                    <a:cubicBezTo>
                      <a:pt x="12" y="8"/>
                      <a:pt x="13" y="8"/>
                      <a:pt x="11" y="7"/>
                    </a:cubicBezTo>
                    <a:cubicBezTo>
                      <a:pt x="11" y="7"/>
                      <a:pt x="11" y="7"/>
                      <a:pt x="9" y="6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8"/>
                      <a:pt x="10" y="7"/>
                      <a:pt x="12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9" y="6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2" y="8"/>
                      <a:pt x="11" y="7"/>
                      <a:pt x="11" y="7"/>
                    </a:cubicBezTo>
                    <a:cubicBezTo>
                      <a:pt x="11" y="7"/>
                      <a:pt x="9" y="7"/>
                      <a:pt x="10" y="7"/>
                    </a:cubicBezTo>
                    <a:cubicBezTo>
                      <a:pt x="9" y="6"/>
                      <a:pt x="10" y="7"/>
                      <a:pt x="9" y="6"/>
                    </a:cubicBezTo>
                    <a:cubicBezTo>
                      <a:pt x="8" y="6"/>
                      <a:pt x="10" y="7"/>
                      <a:pt x="9" y="7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9" y="6"/>
                      <a:pt x="9" y="7"/>
                      <a:pt x="10" y="7"/>
                    </a:cubicBezTo>
                    <a:cubicBezTo>
                      <a:pt x="10" y="7"/>
                      <a:pt x="9" y="7"/>
                      <a:pt x="11" y="8"/>
                    </a:cubicBezTo>
                    <a:cubicBezTo>
                      <a:pt x="11" y="8"/>
                      <a:pt x="11" y="7"/>
                      <a:pt x="10" y="7"/>
                    </a:cubicBezTo>
                    <a:cubicBezTo>
                      <a:pt x="10" y="7"/>
                      <a:pt x="11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0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2" y="8"/>
                      <a:pt x="11" y="8"/>
                      <a:pt x="12" y="9"/>
                    </a:cubicBezTo>
                    <a:cubicBezTo>
                      <a:pt x="11" y="9"/>
                      <a:pt x="10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9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9"/>
                      <a:pt x="11" y="10"/>
                      <a:pt x="9" y="9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8" y="9"/>
                    </a:cubicBezTo>
                    <a:cubicBezTo>
                      <a:pt x="10" y="10"/>
                      <a:pt x="8" y="9"/>
                      <a:pt x="9" y="9"/>
                    </a:cubicBezTo>
                    <a:cubicBezTo>
                      <a:pt x="8" y="9"/>
                      <a:pt x="8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9" y="9"/>
                      <a:pt x="9" y="10"/>
                    </a:cubicBezTo>
                    <a:cubicBezTo>
                      <a:pt x="9" y="10"/>
                      <a:pt x="7" y="9"/>
                      <a:pt x="8" y="9"/>
                    </a:cubicBezTo>
                    <a:cubicBezTo>
                      <a:pt x="9" y="10"/>
                      <a:pt x="8" y="9"/>
                      <a:pt x="9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7" y="9"/>
                      <a:pt x="7" y="9"/>
                      <a:pt x="9" y="10"/>
                    </a:cubicBezTo>
                    <a:cubicBezTo>
                      <a:pt x="9" y="10"/>
                      <a:pt x="8" y="10"/>
                      <a:pt x="9" y="10"/>
                    </a:cubicBezTo>
                    <a:cubicBezTo>
                      <a:pt x="9" y="10"/>
                      <a:pt x="8" y="10"/>
                      <a:pt x="8" y="9"/>
                    </a:cubicBezTo>
                    <a:cubicBezTo>
                      <a:pt x="8" y="10"/>
                      <a:pt x="7" y="9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8" y="10"/>
                      <a:pt x="6" y="9"/>
                    </a:cubicBezTo>
                    <a:cubicBezTo>
                      <a:pt x="6" y="9"/>
                      <a:pt x="8" y="10"/>
                      <a:pt x="8" y="10"/>
                    </a:cubicBezTo>
                    <a:cubicBezTo>
                      <a:pt x="9" y="10"/>
                      <a:pt x="7" y="9"/>
                      <a:pt x="8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8" y="10"/>
                      <a:pt x="7" y="9"/>
                      <a:pt x="9" y="10"/>
                    </a:cubicBezTo>
                    <a:cubicBezTo>
                      <a:pt x="7" y="9"/>
                      <a:pt x="9" y="11"/>
                      <a:pt x="8" y="10"/>
                    </a:cubicBezTo>
                    <a:cubicBezTo>
                      <a:pt x="8" y="10"/>
                      <a:pt x="8" y="10"/>
                      <a:pt x="9" y="10"/>
                    </a:cubicBezTo>
                    <a:cubicBezTo>
                      <a:pt x="9" y="10"/>
                      <a:pt x="7" y="10"/>
                      <a:pt x="7" y="10"/>
                    </a:cubicBezTo>
                    <a:cubicBezTo>
                      <a:pt x="10" y="11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5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1"/>
                      <a:pt x="5" y="10"/>
                      <a:pt x="6" y="11"/>
                    </a:cubicBezTo>
                    <a:cubicBezTo>
                      <a:pt x="6" y="11"/>
                      <a:pt x="5" y="10"/>
                      <a:pt x="6" y="11"/>
                    </a:cubicBezTo>
                    <a:cubicBezTo>
                      <a:pt x="6" y="11"/>
                      <a:pt x="5" y="11"/>
                      <a:pt x="5" y="10"/>
                    </a:cubicBezTo>
                    <a:cubicBezTo>
                      <a:pt x="5" y="10"/>
                      <a:pt x="7" y="11"/>
                      <a:pt x="5" y="10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8" y="11"/>
                      <a:pt x="5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7" y="12"/>
                      <a:pt x="6" y="11"/>
                      <a:pt x="6" y="11"/>
                    </a:cubicBezTo>
                    <a:cubicBezTo>
                      <a:pt x="7" y="12"/>
                      <a:pt x="8" y="12"/>
                      <a:pt x="7" y="12"/>
                    </a:cubicBezTo>
                    <a:cubicBezTo>
                      <a:pt x="6" y="12"/>
                      <a:pt x="6" y="11"/>
                      <a:pt x="6" y="12"/>
                    </a:cubicBezTo>
                    <a:cubicBezTo>
                      <a:pt x="5" y="11"/>
                      <a:pt x="7" y="12"/>
                      <a:pt x="5" y="11"/>
                    </a:cubicBezTo>
                    <a:cubicBezTo>
                      <a:pt x="6" y="12"/>
                      <a:pt x="7" y="12"/>
                      <a:pt x="6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6" y="12"/>
                      <a:pt x="8" y="12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2"/>
                      <a:pt x="8" y="13"/>
                      <a:pt x="6" y="12"/>
                    </a:cubicBezTo>
                    <a:cubicBezTo>
                      <a:pt x="6" y="12"/>
                      <a:pt x="7" y="12"/>
                      <a:pt x="8" y="13"/>
                    </a:cubicBezTo>
                    <a:cubicBezTo>
                      <a:pt x="6" y="12"/>
                      <a:pt x="8" y="13"/>
                      <a:pt x="7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10" y="14"/>
                      <a:pt x="8" y="13"/>
                      <a:pt x="9" y="14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3"/>
                      <a:pt x="9" y="14"/>
                      <a:pt x="8" y="13"/>
                    </a:cubicBezTo>
                    <a:cubicBezTo>
                      <a:pt x="7" y="13"/>
                      <a:pt x="12" y="14"/>
                      <a:pt x="9" y="14"/>
                    </a:cubicBezTo>
                    <a:cubicBezTo>
                      <a:pt x="11" y="14"/>
                      <a:pt x="9" y="14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9" y="14"/>
                      <a:pt x="7" y="14"/>
                      <a:pt x="7" y="14"/>
                    </a:cubicBezTo>
                    <a:cubicBezTo>
                      <a:pt x="7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8" y="14"/>
                      <a:pt x="6" y="14"/>
                      <a:pt x="8" y="14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7" y="15"/>
                      <a:pt x="9" y="15"/>
                    </a:cubicBezTo>
                    <a:cubicBezTo>
                      <a:pt x="8" y="15"/>
                      <a:pt x="7" y="15"/>
                      <a:pt x="9" y="15"/>
                    </a:cubicBezTo>
                    <a:cubicBezTo>
                      <a:pt x="7" y="15"/>
                      <a:pt x="9" y="15"/>
                      <a:pt x="8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8" y="15"/>
                      <a:pt x="10" y="15"/>
                      <a:pt x="9" y="15"/>
                    </a:cubicBezTo>
                    <a:cubicBezTo>
                      <a:pt x="8" y="15"/>
                      <a:pt x="9" y="15"/>
                      <a:pt x="10" y="15"/>
                    </a:cubicBezTo>
                    <a:cubicBezTo>
                      <a:pt x="10" y="15"/>
                      <a:pt x="9" y="15"/>
                      <a:pt x="10" y="15"/>
                    </a:cubicBezTo>
                    <a:cubicBezTo>
                      <a:pt x="9" y="15"/>
                      <a:pt x="9" y="15"/>
                      <a:pt x="7" y="15"/>
                    </a:cubicBezTo>
                    <a:cubicBezTo>
                      <a:pt x="7" y="15"/>
                      <a:pt x="10" y="15"/>
                      <a:pt x="9" y="15"/>
                    </a:cubicBezTo>
                    <a:cubicBezTo>
                      <a:pt x="10" y="15"/>
                      <a:pt x="9" y="15"/>
                      <a:pt x="10" y="15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6"/>
                      <a:pt x="8" y="15"/>
                      <a:pt x="9" y="15"/>
                    </a:cubicBezTo>
                    <a:cubicBezTo>
                      <a:pt x="8" y="15"/>
                      <a:pt x="11" y="15"/>
                      <a:pt x="8" y="16"/>
                    </a:cubicBezTo>
                    <a:cubicBezTo>
                      <a:pt x="9" y="15"/>
                      <a:pt x="7" y="16"/>
                      <a:pt x="9" y="16"/>
                    </a:cubicBezTo>
                    <a:cubicBezTo>
                      <a:pt x="9" y="16"/>
                      <a:pt x="7" y="16"/>
                      <a:pt x="6" y="1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9" y="6"/>
                      <a:pt x="10" y="6"/>
                    </a:cubicBezTo>
                    <a:cubicBezTo>
                      <a:pt x="10" y="6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6"/>
                    </a:cubicBezTo>
                    <a:cubicBezTo>
                      <a:pt x="9" y="5"/>
                      <a:pt x="7" y="5"/>
                      <a:pt x="8" y="5"/>
                    </a:cubicBezTo>
                    <a:close/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lose/>
                    <a:moveTo>
                      <a:pt x="8" y="6"/>
                    </a:moveTo>
                    <a:cubicBezTo>
                      <a:pt x="9" y="6"/>
                      <a:pt x="8" y="5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8" y="5"/>
                      <a:pt x="8" y="6"/>
                    </a:cubicBezTo>
                    <a:close/>
                    <a:moveTo>
                      <a:pt x="6" y="11"/>
                    </a:move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7" y="12"/>
                      <a:pt x="6" y="11"/>
                    </a:cubicBezTo>
                    <a:close/>
                    <a:moveTo>
                      <a:pt x="4" y="12"/>
                    </a:moveTo>
                    <a:cubicBezTo>
                      <a:pt x="5" y="12"/>
                      <a:pt x="6" y="13"/>
                      <a:pt x="7" y="13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77"/>
              <p:cNvSpPr>
                <a:spLocks/>
              </p:cNvSpPr>
              <p:nvPr/>
            </p:nvSpPr>
            <p:spPr bwMode="auto">
              <a:xfrm rot="976095">
                <a:off x="6362394" y="1756155"/>
                <a:ext cx="0" cy="1261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78"/>
              <p:cNvSpPr>
                <a:spLocks/>
              </p:cNvSpPr>
              <p:nvPr/>
            </p:nvSpPr>
            <p:spPr bwMode="auto">
              <a:xfrm rot="976095">
                <a:off x="6296131" y="1879172"/>
                <a:ext cx="31547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1 w 2"/>
                  <a:gd name="T4" fmla="*/ 1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79"/>
              <p:cNvSpPr>
                <a:spLocks/>
              </p:cNvSpPr>
              <p:nvPr/>
            </p:nvSpPr>
            <p:spPr bwMode="auto">
              <a:xfrm rot="976095">
                <a:off x="6328056" y="1876527"/>
                <a:ext cx="37854" cy="1261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6987952" y="1887998"/>
              <a:ext cx="321762" cy="372234"/>
              <a:chOff x="6987952" y="1887998"/>
              <a:chExt cx="321762" cy="372234"/>
            </a:xfrm>
          </p:grpSpPr>
          <p:sp>
            <p:nvSpPr>
              <p:cNvPr id="42" name="Freeform 80"/>
              <p:cNvSpPr>
                <a:spLocks/>
              </p:cNvSpPr>
              <p:nvPr/>
            </p:nvSpPr>
            <p:spPr bwMode="auto">
              <a:xfrm rot="976095">
                <a:off x="7215077" y="2045734"/>
                <a:ext cx="50472" cy="3785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1 h 2"/>
                  <a:gd name="T4" fmla="*/ 2 w 3"/>
                  <a:gd name="T5" fmla="*/ 1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81"/>
              <p:cNvSpPr>
                <a:spLocks noEditPoints="1"/>
              </p:cNvSpPr>
              <p:nvPr/>
            </p:nvSpPr>
            <p:spPr bwMode="auto">
              <a:xfrm rot="976095">
                <a:off x="6987952" y="1887998"/>
                <a:ext cx="321762" cy="372234"/>
              </a:xfrm>
              <a:custGeom>
                <a:avLst/>
                <a:gdLst>
                  <a:gd name="T0" fmla="*/ 2 w 19"/>
                  <a:gd name="T1" fmla="*/ 18 h 22"/>
                  <a:gd name="T2" fmla="*/ 2 w 19"/>
                  <a:gd name="T3" fmla="*/ 16 h 22"/>
                  <a:gd name="T4" fmla="*/ 3 w 19"/>
                  <a:gd name="T5" fmla="*/ 15 h 22"/>
                  <a:gd name="T6" fmla="*/ 2 w 19"/>
                  <a:gd name="T7" fmla="*/ 13 h 22"/>
                  <a:gd name="T8" fmla="*/ 3 w 19"/>
                  <a:gd name="T9" fmla="*/ 13 h 22"/>
                  <a:gd name="T10" fmla="*/ 3 w 19"/>
                  <a:gd name="T11" fmla="*/ 12 h 22"/>
                  <a:gd name="T12" fmla="*/ 6 w 19"/>
                  <a:gd name="T13" fmla="*/ 13 h 22"/>
                  <a:gd name="T14" fmla="*/ 4 w 19"/>
                  <a:gd name="T15" fmla="*/ 10 h 22"/>
                  <a:gd name="T16" fmla="*/ 5 w 19"/>
                  <a:gd name="T17" fmla="*/ 9 h 22"/>
                  <a:gd name="T18" fmla="*/ 6 w 19"/>
                  <a:gd name="T19" fmla="*/ 9 h 22"/>
                  <a:gd name="T20" fmla="*/ 7 w 19"/>
                  <a:gd name="T21" fmla="*/ 8 h 22"/>
                  <a:gd name="T22" fmla="*/ 5 w 19"/>
                  <a:gd name="T23" fmla="*/ 7 h 22"/>
                  <a:gd name="T24" fmla="*/ 8 w 19"/>
                  <a:gd name="T25" fmla="*/ 7 h 22"/>
                  <a:gd name="T26" fmla="*/ 8 w 19"/>
                  <a:gd name="T27" fmla="*/ 7 h 22"/>
                  <a:gd name="T28" fmla="*/ 9 w 19"/>
                  <a:gd name="T29" fmla="*/ 4 h 22"/>
                  <a:gd name="T30" fmla="*/ 11 w 19"/>
                  <a:gd name="T31" fmla="*/ 3 h 22"/>
                  <a:gd name="T32" fmla="*/ 14 w 19"/>
                  <a:gd name="T33" fmla="*/ 1 h 22"/>
                  <a:gd name="T34" fmla="*/ 12 w 19"/>
                  <a:gd name="T35" fmla="*/ 1 h 22"/>
                  <a:gd name="T36" fmla="*/ 15 w 19"/>
                  <a:gd name="T37" fmla="*/ 4 h 22"/>
                  <a:gd name="T38" fmla="*/ 16 w 19"/>
                  <a:gd name="T39" fmla="*/ 0 h 22"/>
                  <a:gd name="T40" fmla="*/ 17 w 19"/>
                  <a:gd name="T41" fmla="*/ 1 h 22"/>
                  <a:gd name="T42" fmla="*/ 17 w 19"/>
                  <a:gd name="T43" fmla="*/ 4 h 22"/>
                  <a:gd name="T44" fmla="*/ 19 w 19"/>
                  <a:gd name="T45" fmla="*/ 6 h 22"/>
                  <a:gd name="T46" fmla="*/ 16 w 19"/>
                  <a:gd name="T47" fmla="*/ 6 h 22"/>
                  <a:gd name="T48" fmla="*/ 15 w 19"/>
                  <a:gd name="T49" fmla="*/ 7 h 22"/>
                  <a:gd name="T50" fmla="*/ 15 w 19"/>
                  <a:gd name="T51" fmla="*/ 7 h 22"/>
                  <a:gd name="T52" fmla="*/ 16 w 19"/>
                  <a:gd name="T53" fmla="*/ 8 h 22"/>
                  <a:gd name="T54" fmla="*/ 17 w 19"/>
                  <a:gd name="T55" fmla="*/ 9 h 22"/>
                  <a:gd name="T56" fmla="*/ 12 w 19"/>
                  <a:gd name="T57" fmla="*/ 7 h 22"/>
                  <a:gd name="T58" fmla="*/ 11 w 19"/>
                  <a:gd name="T59" fmla="*/ 7 h 22"/>
                  <a:gd name="T60" fmla="*/ 14 w 19"/>
                  <a:gd name="T61" fmla="*/ 9 h 22"/>
                  <a:gd name="T62" fmla="*/ 10 w 19"/>
                  <a:gd name="T63" fmla="*/ 10 h 22"/>
                  <a:gd name="T64" fmla="*/ 11 w 19"/>
                  <a:gd name="T65" fmla="*/ 12 h 22"/>
                  <a:gd name="T66" fmla="*/ 11 w 19"/>
                  <a:gd name="T67" fmla="*/ 12 h 22"/>
                  <a:gd name="T68" fmla="*/ 9 w 19"/>
                  <a:gd name="T69" fmla="*/ 11 h 22"/>
                  <a:gd name="T70" fmla="*/ 8 w 19"/>
                  <a:gd name="T71" fmla="*/ 10 h 22"/>
                  <a:gd name="T72" fmla="*/ 11 w 19"/>
                  <a:gd name="T73" fmla="*/ 12 h 22"/>
                  <a:gd name="T74" fmla="*/ 9 w 19"/>
                  <a:gd name="T75" fmla="*/ 13 h 22"/>
                  <a:gd name="T76" fmla="*/ 8 w 19"/>
                  <a:gd name="T77" fmla="*/ 13 h 22"/>
                  <a:gd name="T78" fmla="*/ 7 w 19"/>
                  <a:gd name="T79" fmla="*/ 13 h 22"/>
                  <a:gd name="T80" fmla="*/ 7 w 19"/>
                  <a:gd name="T81" fmla="*/ 14 h 22"/>
                  <a:gd name="T82" fmla="*/ 8 w 19"/>
                  <a:gd name="T83" fmla="*/ 15 h 22"/>
                  <a:gd name="T84" fmla="*/ 9 w 19"/>
                  <a:gd name="T85" fmla="*/ 16 h 22"/>
                  <a:gd name="T86" fmla="*/ 9 w 19"/>
                  <a:gd name="T87" fmla="*/ 17 h 22"/>
                  <a:gd name="T88" fmla="*/ 8 w 19"/>
                  <a:gd name="T89" fmla="*/ 17 h 22"/>
                  <a:gd name="T90" fmla="*/ 7 w 19"/>
                  <a:gd name="T91" fmla="*/ 17 h 22"/>
                  <a:gd name="T92" fmla="*/ 9 w 19"/>
                  <a:gd name="T93" fmla="*/ 19 h 22"/>
                  <a:gd name="T94" fmla="*/ 6 w 19"/>
                  <a:gd name="T95" fmla="*/ 21 h 22"/>
                  <a:gd name="T96" fmla="*/ 8 w 19"/>
                  <a:gd name="T97" fmla="*/ 21 h 22"/>
                  <a:gd name="T98" fmla="*/ 7 w 19"/>
                  <a:gd name="T99" fmla="*/ 21 h 22"/>
                  <a:gd name="T100" fmla="*/ 12 w 19"/>
                  <a:gd name="T101" fmla="*/ 5 h 22"/>
                  <a:gd name="T102" fmla="*/ 12 w 19"/>
                  <a:gd name="T103" fmla="*/ 6 h 22"/>
                  <a:gd name="T104" fmla="*/ 12 w 19"/>
                  <a:gd name="T105" fmla="*/ 6 h 22"/>
                  <a:gd name="T106" fmla="*/ 5 w 19"/>
                  <a:gd name="T107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" h="22">
                    <a:moveTo>
                      <a:pt x="3" y="21"/>
                    </a:moveTo>
                    <a:cubicBezTo>
                      <a:pt x="2" y="20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2" y="18"/>
                      <a:pt x="2" y="18"/>
                      <a:pt x="1" y="17"/>
                    </a:cubicBezTo>
                    <a:cubicBezTo>
                      <a:pt x="2" y="18"/>
                      <a:pt x="0" y="16"/>
                      <a:pt x="2" y="18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8"/>
                      <a:pt x="2" y="17"/>
                      <a:pt x="1" y="16"/>
                    </a:cubicBezTo>
                    <a:cubicBezTo>
                      <a:pt x="1" y="16"/>
                      <a:pt x="3" y="17"/>
                      <a:pt x="1" y="16"/>
                    </a:cubicBezTo>
                    <a:cubicBezTo>
                      <a:pt x="2" y="17"/>
                      <a:pt x="1" y="16"/>
                      <a:pt x="2" y="17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6"/>
                      <a:pt x="1" y="15"/>
                      <a:pt x="2" y="16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2" y="16"/>
                      <a:pt x="2" y="15"/>
                      <a:pt x="2" y="16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5"/>
                      <a:pt x="1" y="15"/>
                      <a:pt x="3" y="15"/>
                    </a:cubicBezTo>
                    <a:cubicBezTo>
                      <a:pt x="1" y="14"/>
                      <a:pt x="3" y="15"/>
                      <a:pt x="3" y="15"/>
                    </a:cubicBezTo>
                    <a:cubicBezTo>
                      <a:pt x="2" y="14"/>
                      <a:pt x="4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3" y="14"/>
                      <a:pt x="4" y="14"/>
                      <a:pt x="5" y="15"/>
                    </a:cubicBezTo>
                    <a:cubicBezTo>
                      <a:pt x="5" y="15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2" y="13"/>
                      <a:pt x="4" y="14"/>
                      <a:pt x="4" y="14"/>
                    </a:cubicBezTo>
                    <a:cubicBezTo>
                      <a:pt x="2" y="13"/>
                      <a:pt x="3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4" y="14"/>
                      <a:pt x="2" y="12"/>
                      <a:pt x="3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3" y="12"/>
                    </a:cubicBezTo>
                    <a:cubicBezTo>
                      <a:pt x="3" y="12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5" y="13"/>
                      <a:pt x="3" y="12"/>
                      <a:pt x="4" y="13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5" y="13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4" y="12"/>
                      <a:pt x="5" y="12"/>
                      <a:pt x="4" y="11"/>
                    </a:cubicBezTo>
                    <a:cubicBezTo>
                      <a:pt x="5" y="12"/>
                      <a:pt x="4" y="11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4" y="10"/>
                      <a:pt x="4" y="10"/>
                    </a:cubicBezTo>
                    <a:cubicBezTo>
                      <a:pt x="6" y="12"/>
                      <a:pt x="3" y="9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10"/>
                      <a:pt x="4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4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4" y="8"/>
                    </a:cubicBezTo>
                    <a:cubicBezTo>
                      <a:pt x="4" y="8"/>
                      <a:pt x="7" y="10"/>
                      <a:pt x="4" y="8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9"/>
                      <a:pt x="6" y="9"/>
                    </a:cubicBezTo>
                    <a:cubicBezTo>
                      <a:pt x="4" y="8"/>
                      <a:pt x="6" y="9"/>
                      <a:pt x="5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6" y="8"/>
                      <a:pt x="5" y="8"/>
                      <a:pt x="5" y="7"/>
                    </a:cubicBezTo>
                    <a:cubicBezTo>
                      <a:pt x="5" y="8"/>
                      <a:pt x="5" y="7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8"/>
                      <a:pt x="6" y="8"/>
                    </a:cubicBezTo>
                    <a:cubicBezTo>
                      <a:pt x="6" y="8"/>
                      <a:pt x="5" y="7"/>
                      <a:pt x="6" y="7"/>
                    </a:cubicBezTo>
                    <a:cubicBezTo>
                      <a:pt x="8" y="9"/>
                      <a:pt x="5" y="7"/>
                      <a:pt x="5" y="7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6" y="7"/>
                      <a:pt x="6" y="7"/>
                      <a:pt x="8" y="7"/>
                    </a:cubicBezTo>
                    <a:cubicBezTo>
                      <a:pt x="6" y="7"/>
                      <a:pt x="8" y="7"/>
                      <a:pt x="8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8" y="7"/>
                      <a:pt x="7" y="6"/>
                      <a:pt x="8" y="7"/>
                    </a:cubicBezTo>
                    <a:cubicBezTo>
                      <a:pt x="8" y="7"/>
                      <a:pt x="7" y="6"/>
                      <a:pt x="8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6" y="6"/>
                      <a:pt x="7" y="7"/>
                      <a:pt x="8" y="7"/>
                    </a:cubicBezTo>
                    <a:cubicBezTo>
                      <a:pt x="7" y="6"/>
                      <a:pt x="8" y="7"/>
                      <a:pt x="9" y="7"/>
                    </a:cubicBezTo>
                    <a:cubicBezTo>
                      <a:pt x="6" y="6"/>
                      <a:pt x="9" y="7"/>
                      <a:pt x="7" y="6"/>
                    </a:cubicBezTo>
                    <a:cubicBezTo>
                      <a:pt x="10" y="7"/>
                      <a:pt x="7" y="4"/>
                      <a:pt x="9" y="5"/>
                    </a:cubicBezTo>
                    <a:cubicBezTo>
                      <a:pt x="7" y="4"/>
                      <a:pt x="10" y="5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10" y="4"/>
                    </a:cubicBezTo>
                    <a:cubicBezTo>
                      <a:pt x="10" y="4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1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1" y="2"/>
                      <a:pt x="11" y="1"/>
                      <a:pt x="13" y="2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2" y="0"/>
                      <a:pt x="14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6" y="2"/>
                      <a:pt x="15" y="3"/>
                    </a:cubicBezTo>
                    <a:cubicBezTo>
                      <a:pt x="15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2"/>
                      <a:pt x="16" y="2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3"/>
                    </a:cubicBezTo>
                    <a:cubicBezTo>
                      <a:pt x="16" y="2"/>
                      <a:pt x="17" y="3"/>
                      <a:pt x="15" y="2"/>
                    </a:cubicBezTo>
                    <a:cubicBezTo>
                      <a:pt x="16" y="2"/>
                      <a:pt x="16" y="2"/>
                      <a:pt x="18" y="3"/>
                    </a:cubicBezTo>
                    <a:cubicBezTo>
                      <a:pt x="16" y="3"/>
                      <a:pt x="18" y="4"/>
                      <a:pt x="17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8" y="5"/>
                    </a:cubicBezTo>
                    <a:cubicBezTo>
                      <a:pt x="18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5"/>
                      <a:pt x="16" y="4"/>
                      <a:pt x="18" y="5"/>
                    </a:cubicBezTo>
                    <a:cubicBezTo>
                      <a:pt x="16" y="5"/>
                      <a:pt x="19" y="6"/>
                      <a:pt x="19" y="6"/>
                    </a:cubicBezTo>
                    <a:cubicBezTo>
                      <a:pt x="15" y="5"/>
                      <a:pt x="16" y="5"/>
                      <a:pt x="15" y="5"/>
                    </a:cubicBezTo>
                    <a:cubicBezTo>
                      <a:pt x="16" y="5"/>
                      <a:pt x="15" y="5"/>
                      <a:pt x="16" y="6"/>
                    </a:cubicBezTo>
                    <a:cubicBezTo>
                      <a:pt x="16" y="6"/>
                      <a:pt x="14" y="5"/>
                      <a:pt x="16" y="6"/>
                    </a:cubicBezTo>
                    <a:cubicBezTo>
                      <a:pt x="16" y="6"/>
                      <a:pt x="14" y="5"/>
                      <a:pt x="14" y="5"/>
                    </a:cubicBezTo>
                    <a:cubicBezTo>
                      <a:pt x="14" y="5"/>
                      <a:pt x="15" y="5"/>
                      <a:pt x="15" y="6"/>
                    </a:cubicBezTo>
                    <a:cubicBezTo>
                      <a:pt x="16" y="6"/>
                      <a:pt x="15" y="6"/>
                      <a:pt x="16" y="6"/>
                    </a:cubicBezTo>
                    <a:cubicBezTo>
                      <a:pt x="18" y="7"/>
                      <a:pt x="16" y="6"/>
                      <a:pt x="17" y="7"/>
                    </a:cubicBezTo>
                    <a:cubicBezTo>
                      <a:pt x="16" y="6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4" y="6"/>
                      <a:pt x="16" y="7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7" y="7"/>
                      <a:pt x="17" y="8"/>
                    </a:cubicBezTo>
                    <a:cubicBezTo>
                      <a:pt x="16" y="7"/>
                      <a:pt x="17" y="8"/>
                      <a:pt x="17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5" y="7"/>
                      <a:pt x="17" y="8"/>
                      <a:pt x="17" y="8"/>
                    </a:cubicBezTo>
                    <a:cubicBezTo>
                      <a:pt x="18" y="9"/>
                      <a:pt x="16" y="8"/>
                      <a:pt x="16" y="7"/>
                    </a:cubicBezTo>
                    <a:cubicBezTo>
                      <a:pt x="16" y="7"/>
                      <a:pt x="15" y="7"/>
                      <a:pt x="16" y="8"/>
                    </a:cubicBezTo>
                    <a:cubicBezTo>
                      <a:pt x="17" y="8"/>
                      <a:pt x="15" y="7"/>
                      <a:pt x="16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6" y="8"/>
                      <a:pt x="17" y="9"/>
                      <a:pt x="16" y="8"/>
                    </a:cubicBezTo>
                    <a:cubicBezTo>
                      <a:pt x="17" y="9"/>
                      <a:pt x="15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8"/>
                      <a:pt x="15" y="8"/>
                      <a:pt x="16" y="8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8"/>
                      <a:pt x="16" y="9"/>
                      <a:pt x="15" y="8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3" y="7"/>
                      <a:pt x="14" y="8"/>
                      <a:pt x="14" y="8"/>
                    </a:cubicBezTo>
                    <a:cubicBezTo>
                      <a:pt x="15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3" y="8"/>
                      <a:pt x="14" y="8"/>
                      <a:pt x="15" y="8"/>
                    </a:cubicBezTo>
                    <a:cubicBezTo>
                      <a:pt x="16" y="9"/>
                      <a:pt x="15" y="8"/>
                      <a:pt x="14" y="8"/>
                    </a:cubicBezTo>
                    <a:cubicBezTo>
                      <a:pt x="14" y="8"/>
                      <a:pt x="13" y="7"/>
                      <a:pt x="13" y="7"/>
                    </a:cubicBezTo>
                    <a:cubicBezTo>
                      <a:pt x="13" y="7"/>
                      <a:pt x="13" y="8"/>
                      <a:pt x="12" y="7"/>
                    </a:cubicBezTo>
                    <a:cubicBezTo>
                      <a:pt x="12" y="7"/>
                      <a:pt x="13" y="8"/>
                      <a:pt x="13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2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9"/>
                      <a:pt x="13" y="8"/>
                      <a:pt x="14" y="9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5" y="10"/>
                      <a:pt x="14" y="9"/>
                      <a:pt x="15" y="11"/>
                    </a:cubicBezTo>
                    <a:cubicBezTo>
                      <a:pt x="14" y="10"/>
                      <a:pt x="12" y="9"/>
                      <a:pt x="11" y="9"/>
                    </a:cubicBezTo>
                    <a:cubicBezTo>
                      <a:pt x="11" y="9"/>
                      <a:pt x="9" y="9"/>
                      <a:pt x="10" y="10"/>
                    </a:cubicBezTo>
                    <a:cubicBezTo>
                      <a:pt x="10" y="10"/>
                      <a:pt x="11" y="11"/>
                      <a:pt x="10" y="10"/>
                    </a:cubicBezTo>
                    <a:cubicBezTo>
                      <a:pt x="11" y="10"/>
                      <a:pt x="11" y="11"/>
                      <a:pt x="12" y="11"/>
                    </a:cubicBezTo>
                    <a:cubicBezTo>
                      <a:pt x="12" y="11"/>
                      <a:pt x="13" y="12"/>
                      <a:pt x="11" y="11"/>
                    </a:cubicBezTo>
                    <a:cubicBezTo>
                      <a:pt x="11" y="11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2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2" y="12"/>
                      <a:pt x="10" y="11"/>
                      <a:pt x="11" y="11"/>
                    </a:cubicBezTo>
                    <a:cubicBezTo>
                      <a:pt x="10" y="10"/>
                      <a:pt x="10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9" y="10"/>
                    </a:cubicBezTo>
                    <a:cubicBezTo>
                      <a:pt x="9" y="10"/>
                      <a:pt x="11" y="11"/>
                      <a:pt x="11" y="12"/>
                    </a:cubicBezTo>
                    <a:cubicBezTo>
                      <a:pt x="12" y="12"/>
                      <a:pt x="10" y="11"/>
                      <a:pt x="10" y="11"/>
                    </a:cubicBezTo>
                    <a:cubicBezTo>
                      <a:pt x="11" y="12"/>
                      <a:pt x="10" y="11"/>
                      <a:pt x="11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9" y="11"/>
                      <a:pt x="9" y="11"/>
                      <a:pt x="11" y="12"/>
                    </a:cubicBezTo>
                    <a:cubicBezTo>
                      <a:pt x="11" y="12"/>
                      <a:pt x="10" y="12"/>
                      <a:pt x="11" y="12"/>
                    </a:cubicBezTo>
                    <a:cubicBezTo>
                      <a:pt x="11" y="12"/>
                      <a:pt x="10" y="12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8" y="10"/>
                    </a:cubicBezTo>
                    <a:cubicBezTo>
                      <a:pt x="8" y="11"/>
                      <a:pt x="10" y="12"/>
                      <a:pt x="8" y="11"/>
                    </a:cubicBezTo>
                    <a:cubicBezTo>
                      <a:pt x="8" y="10"/>
                      <a:pt x="10" y="12"/>
                      <a:pt x="10" y="11"/>
                    </a:cubicBezTo>
                    <a:cubicBezTo>
                      <a:pt x="11" y="12"/>
                      <a:pt x="9" y="11"/>
                      <a:pt x="10" y="12"/>
                    </a:cubicBezTo>
                    <a:cubicBezTo>
                      <a:pt x="10" y="12"/>
                      <a:pt x="9" y="11"/>
                      <a:pt x="8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10" y="12"/>
                      <a:pt x="9" y="11"/>
                      <a:pt x="11" y="12"/>
                    </a:cubicBezTo>
                    <a:cubicBezTo>
                      <a:pt x="9" y="11"/>
                      <a:pt x="11" y="13"/>
                      <a:pt x="10" y="12"/>
                    </a:cubicBezTo>
                    <a:cubicBezTo>
                      <a:pt x="10" y="12"/>
                      <a:pt x="10" y="12"/>
                      <a:pt x="11" y="13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11" y="13"/>
                      <a:pt x="8" y="12"/>
                      <a:pt x="10" y="13"/>
                    </a:cubicBezTo>
                    <a:cubicBezTo>
                      <a:pt x="10" y="13"/>
                      <a:pt x="9" y="13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8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8" y="13"/>
                      <a:pt x="6" y="12"/>
                      <a:pt x="8" y="13"/>
                    </a:cubicBezTo>
                    <a:cubicBezTo>
                      <a:pt x="8" y="13"/>
                      <a:pt x="7" y="12"/>
                      <a:pt x="8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12"/>
                      <a:pt x="8" y="13"/>
                      <a:pt x="7" y="12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8" y="13"/>
                      <a:pt x="7" y="13"/>
                      <a:pt x="8" y="14"/>
                    </a:cubicBezTo>
                    <a:cubicBezTo>
                      <a:pt x="9" y="14"/>
                      <a:pt x="7" y="13"/>
                      <a:pt x="7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2"/>
                    </a:cubicBezTo>
                    <a:cubicBezTo>
                      <a:pt x="6" y="13"/>
                      <a:pt x="7" y="13"/>
                      <a:pt x="8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8" y="14"/>
                      <a:pt x="9" y="15"/>
                      <a:pt x="8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8" y="15"/>
                      <a:pt x="6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8" y="15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4"/>
                      <a:pt x="8" y="15"/>
                      <a:pt x="6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7" y="15"/>
                      <a:pt x="7" y="15"/>
                      <a:pt x="8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8" y="16"/>
                      <a:pt x="6" y="15"/>
                    </a:cubicBezTo>
                    <a:cubicBezTo>
                      <a:pt x="7" y="15"/>
                      <a:pt x="7" y="15"/>
                      <a:pt x="9" y="16"/>
                    </a:cubicBezTo>
                    <a:cubicBezTo>
                      <a:pt x="6" y="15"/>
                      <a:pt x="9" y="16"/>
                      <a:pt x="8" y="16"/>
                    </a:cubicBezTo>
                    <a:cubicBezTo>
                      <a:pt x="8" y="16"/>
                      <a:pt x="8" y="16"/>
                      <a:pt x="9" y="17"/>
                    </a:cubicBezTo>
                    <a:cubicBezTo>
                      <a:pt x="9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8" y="16"/>
                      <a:pt x="8" y="16"/>
                    </a:cubicBezTo>
                    <a:cubicBezTo>
                      <a:pt x="10" y="18"/>
                      <a:pt x="8" y="17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9" y="17"/>
                      <a:pt x="9" y="18"/>
                      <a:pt x="8" y="17"/>
                    </a:cubicBezTo>
                    <a:cubicBezTo>
                      <a:pt x="7" y="17"/>
                      <a:pt x="9" y="18"/>
                      <a:pt x="8" y="17"/>
                    </a:cubicBezTo>
                    <a:cubicBezTo>
                      <a:pt x="7" y="16"/>
                      <a:pt x="11" y="19"/>
                      <a:pt x="9" y="18"/>
                    </a:cubicBezTo>
                    <a:cubicBezTo>
                      <a:pt x="10" y="19"/>
                      <a:pt x="8" y="18"/>
                      <a:pt x="9" y="18"/>
                    </a:cubicBezTo>
                    <a:cubicBezTo>
                      <a:pt x="8" y="18"/>
                      <a:pt x="8" y="18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7" y="17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8" y="18"/>
                      <a:pt x="8" y="19"/>
                      <a:pt x="7" y="18"/>
                    </a:cubicBezTo>
                    <a:cubicBezTo>
                      <a:pt x="7" y="18"/>
                      <a:pt x="8" y="18"/>
                      <a:pt x="8" y="18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8" y="19"/>
                      <a:pt x="8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7" y="18"/>
                      <a:pt x="5" y="18"/>
                      <a:pt x="7" y="18"/>
                    </a:cubicBezTo>
                    <a:cubicBezTo>
                      <a:pt x="4" y="18"/>
                      <a:pt x="5" y="20"/>
                      <a:pt x="5" y="20"/>
                    </a:cubicBezTo>
                    <a:cubicBezTo>
                      <a:pt x="6" y="21"/>
                      <a:pt x="5" y="20"/>
                      <a:pt x="6" y="21"/>
                    </a:cubicBezTo>
                    <a:cubicBezTo>
                      <a:pt x="6" y="20"/>
                      <a:pt x="5" y="20"/>
                      <a:pt x="6" y="20"/>
                    </a:cubicBezTo>
                    <a:cubicBezTo>
                      <a:pt x="5" y="20"/>
                      <a:pt x="7" y="21"/>
                      <a:pt x="6" y="20"/>
                    </a:cubicBezTo>
                    <a:cubicBezTo>
                      <a:pt x="7" y="20"/>
                      <a:pt x="8" y="21"/>
                      <a:pt x="8" y="21"/>
                    </a:cubicBezTo>
                    <a:cubicBezTo>
                      <a:pt x="6" y="20"/>
                      <a:pt x="8" y="21"/>
                      <a:pt x="7" y="21"/>
                    </a:cubicBezTo>
                    <a:cubicBezTo>
                      <a:pt x="6" y="20"/>
                      <a:pt x="6" y="20"/>
                      <a:pt x="8" y="21"/>
                    </a:cubicBezTo>
                    <a:cubicBezTo>
                      <a:pt x="8" y="21"/>
                      <a:pt x="7" y="21"/>
                      <a:pt x="8" y="21"/>
                    </a:cubicBezTo>
                    <a:cubicBezTo>
                      <a:pt x="7" y="21"/>
                      <a:pt x="6" y="21"/>
                      <a:pt x="5" y="20"/>
                    </a:cubicBezTo>
                    <a:cubicBezTo>
                      <a:pt x="5" y="20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6" y="21"/>
                      <a:pt x="6" y="21"/>
                    </a:cubicBezTo>
                    <a:cubicBezTo>
                      <a:pt x="6" y="21"/>
                      <a:pt x="5" y="20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6" y="21"/>
                      <a:pt x="8" y="22"/>
                      <a:pt x="5" y="21"/>
                    </a:cubicBezTo>
                    <a:cubicBezTo>
                      <a:pt x="6" y="22"/>
                      <a:pt x="4" y="21"/>
                      <a:pt x="6" y="22"/>
                    </a:cubicBezTo>
                    <a:cubicBezTo>
                      <a:pt x="6" y="22"/>
                      <a:pt x="5" y="21"/>
                      <a:pt x="3" y="21"/>
                    </a:cubicBezTo>
                    <a:close/>
                    <a:moveTo>
                      <a:pt x="12" y="6"/>
                    </a:move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2" y="5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1" y="5"/>
                      <a:pt x="12" y="6"/>
                    </a:cubicBezTo>
                    <a:close/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1" y="6"/>
                      <a:pt x="12" y="6"/>
                    </a:cubicBezTo>
                    <a:cubicBezTo>
                      <a:pt x="12" y="6"/>
                      <a:pt x="12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lose/>
                    <a:moveTo>
                      <a:pt x="12" y="6"/>
                    </a:moveTo>
                    <a:cubicBezTo>
                      <a:pt x="12" y="6"/>
                      <a:pt x="11" y="6"/>
                      <a:pt x="12" y="6"/>
                    </a:cubicBezTo>
                    <a:cubicBezTo>
                      <a:pt x="11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lose/>
                    <a:moveTo>
                      <a:pt x="7" y="14"/>
                    </a:moveTo>
                    <a:cubicBezTo>
                      <a:pt x="6" y="13"/>
                      <a:pt x="5" y="13"/>
                      <a:pt x="5" y="12"/>
                    </a:cubicBezTo>
                    <a:cubicBezTo>
                      <a:pt x="5" y="13"/>
                      <a:pt x="8" y="15"/>
                      <a:pt x="7" y="14"/>
                    </a:cubicBezTo>
                    <a:close/>
                    <a:moveTo>
                      <a:pt x="5" y="15"/>
                    </a:moveTo>
                    <a:cubicBezTo>
                      <a:pt x="6" y="15"/>
                      <a:pt x="7" y="16"/>
                      <a:pt x="7" y="16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4"/>
                    </a:cubicBezTo>
                    <a:cubicBezTo>
                      <a:pt x="5" y="14"/>
                      <a:pt x="5" y="15"/>
                      <a:pt x="5" y="15"/>
                    </a:cubicBezTo>
                    <a:close/>
                  </a:path>
                </a:pathLst>
              </a:custGeom>
              <a:solidFill>
                <a:srgbClr val="AEBD7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82"/>
              <p:cNvSpPr>
                <a:spLocks/>
              </p:cNvSpPr>
              <p:nvPr/>
            </p:nvSpPr>
            <p:spPr bwMode="auto">
              <a:xfrm rot="976095">
                <a:off x="7208026" y="1950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83"/>
              <p:cNvSpPr>
                <a:spLocks/>
              </p:cNvSpPr>
              <p:nvPr/>
            </p:nvSpPr>
            <p:spPr bwMode="auto">
              <a:xfrm rot="976095">
                <a:off x="7069066" y="2197002"/>
                <a:ext cx="31547" cy="12618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84"/>
              <p:cNvSpPr>
                <a:spLocks/>
              </p:cNvSpPr>
              <p:nvPr/>
            </p:nvSpPr>
            <p:spPr bwMode="auto">
              <a:xfrm rot="976095">
                <a:off x="7081053" y="2201420"/>
                <a:ext cx="37854" cy="12618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70" name="组合 69"/>
          <p:cNvGrpSpPr/>
          <p:nvPr/>
        </p:nvGrpSpPr>
        <p:grpSpPr>
          <a:xfrm>
            <a:off x="1029683" y="4448933"/>
            <a:ext cx="3329945" cy="1431935"/>
            <a:chOff x="1029683" y="4448933"/>
            <a:chExt cx="3329945" cy="1431935"/>
          </a:xfrm>
        </p:grpSpPr>
        <p:sp>
          <p:nvSpPr>
            <p:cNvPr id="62" name="文本框 131"/>
            <p:cNvSpPr txBox="1"/>
            <p:nvPr/>
          </p:nvSpPr>
          <p:spPr>
            <a:xfrm>
              <a:off x="1029683" y="4448933"/>
              <a:ext cx="294170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 smtClean="0">
                  <a:solidFill>
                    <a:srgbClr val="73ADC9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2000" b="1" spc="600" dirty="0">
                <a:solidFill>
                  <a:srgbClr val="73ADC9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文本框 132"/>
            <p:cNvSpPr txBox="1"/>
            <p:nvPr/>
          </p:nvSpPr>
          <p:spPr>
            <a:xfrm>
              <a:off x="1029684" y="4857383"/>
              <a:ext cx="3329944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030133" y="2275561"/>
            <a:ext cx="3257649" cy="1439418"/>
            <a:chOff x="1030133" y="2275561"/>
            <a:chExt cx="3257649" cy="1439418"/>
          </a:xfrm>
        </p:grpSpPr>
        <p:sp>
          <p:nvSpPr>
            <p:cNvPr id="64" name="文本框 134"/>
            <p:cNvSpPr txBox="1"/>
            <p:nvPr/>
          </p:nvSpPr>
          <p:spPr>
            <a:xfrm>
              <a:off x="1030134" y="2275561"/>
              <a:ext cx="286714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 smtClean="0">
                  <a:solidFill>
                    <a:srgbClr val="FF5E72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2000" b="1" spc="600" dirty="0">
                <a:solidFill>
                  <a:srgbClr val="FF5E72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文本框 135"/>
            <p:cNvSpPr txBox="1"/>
            <p:nvPr/>
          </p:nvSpPr>
          <p:spPr>
            <a:xfrm>
              <a:off x="1030133" y="2691494"/>
              <a:ext cx="3257649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8062196" y="2246038"/>
            <a:ext cx="3373140" cy="1498464"/>
            <a:chOff x="8062196" y="2246038"/>
            <a:chExt cx="3373140" cy="1498464"/>
          </a:xfrm>
        </p:grpSpPr>
        <p:sp>
          <p:nvSpPr>
            <p:cNvPr id="66" name="文本框 137"/>
            <p:cNvSpPr txBox="1"/>
            <p:nvPr/>
          </p:nvSpPr>
          <p:spPr>
            <a:xfrm>
              <a:off x="8062196" y="2246038"/>
              <a:ext cx="286759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 smtClean="0">
                  <a:solidFill>
                    <a:srgbClr val="FFAE4C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2000" b="1" spc="600" dirty="0">
                <a:solidFill>
                  <a:srgbClr val="FFAE4C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文本框 138"/>
            <p:cNvSpPr txBox="1"/>
            <p:nvPr/>
          </p:nvSpPr>
          <p:spPr>
            <a:xfrm>
              <a:off x="8062196" y="2721017"/>
              <a:ext cx="3373140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8062196" y="4448933"/>
            <a:ext cx="3242242" cy="1431935"/>
            <a:chOff x="8062196" y="4448933"/>
            <a:chExt cx="3242242" cy="1431935"/>
          </a:xfrm>
        </p:grpSpPr>
        <p:sp>
          <p:nvSpPr>
            <p:cNvPr id="68" name="文本框 140"/>
            <p:cNvSpPr txBox="1"/>
            <p:nvPr/>
          </p:nvSpPr>
          <p:spPr>
            <a:xfrm>
              <a:off x="8062196" y="4448933"/>
              <a:ext cx="286759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 smtClean="0">
                  <a:solidFill>
                    <a:srgbClr val="AEBD72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sz="2000" b="1" spc="600" dirty="0">
                <a:solidFill>
                  <a:srgbClr val="AEBD72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文本框 141"/>
            <p:cNvSpPr txBox="1"/>
            <p:nvPr/>
          </p:nvSpPr>
          <p:spPr>
            <a:xfrm>
              <a:off x="8062196" y="4857383"/>
              <a:ext cx="3242242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023"/>
    </mc:Choice>
    <mc:Fallback xmlns="">
      <p:transition spd="slow" advTm="7023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35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discrete" valueType="str">
                                          <p:cBhvr>
                                            <p:cTn id="2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hidden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visible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4" presetID="2" presetClass="entr" presetSubtype="2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6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7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29" presetID="2" presetClass="entr" presetSubtype="2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34" presetID="2" presetClass="entr" presetSubtype="8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39" presetID="2" presetClass="entr" presetSubtype="8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35" presetClass="emph" presetSubtype="0" repeatCount="2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 calcmode="discrete" valueType="str">
                                          <p:cBhvr>
                                            <p:cTn id="22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hidden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visible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4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29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34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39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5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实践难点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03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graphicFrame>
        <p:nvGraphicFramePr>
          <p:cNvPr id="6" name="图表 5"/>
          <p:cNvGraphicFramePr/>
          <p:nvPr>
            <p:extLst>
              <p:ext uri="{D42A27DB-BD31-4B8C-83A1-F6EECF244321}">
                <p14:modId xmlns:p14="http://schemas.microsoft.com/office/powerpoint/2010/main" val="3116402909"/>
              </p:ext>
            </p:extLst>
          </p:nvPr>
        </p:nvGraphicFramePr>
        <p:xfrm>
          <a:off x="531207" y="1741186"/>
          <a:ext cx="6088719" cy="41722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" name="文本框 22"/>
          <p:cNvSpPr txBox="1"/>
          <p:nvPr/>
        </p:nvSpPr>
        <p:spPr>
          <a:xfrm>
            <a:off x="6905395" y="2757912"/>
            <a:ext cx="27958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 smtClean="0">
                <a:solidFill>
                  <a:schemeClr val="accent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000" b="1" spc="600" dirty="0">
              <a:solidFill>
                <a:schemeClr val="accent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23"/>
          <p:cNvSpPr txBox="1"/>
          <p:nvPr/>
        </p:nvSpPr>
        <p:spPr>
          <a:xfrm>
            <a:off x="6905396" y="3281132"/>
            <a:ext cx="4401234" cy="16688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</a:t>
            </a:r>
            <a:r>
              <a:rPr lang="zh-CN" altLang="en-US" sz="1400" dirty="0" smtClean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；</a:t>
            </a: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  <a:p>
            <a:pPr>
              <a:lnSpc>
                <a:spcPct val="150000"/>
              </a:lnSpc>
            </a:pP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0760" y="1077549"/>
            <a:ext cx="8719849" cy="1585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8388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262"/>
    </mc:Choice>
    <mc:Fallback xmlns="">
      <p:transition spd="slow" advTm="526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6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6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6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Graphic spid="6" grpId="0" uiExpand="1">
        <p:bldSub>
          <a:bldChart bld="category"/>
        </p:bldSub>
      </p:bldGraphic>
      <p:bldP spid="7" grpId="0"/>
      <p:bldP spid="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市场调研分析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03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文本框 29"/>
          <p:cNvSpPr txBox="1"/>
          <p:nvPr/>
        </p:nvSpPr>
        <p:spPr>
          <a:xfrm>
            <a:off x="7743997" y="3805512"/>
            <a:ext cx="292876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 smtClean="0">
                <a:solidFill>
                  <a:srgbClr val="73ADC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000" b="1" spc="600" dirty="0">
              <a:solidFill>
                <a:srgbClr val="73ADC9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文本框 30"/>
          <p:cNvSpPr txBox="1"/>
          <p:nvPr/>
        </p:nvSpPr>
        <p:spPr>
          <a:xfrm>
            <a:off x="7743998" y="4213962"/>
            <a:ext cx="3502895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8" name="Freeform 152"/>
          <p:cNvSpPr>
            <a:spLocks noEditPoints="1"/>
          </p:cNvSpPr>
          <p:nvPr/>
        </p:nvSpPr>
        <p:spPr bwMode="auto">
          <a:xfrm>
            <a:off x="6760155" y="4067122"/>
            <a:ext cx="983843" cy="986607"/>
          </a:xfrm>
          <a:custGeom>
            <a:avLst/>
            <a:gdLst>
              <a:gd name="T0" fmla="*/ 612 w 662"/>
              <a:gd name="T1" fmla="*/ 615 h 663"/>
              <a:gd name="T2" fmla="*/ 617 w 662"/>
              <a:gd name="T3" fmla="*/ 476 h 663"/>
              <a:gd name="T4" fmla="*/ 631 w 662"/>
              <a:gd name="T5" fmla="*/ 322 h 663"/>
              <a:gd name="T6" fmla="*/ 505 w 662"/>
              <a:gd name="T7" fmla="*/ 154 h 663"/>
              <a:gd name="T8" fmla="*/ 191 w 662"/>
              <a:gd name="T9" fmla="*/ 34 h 663"/>
              <a:gd name="T10" fmla="*/ 9 w 662"/>
              <a:gd name="T11" fmla="*/ 117 h 663"/>
              <a:gd name="T12" fmla="*/ 109 w 662"/>
              <a:gd name="T13" fmla="*/ 207 h 663"/>
              <a:gd name="T14" fmla="*/ 153 w 662"/>
              <a:gd name="T15" fmla="*/ 359 h 663"/>
              <a:gd name="T16" fmla="*/ 428 w 662"/>
              <a:gd name="T17" fmla="*/ 363 h 663"/>
              <a:gd name="T18" fmla="*/ 570 w 662"/>
              <a:gd name="T19" fmla="*/ 324 h 663"/>
              <a:gd name="T20" fmla="*/ 590 w 662"/>
              <a:gd name="T21" fmla="*/ 365 h 663"/>
              <a:gd name="T22" fmla="*/ 566 w 662"/>
              <a:gd name="T23" fmla="*/ 420 h 663"/>
              <a:gd name="T24" fmla="*/ 462 w 662"/>
              <a:gd name="T25" fmla="*/ 587 h 663"/>
              <a:gd name="T26" fmla="*/ 510 w 662"/>
              <a:gd name="T27" fmla="*/ 628 h 663"/>
              <a:gd name="T28" fmla="*/ 509 w 662"/>
              <a:gd name="T29" fmla="*/ 552 h 663"/>
              <a:gd name="T30" fmla="*/ 596 w 662"/>
              <a:gd name="T31" fmla="*/ 428 h 663"/>
              <a:gd name="T32" fmla="*/ 577 w 662"/>
              <a:gd name="T33" fmla="*/ 622 h 663"/>
              <a:gd name="T34" fmla="*/ 649 w 662"/>
              <a:gd name="T35" fmla="*/ 628 h 663"/>
              <a:gd name="T36" fmla="*/ 214 w 662"/>
              <a:gd name="T37" fmla="*/ 355 h 663"/>
              <a:gd name="T38" fmla="*/ 120 w 662"/>
              <a:gd name="T39" fmla="*/ 232 h 663"/>
              <a:gd name="T40" fmla="*/ 138 w 662"/>
              <a:gd name="T41" fmla="*/ 216 h 663"/>
              <a:gd name="T42" fmla="*/ 367 w 662"/>
              <a:gd name="T43" fmla="*/ 372 h 663"/>
              <a:gd name="T44" fmla="*/ 388 w 662"/>
              <a:gd name="T45" fmla="*/ 257 h 663"/>
              <a:gd name="T46" fmla="*/ 275 w 662"/>
              <a:gd name="T47" fmla="*/ 172 h 663"/>
              <a:gd name="T48" fmla="*/ 436 w 662"/>
              <a:gd name="T49" fmla="*/ 280 h 663"/>
              <a:gd name="T50" fmla="*/ 437 w 662"/>
              <a:gd name="T51" fmla="*/ 334 h 663"/>
              <a:gd name="T52" fmla="*/ 330 w 662"/>
              <a:gd name="T53" fmla="*/ 163 h 663"/>
              <a:gd name="T54" fmla="*/ 130 w 662"/>
              <a:gd name="T55" fmla="*/ 186 h 663"/>
              <a:gd name="T56" fmla="*/ 178 w 662"/>
              <a:gd name="T57" fmla="*/ 72 h 663"/>
              <a:gd name="T58" fmla="*/ 409 w 662"/>
              <a:gd name="T59" fmla="*/ 90 h 663"/>
              <a:gd name="T60" fmla="*/ 548 w 662"/>
              <a:gd name="T61" fmla="*/ 238 h 663"/>
              <a:gd name="T62" fmla="*/ 437 w 662"/>
              <a:gd name="T63" fmla="*/ 334 h 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2" h="663">
                <a:moveTo>
                  <a:pt x="649" y="628"/>
                </a:moveTo>
                <a:cubicBezTo>
                  <a:pt x="636" y="623"/>
                  <a:pt x="622" y="624"/>
                  <a:pt x="612" y="615"/>
                </a:cubicBezTo>
                <a:cubicBezTo>
                  <a:pt x="603" y="607"/>
                  <a:pt x="602" y="593"/>
                  <a:pt x="601" y="582"/>
                </a:cubicBezTo>
                <a:cubicBezTo>
                  <a:pt x="600" y="546"/>
                  <a:pt x="609" y="510"/>
                  <a:pt x="617" y="476"/>
                </a:cubicBezTo>
                <a:cubicBezTo>
                  <a:pt x="624" y="442"/>
                  <a:pt x="654" y="346"/>
                  <a:pt x="612" y="321"/>
                </a:cubicBezTo>
                <a:cubicBezTo>
                  <a:pt x="619" y="321"/>
                  <a:pt x="625" y="321"/>
                  <a:pt x="631" y="322"/>
                </a:cubicBezTo>
                <a:cubicBezTo>
                  <a:pt x="640" y="323"/>
                  <a:pt x="645" y="311"/>
                  <a:pt x="641" y="304"/>
                </a:cubicBezTo>
                <a:cubicBezTo>
                  <a:pt x="608" y="246"/>
                  <a:pt x="548" y="206"/>
                  <a:pt x="505" y="154"/>
                </a:cubicBezTo>
                <a:cubicBezTo>
                  <a:pt x="465" y="107"/>
                  <a:pt x="419" y="41"/>
                  <a:pt x="358" y="19"/>
                </a:cubicBezTo>
                <a:cubicBezTo>
                  <a:pt x="304" y="0"/>
                  <a:pt x="243" y="18"/>
                  <a:pt x="191" y="34"/>
                </a:cubicBezTo>
                <a:cubicBezTo>
                  <a:pt x="133" y="53"/>
                  <a:pt x="77" y="81"/>
                  <a:pt x="16" y="90"/>
                </a:cubicBezTo>
                <a:cubicBezTo>
                  <a:pt x="4" y="92"/>
                  <a:pt x="0" y="110"/>
                  <a:pt x="9" y="117"/>
                </a:cubicBezTo>
                <a:cubicBezTo>
                  <a:pt x="42" y="146"/>
                  <a:pt x="80" y="167"/>
                  <a:pt x="113" y="195"/>
                </a:cubicBezTo>
                <a:cubicBezTo>
                  <a:pt x="110" y="199"/>
                  <a:pt x="109" y="203"/>
                  <a:pt x="109" y="207"/>
                </a:cubicBezTo>
                <a:cubicBezTo>
                  <a:pt x="93" y="219"/>
                  <a:pt x="86" y="241"/>
                  <a:pt x="88" y="265"/>
                </a:cubicBezTo>
                <a:cubicBezTo>
                  <a:pt x="93" y="306"/>
                  <a:pt x="121" y="336"/>
                  <a:pt x="153" y="359"/>
                </a:cubicBezTo>
                <a:cubicBezTo>
                  <a:pt x="214" y="403"/>
                  <a:pt x="298" y="425"/>
                  <a:pt x="371" y="405"/>
                </a:cubicBezTo>
                <a:cubicBezTo>
                  <a:pt x="395" y="399"/>
                  <a:pt x="418" y="385"/>
                  <a:pt x="428" y="363"/>
                </a:cubicBezTo>
                <a:cubicBezTo>
                  <a:pt x="431" y="364"/>
                  <a:pt x="433" y="364"/>
                  <a:pt x="436" y="363"/>
                </a:cubicBezTo>
                <a:cubicBezTo>
                  <a:pt x="477" y="348"/>
                  <a:pt x="524" y="331"/>
                  <a:pt x="570" y="324"/>
                </a:cubicBezTo>
                <a:cubicBezTo>
                  <a:pt x="574" y="329"/>
                  <a:pt x="579" y="333"/>
                  <a:pt x="585" y="338"/>
                </a:cubicBezTo>
                <a:cubicBezTo>
                  <a:pt x="586" y="347"/>
                  <a:pt x="588" y="356"/>
                  <a:pt x="590" y="365"/>
                </a:cubicBezTo>
                <a:cubicBezTo>
                  <a:pt x="590" y="365"/>
                  <a:pt x="590" y="365"/>
                  <a:pt x="591" y="365"/>
                </a:cubicBezTo>
                <a:cubicBezTo>
                  <a:pt x="584" y="387"/>
                  <a:pt x="571" y="413"/>
                  <a:pt x="566" y="420"/>
                </a:cubicBezTo>
                <a:cubicBezTo>
                  <a:pt x="546" y="447"/>
                  <a:pt x="523" y="472"/>
                  <a:pt x="503" y="500"/>
                </a:cubicBezTo>
                <a:cubicBezTo>
                  <a:pt x="485" y="525"/>
                  <a:pt x="466" y="555"/>
                  <a:pt x="462" y="587"/>
                </a:cubicBezTo>
                <a:cubicBezTo>
                  <a:pt x="459" y="611"/>
                  <a:pt x="470" y="641"/>
                  <a:pt x="497" y="645"/>
                </a:cubicBezTo>
                <a:cubicBezTo>
                  <a:pt x="507" y="646"/>
                  <a:pt x="516" y="638"/>
                  <a:pt x="510" y="628"/>
                </a:cubicBezTo>
                <a:cubicBezTo>
                  <a:pt x="503" y="617"/>
                  <a:pt x="495" y="609"/>
                  <a:pt x="495" y="595"/>
                </a:cubicBezTo>
                <a:cubicBezTo>
                  <a:pt x="494" y="580"/>
                  <a:pt x="502" y="565"/>
                  <a:pt x="509" y="552"/>
                </a:cubicBezTo>
                <a:cubicBezTo>
                  <a:pt x="527" y="518"/>
                  <a:pt x="552" y="489"/>
                  <a:pt x="575" y="459"/>
                </a:cubicBezTo>
                <a:cubicBezTo>
                  <a:pt x="583" y="449"/>
                  <a:pt x="590" y="439"/>
                  <a:pt x="596" y="428"/>
                </a:cubicBezTo>
                <a:cubicBezTo>
                  <a:pt x="588" y="461"/>
                  <a:pt x="579" y="494"/>
                  <a:pt x="573" y="528"/>
                </a:cubicBezTo>
                <a:cubicBezTo>
                  <a:pt x="568" y="558"/>
                  <a:pt x="564" y="593"/>
                  <a:pt x="577" y="622"/>
                </a:cubicBezTo>
                <a:cubicBezTo>
                  <a:pt x="591" y="648"/>
                  <a:pt x="624" y="663"/>
                  <a:pt x="652" y="650"/>
                </a:cubicBezTo>
                <a:cubicBezTo>
                  <a:pt x="662" y="645"/>
                  <a:pt x="658" y="631"/>
                  <a:pt x="649" y="628"/>
                </a:cubicBezTo>
                <a:moveTo>
                  <a:pt x="367" y="372"/>
                </a:moveTo>
                <a:cubicBezTo>
                  <a:pt x="316" y="389"/>
                  <a:pt x="261" y="376"/>
                  <a:pt x="214" y="355"/>
                </a:cubicBezTo>
                <a:cubicBezTo>
                  <a:pt x="184" y="343"/>
                  <a:pt x="157" y="326"/>
                  <a:pt x="136" y="302"/>
                </a:cubicBezTo>
                <a:cubicBezTo>
                  <a:pt x="120" y="284"/>
                  <a:pt x="110" y="253"/>
                  <a:pt x="120" y="232"/>
                </a:cubicBezTo>
                <a:cubicBezTo>
                  <a:pt x="126" y="228"/>
                  <a:pt x="132" y="222"/>
                  <a:pt x="137" y="216"/>
                </a:cubicBezTo>
                <a:cubicBezTo>
                  <a:pt x="138" y="216"/>
                  <a:pt x="138" y="216"/>
                  <a:pt x="138" y="216"/>
                </a:cubicBezTo>
                <a:cubicBezTo>
                  <a:pt x="204" y="200"/>
                  <a:pt x="276" y="218"/>
                  <a:pt x="333" y="253"/>
                </a:cubicBezTo>
                <a:cubicBezTo>
                  <a:pt x="372" y="278"/>
                  <a:pt x="440" y="347"/>
                  <a:pt x="367" y="372"/>
                </a:cubicBezTo>
                <a:moveTo>
                  <a:pt x="424" y="302"/>
                </a:moveTo>
                <a:cubicBezTo>
                  <a:pt x="415" y="285"/>
                  <a:pt x="401" y="269"/>
                  <a:pt x="388" y="257"/>
                </a:cubicBezTo>
                <a:cubicBezTo>
                  <a:pt x="332" y="203"/>
                  <a:pt x="245" y="174"/>
                  <a:pt x="166" y="182"/>
                </a:cubicBezTo>
                <a:cubicBezTo>
                  <a:pt x="197" y="155"/>
                  <a:pt x="234" y="159"/>
                  <a:pt x="275" y="172"/>
                </a:cubicBezTo>
                <a:cubicBezTo>
                  <a:pt x="316" y="186"/>
                  <a:pt x="359" y="199"/>
                  <a:pt x="397" y="221"/>
                </a:cubicBezTo>
                <a:cubicBezTo>
                  <a:pt x="415" y="232"/>
                  <a:pt x="448" y="255"/>
                  <a:pt x="436" y="280"/>
                </a:cubicBezTo>
                <a:cubicBezTo>
                  <a:pt x="433" y="288"/>
                  <a:pt x="428" y="295"/>
                  <a:pt x="424" y="302"/>
                </a:cubicBezTo>
                <a:moveTo>
                  <a:pt x="437" y="334"/>
                </a:moveTo>
                <a:cubicBezTo>
                  <a:pt x="455" y="304"/>
                  <a:pt x="481" y="277"/>
                  <a:pt x="459" y="240"/>
                </a:cubicBezTo>
                <a:cubicBezTo>
                  <a:pt x="434" y="196"/>
                  <a:pt x="375" y="178"/>
                  <a:pt x="330" y="163"/>
                </a:cubicBezTo>
                <a:cubicBezTo>
                  <a:pt x="286" y="148"/>
                  <a:pt x="230" y="123"/>
                  <a:pt x="184" y="142"/>
                </a:cubicBezTo>
                <a:cubicBezTo>
                  <a:pt x="162" y="152"/>
                  <a:pt x="145" y="168"/>
                  <a:pt x="130" y="186"/>
                </a:cubicBezTo>
                <a:cubicBezTo>
                  <a:pt x="114" y="155"/>
                  <a:pt x="85" y="135"/>
                  <a:pt x="57" y="114"/>
                </a:cubicBezTo>
                <a:cubicBezTo>
                  <a:pt x="98" y="103"/>
                  <a:pt x="138" y="86"/>
                  <a:pt x="178" y="72"/>
                </a:cubicBezTo>
                <a:cubicBezTo>
                  <a:pt x="227" y="54"/>
                  <a:pt x="286" y="32"/>
                  <a:pt x="339" y="43"/>
                </a:cubicBezTo>
                <a:cubicBezTo>
                  <a:pt x="367" y="49"/>
                  <a:pt x="389" y="71"/>
                  <a:pt x="409" y="90"/>
                </a:cubicBezTo>
                <a:cubicBezTo>
                  <a:pt x="434" y="114"/>
                  <a:pt x="457" y="141"/>
                  <a:pt x="480" y="168"/>
                </a:cubicBezTo>
                <a:cubicBezTo>
                  <a:pt x="501" y="193"/>
                  <a:pt x="523" y="216"/>
                  <a:pt x="548" y="238"/>
                </a:cubicBezTo>
                <a:cubicBezTo>
                  <a:pt x="569" y="256"/>
                  <a:pt x="591" y="275"/>
                  <a:pt x="608" y="297"/>
                </a:cubicBezTo>
                <a:cubicBezTo>
                  <a:pt x="550" y="296"/>
                  <a:pt x="490" y="316"/>
                  <a:pt x="437" y="33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文本框 26"/>
          <p:cNvSpPr txBox="1"/>
          <p:nvPr/>
        </p:nvSpPr>
        <p:spPr>
          <a:xfrm>
            <a:off x="2383996" y="1713601"/>
            <a:ext cx="28309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 smtClean="0">
                <a:solidFill>
                  <a:srgbClr val="FF5E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000" b="1" spc="600" dirty="0">
              <a:solidFill>
                <a:srgbClr val="FF5E7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文本框 27"/>
          <p:cNvSpPr txBox="1"/>
          <p:nvPr/>
        </p:nvSpPr>
        <p:spPr>
          <a:xfrm>
            <a:off x="2383996" y="2122051"/>
            <a:ext cx="3529916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</a:t>
            </a:r>
            <a:r>
              <a:rPr lang="zh-CN" altLang="en-US" sz="1400" dirty="0" smtClean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069902" y="1831788"/>
            <a:ext cx="1214604" cy="1174531"/>
            <a:chOff x="2716213" y="4478338"/>
            <a:chExt cx="1395413" cy="1349375"/>
          </a:xfrm>
        </p:grpSpPr>
        <p:sp>
          <p:nvSpPr>
            <p:cNvPr id="12" name="Freeform 154"/>
            <p:cNvSpPr>
              <a:spLocks noEditPoints="1"/>
            </p:cNvSpPr>
            <p:nvPr/>
          </p:nvSpPr>
          <p:spPr bwMode="auto">
            <a:xfrm>
              <a:off x="2716213" y="4478338"/>
              <a:ext cx="1395413" cy="1349375"/>
            </a:xfrm>
            <a:custGeom>
              <a:avLst/>
              <a:gdLst>
                <a:gd name="T0" fmla="*/ 764 w 816"/>
                <a:gd name="T1" fmla="*/ 514 h 790"/>
                <a:gd name="T2" fmla="*/ 727 w 816"/>
                <a:gd name="T3" fmla="*/ 396 h 790"/>
                <a:gd name="T4" fmla="*/ 583 w 816"/>
                <a:gd name="T5" fmla="*/ 206 h 790"/>
                <a:gd name="T6" fmla="*/ 363 w 816"/>
                <a:gd name="T7" fmla="*/ 15 h 790"/>
                <a:gd name="T8" fmla="*/ 133 w 816"/>
                <a:gd name="T9" fmla="*/ 195 h 790"/>
                <a:gd name="T10" fmla="*/ 81 w 816"/>
                <a:gd name="T11" fmla="*/ 466 h 790"/>
                <a:gd name="T12" fmla="*/ 224 w 816"/>
                <a:gd name="T13" fmla="*/ 623 h 790"/>
                <a:gd name="T14" fmla="*/ 345 w 816"/>
                <a:gd name="T15" fmla="*/ 749 h 790"/>
                <a:gd name="T16" fmla="*/ 70 w 816"/>
                <a:gd name="T17" fmla="*/ 412 h 790"/>
                <a:gd name="T18" fmla="*/ 105 w 816"/>
                <a:gd name="T19" fmla="*/ 247 h 790"/>
                <a:gd name="T20" fmla="*/ 342 w 816"/>
                <a:gd name="T21" fmla="*/ 60 h 790"/>
                <a:gd name="T22" fmla="*/ 457 w 816"/>
                <a:gd name="T23" fmla="*/ 85 h 790"/>
                <a:gd name="T24" fmla="*/ 697 w 816"/>
                <a:gd name="T25" fmla="*/ 388 h 790"/>
                <a:gd name="T26" fmla="*/ 535 w 816"/>
                <a:gd name="T27" fmla="*/ 455 h 790"/>
                <a:gd name="T28" fmla="*/ 343 w 816"/>
                <a:gd name="T29" fmla="*/ 594 h 790"/>
                <a:gd name="T30" fmla="*/ 83 w 816"/>
                <a:gd name="T31" fmla="*/ 321 h 790"/>
                <a:gd name="T32" fmla="*/ 331 w 816"/>
                <a:gd name="T33" fmla="*/ 658 h 790"/>
                <a:gd name="T34" fmla="*/ 409 w 816"/>
                <a:gd name="T35" fmla="*/ 780 h 790"/>
                <a:gd name="T36" fmla="*/ 603 w 816"/>
                <a:gd name="T37" fmla="*/ 667 h 790"/>
                <a:gd name="T38" fmla="*/ 806 w 816"/>
                <a:gd name="T39" fmla="*/ 520 h 790"/>
                <a:gd name="T40" fmla="*/ 685 w 816"/>
                <a:gd name="T41" fmla="*/ 571 h 790"/>
                <a:gd name="T42" fmla="*/ 460 w 816"/>
                <a:gd name="T43" fmla="*/ 710 h 790"/>
                <a:gd name="T44" fmla="*/ 361 w 816"/>
                <a:gd name="T45" fmla="*/ 637 h 790"/>
                <a:gd name="T46" fmla="*/ 628 w 816"/>
                <a:gd name="T47" fmla="*/ 441 h 790"/>
                <a:gd name="T48" fmla="*/ 689 w 816"/>
                <a:gd name="T49" fmla="*/ 452 h 790"/>
                <a:gd name="T50" fmla="*/ 528 w 816"/>
                <a:gd name="T51" fmla="*/ 531 h 790"/>
                <a:gd name="T52" fmla="*/ 379 w 816"/>
                <a:gd name="T53" fmla="*/ 636 h 790"/>
                <a:gd name="T54" fmla="*/ 691 w 816"/>
                <a:gd name="T55" fmla="*/ 472 h 790"/>
                <a:gd name="T56" fmla="*/ 698 w 816"/>
                <a:gd name="T57" fmla="*/ 473 h 790"/>
                <a:gd name="T58" fmla="*/ 435 w 816"/>
                <a:gd name="T59" fmla="*/ 621 h 790"/>
                <a:gd name="T60" fmla="*/ 410 w 816"/>
                <a:gd name="T61" fmla="*/ 661 h 790"/>
                <a:gd name="T62" fmla="*/ 563 w 816"/>
                <a:gd name="T63" fmla="*/ 576 h 790"/>
                <a:gd name="T64" fmla="*/ 720 w 816"/>
                <a:gd name="T65" fmla="*/ 504 h 790"/>
                <a:gd name="T66" fmla="*/ 433 w 816"/>
                <a:gd name="T67" fmla="*/ 676 h 790"/>
                <a:gd name="T68" fmla="*/ 588 w 816"/>
                <a:gd name="T69" fmla="*/ 623 h 790"/>
                <a:gd name="T70" fmla="*/ 741 w 816"/>
                <a:gd name="T71" fmla="*/ 522 h 790"/>
                <a:gd name="T72" fmla="*/ 685 w 816"/>
                <a:gd name="T73" fmla="*/ 57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16" h="790">
                  <a:moveTo>
                    <a:pt x="790" y="499"/>
                  </a:moveTo>
                  <a:cubicBezTo>
                    <a:pt x="781" y="504"/>
                    <a:pt x="773" y="509"/>
                    <a:pt x="764" y="514"/>
                  </a:cubicBezTo>
                  <a:cubicBezTo>
                    <a:pt x="738" y="480"/>
                    <a:pt x="696" y="443"/>
                    <a:pt x="726" y="398"/>
                  </a:cubicBezTo>
                  <a:cubicBezTo>
                    <a:pt x="726" y="398"/>
                    <a:pt x="726" y="397"/>
                    <a:pt x="727" y="396"/>
                  </a:cubicBezTo>
                  <a:cubicBezTo>
                    <a:pt x="733" y="391"/>
                    <a:pt x="735" y="382"/>
                    <a:pt x="728" y="375"/>
                  </a:cubicBezTo>
                  <a:cubicBezTo>
                    <a:pt x="675" y="325"/>
                    <a:pt x="624" y="267"/>
                    <a:pt x="583" y="206"/>
                  </a:cubicBezTo>
                  <a:cubicBezTo>
                    <a:pt x="549" y="155"/>
                    <a:pt x="518" y="101"/>
                    <a:pt x="475" y="57"/>
                  </a:cubicBezTo>
                  <a:cubicBezTo>
                    <a:pt x="445" y="25"/>
                    <a:pt x="407" y="0"/>
                    <a:pt x="363" y="15"/>
                  </a:cubicBezTo>
                  <a:cubicBezTo>
                    <a:pt x="317" y="30"/>
                    <a:pt x="277" y="68"/>
                    <a:pt x="242" y="100"/>
                  </a:cubicBezTo>
                  <a:cubicBezTo>
                    <a:pt x="207" y="132"/>
                    <a:pt x="174" y="170"/>
                    <a:pt x="133" y="195"/>
                  </a:cubicBezTo>
                  <a:cubicBezTo>
                    <a:pt x="87" y="223"/>
                    <a:pt x="35" y="257"/>
                    <a:pt x="18" y="311"/>
                  </a:cubicBezTo>
                  <a:cubicBezTo>
                    <a:pt x="0" y="369"/>
                    <a:pt x="45" y="426"/>
                    <a:pt x="81" y="466"/>
                  </a:cubicBezTo>
                  <a:cubicBezTo>
                    <a:pt x="103" y="490"/>
                    <a:pt x="128" y="513"/>
                    <a:pt x="151" y="536"/>
                  </a:cubicBezTo>
                  <a:cubicBezTo>
                    <a:pt x="178" y="563"/>
                    <a:pt x="200" y="594"/>
                    <a:pt x="224" y="623"/>
                  </a:cubicBezTo>
                  <a:cubicBezTo>
                    <a:pt x="261" y="668"/>
                    <a:pt x="299" y="711"/>
                    <a:pt x="334" y="757"/>
                  </a:cubicBezTo>
                  <a:cubicBezTo>
                    <a:pt x="339" y="763"/>
                    <a:pt x="348" y="755"/>
                    <a:pt x="345" y="749"/>
                  </a:cubicBezTo>
                  <a:cubicBezTo>
                    <a:pt x="306" y="679"/>
                    <a:pt x="253" y="620"/>
                    <a:pt x="204" y="558"/>
                  </a:cubicBezTo>
                  <a:cubicBezTo>
                    <a:pt x="163" y="506"/>
                    <a:pt x="109" y="465"/>
                    <a:pt x="70" y="412"/>
                  </a:cubicBezTo>
                  <a:cubicBezTo>
                    <a:pt x="50" y="385"/>
                    <a:pt x="36" y="352"/>
                    <a:pt x="44" y="318"/>
                  </a:cubicBezTo>
                  <a:cubicBezTo>
                    <a:pt x="51" y="287"/>
                    <a:pt x="80" y="264"/>
                    <a:pt x="105" y="247"/>
                  </a:cubicBezTo>
                  <a:cubicBezTo>
                    <a:pt x="144" y="218"/>
                    <a:pt x="182" y="194"/>
                    <a:pt x="218" y="162"/>
                  </a:cubicBezTo>
                  <a:cubicBezTo>
                    <a:pt x="258" y="126"/>
                    <a:pt x="297" y="88"/>
                    <a:pt x="342" y="60"/>
                  </a:cubicBezTo>
                  <a:cubicBezTo>
                    <a:pt x="358" y="50"/>
                    <a:pt x="377" y="40"/>
                    <a:pt x="396" y="41"/>
                  </a:cubicBezTo>
                  <a:cubicBezTo>
                    <a:pt x="419" y="43"/>
                    <a:pt x="443" y="70"/>
                    <a:pt x="457" y="85"/>
                  </a:cubicBezTo>
                  <a:cubicBezTo>
                    <a:pt x="499" y="129"/>
                    <a:pt x="528" y="184"/>
                    <a:pt x="562" y="234"/>
                  </a:cubicBezTo>
                  <a:cubicBezTo>
                    <a:pt x="599" y="289"/>
                    <a:pt x="646" y="344"/>
                    <a:pt x="697" y="388"/>
                  </a:cubicBezTo>
                  <a:cubicBezTo>
                    <a:pt x="685" y="402"/>
                    <a:pt x="642" y="404"/>
                    <a:pt x="629" y="408"/>
                  </a:cubicBezTo>
                  <a:cubicBezTo>
                    <a:pt x="595" y="417"/>
                    <a:pt x="564" y="436"/>
                    <a:pt x="535" y="455"/>
                  </a:cubicBezTo>
                  <a:cubicBezTo>
                    <a:pt x="485" y="487"/>
                    <a:pt x="431" y="514"/>
                    <a:pt x="384" y="550"/>
                  </a:cubicBezTo>
                  <a:cubicBezTo>
                    <a:pt x="367" y="564"/>
                    <a:pt x="353" y="578"/>
                    <a:pt x="343" y="594"/>
                  </a:cubicBezTo>
                  <a:cubicBezTo>
                    <a:pt x="263" y="498"/>
                    <a:pt x="188" y="392"/>
                    <a:pt x="95" y="309"/>
                  </a:cubicBezTo>
                  <a:cubicBezTo>
                    <a:pt x="87" y="301"/>
                    <a:pt x="77" y="312"/>
                    <a:pt x="83" y="321"/>
                  </a:cubicBezTo>
                  <a:cubicBezTo>
                    <a:pt x="162" y="422"/>
                    <a:pt x="244" y="527"/>
                    <a:pt x="332" y="621"/>
                  </a:cubicBezTo>
                  <a:cubicBezTo>
                    <a:pt x="330" y="632"/>
                    <a:pt x="329" y="645"/>
                    <a:pt x="331" y="658"/>
                  </a:cubicBezTo>
                  <a:cubicBezTo>
                    <a:pt x="337" y="699"/>
                    <a:pt x="351" y="756"/>
                    <a:pt x="385" y="783"/>
                  </a:cubicBezTo>
                  <a:cubicBezTo>
                    <a:pt x="393" y="790"/>
                    <a:pt x="403" y="788"/>
                    <a:pt x="409" y="780"/>
                  </a:cubicBezTo>
                  <a:cubicBezTo>
                    <a:pt x="430" y="752"/>
                    <a:pt x="466" y="741"/>
                    <a:pt x="496" y="728"/>
                  </a:cubicBezTo>
                  <a:cubicBezTo>
                    <a:pt x="533" y="712"/>
                    <a:pt x="568" y="689"/>
                    <a:pt x="603" y="667"/>
                  </a:cubicBezTo>
                  <a:cubicBezTo>
                    <a:pt x="639" y="644"/>
                    <a:pt x="674" y="617"/>
                    <a:pt x="709" y="593"/>
                  </a:cubicBezTo>
                  <a:cubicBezTo>
                    <a:pt x="742" y="570"/>
                    <a:pt x="779" y="549"/>
                    <a:pt x="806" y="520"/>
                  </a:cubicBezTo>
                  <a:cubicBezTo>
                    <a:pt x="816" y="509"/>
                    <a:pt x="803" y="492"/>
                    <a:pt x="790" y="499"/>
                  </a:cubicBezTo>
                  <a:moveTo>
                    <a:pt x="685" y="571"/>
                  </a:moveTo>
                  <a:cubicBezTo>
                    <a:pt x="647" y="598"/>
                    <a:pt x="609" y="626"/>
                    <a:pt x="570" y="651"/>
                  </a:cubicBezTo>
                  <a:cubicBezTo>
                    <a:pt x="534" y="674"/>
                    <a:pt x="499" y="694"/>
                    <a:pt x="460" y="710"/>
                  </a:cubicBezTo>
                  <a:cubicBezTo>
                    <a:pt x="436" y="720"/>
                    <a:pt x="414" y="732"/>
                    <a:pt x="395" y="750"/>
                  </a:cubicBezTo>
                  <a:cubicBezTo>
                    <a:pt x="372" y="720"/>
                    <a:pt x="362" y="670"/>
                    <a:pt x="361" y="637"/>
                  </a:cubicBezTo>
                  <a:cubicBezTo>
                    <a:pt x="360" y="588"/>
                    <a:pt x="435" y="553"/>
                    <a:pt x="471" y="532"/>
                  </a:cubicBezTo>
                  <a:cubicBezTo>
                    <a:pt x="523" y="502"/>
                    <a:pt x="572" y="464"/>
                    <a:pt x="628" y="441"/>
                  </a:cubicBezTo>
                  <a:cubicBezTo>
                    <a:pt x="641" y="436"/>
                    <a:pt x="665" y="432"/>
                    <a:pt x="684" y="425"/>
                  </a:cubicBezTo>
                  <a:cubicBezTo>
                    <a:pt x="684" y="434"/>
                    <a:pt x="686" y="443"/>
                    <a:pt x="689" y="452"/>
                  </a:cubicBezTo>
                  <a:cubicBezTo>
                    <a:pt x="686" y="451"/>
                    <a:pt x="683" y="451"/>
                    <a:pt x="680" y="453"/>
                  </a:cubicBezTo>
                  <a:cubicBezTo>
                    <a:pt x="628" y="476"/>
                    <a:pt x="578" y="504"/>
                    <a:pt x="528" y="531"/>
                  </a:cubicBezTo>
                  <a:cubicBezTo>
                    <a:pt x="476" y="560"/>
                    <a:pt x="422" y="590"/>
                    <a:pt x="373" y="624"/>
                  </a:cubicBezTo>
                  <a:cubicBezTo>
                    <a:pt x="366" y="629"/>
                    <a:pt x="372" y="639"/>
                    <a:pt x="379" y="636"/>
                  </a:cubicBezTo>
                  <a:cubicBezTo>
                    <a:pt x="431" y="613"/>
                    <a:pt x="481" y="584"/>
                    <a:pt x="531" y="557"/>
                  </a:cubicBezTo>
                  <a:cubicBezTo>
                    <a:pt x="584" y="528"/>
                    <a:pt x="638" y="501"/>
                    <a:pt x="691" y="472"/>
                  </a:cubicBezTo>
                  <a:cubicBezTo>
                    <a:pt x="693" y="471"/>
                    <a:pt x="694" y="470"/>
                    <a:pt x="695" y="469"/>
                  </a:cubicBezTo>
                  <a:cubicBezTo>
                    <a:pt x="696" y="470"/>
                    <a:pt x="697" y="472"/>
                    <a:pt x="698" y="473"/>
                  </a:cubicBezTo>
                  <a:cubicBezTo>
                    <a:pt x="645" y="504"/>
                    <a:pt x="590" y="530"/>
                    <a:pt x="537" y="560"/>
                  </a:cubicBezTo>
                  <a:cubicBezTo>
                    <a:pt x="503" y="580"/>
                    <a:pt x="468" y="599"/>
                    <a:pt x="435" y="621"/>
                  </a:cubicBezTo>
                  <a:cubicBezTo>
                    <a:pt x="425" y="628"/>
                    <a:pt x="393" y="646"/>
                    <a:pt x="399" y="663"/>
                  </a:cubicBezTo>
                  <a:cubicBezTo>
                    <a:pt x="401" y="669"/>
                    <a:pt x="410" y="668"/>
                    <a:pt x="410" y="661"/>
                  </a:cubicBezTo>
                  <a:cubicBezTo>
                    <a:pt x="411" y="655"/>
                    <a:pt x="463" y="630"/>
                    <a:pt x="471" y="626"/>
                  </a:cubicBezTo>
                  <a:cubicBezTo>
                    <a:pt x="502" y="609"/>
                    <a:pt x="533" y="592"/>
                    <a:pt x="563" y="576"/>
                  </a:cubicBezTo>
                  <a:cubicBezTo>
                    <a:pt x="612" y="548"/>
                    <a:pt x="664" y="526"/>
                    <a:pt x="712" y="496"/>
                  </a:cubicBezTo>
                  <a:cubicBezTo>
                    <a:pt x="715" y="499"/>
                    <a:pt x="717" y="501"/>
                    <a:pt x="720" y="504"/>
                  </a:cubicBezTo>
                  <a:cubicBezTo>
                    <a:pt x="673" y="534"/>
                    <a:pt x="626" y="561"/>
                    <a:pt x="581" y="594"/>
                  </a:cubicBezTo>
                  <a:cubicBezTo>
                    <a:pt x="535" y="627"/>
                    <a:pt x="487" y="656"/>
                    <a:pt x="433" y="676"/>
                  </a:cubicBezTo>
                  <a:cubicBezTo>
                    <a:pt x="423" y="679"/>
                    <a:pt x="427" y="694"/>
                    <a:pt x="438" y="692"/>
                  </a:cubicBezTo>
                  <a:cubicBezTo>
                    <a:pt x="492" y="682"/>
                    <a:pt x="543" y="653"/>
                    <a:pt x="588" y="623"/>
                  </a:cubicBezTo>
                  <a:cubicBezTo>
                    <a:pt x="614" y="605"/>
                    <a:pt x="639" y="587"/>
                    <a:pt x="667" y="570"/>
                  </a:cubicBezTo>
                  <a:cubicBezTo>
                    <a:pt x="692" y="555"/>
                    <a:pt x="718" y="541"/>
                    <a:pt x="741" y="522"/>
                  </a:cubicBezTo>
                  <a:cubicBezTo>
                    <a:pt x="743" y="523"/>
                    <a:pt x="745" y="525"/>
                    <a:pt x="747" y="526"/>
                  </a:cubicBezTo>
                  <a:cubicBezTo>
                    <a:pt x="726" y="541"/>
                    <a:pt x="706" y="557"/>
                    <a:pt x="685" y="57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55"/>
            <p:cNvSpPr>
              <a:spLocks noEditPoints="1"/>
            </p:cNvSpPr>
            <p:nvPr/>
          </p:nvSpPr>
          <p:spPr bwMode="auto">
            <a:xfrm>
              <a:off x="2998788" y="4695826"/>
              <a:ext cx="569913" cy="501650"/>
            </a:xfrm>
            <a:custGeom>
              <a:avLst/>
              <a:gdLst>
                <a:gd name="T0" fmla="*/ 327 w 334"/>
                <a:gd name="T1" fmla="*/ 96 h 293"/>
                <a:gd name="T2" fmla="*/ 247 w 334"/>
                <a:gd name="T3" fmla="*/ 20 h 293"/>
                <a:gd name="T4" fmla="*/ 164 w 334"/>
                <a:gd name="T5" fmla="*/ 39 h 293"/>
                <a:gd name="T6" fmla="*/ 72 w 334"/>
                <a:gd name="T7" fmla="*/ 93 h 293"/>
                <a:gd name="T8" fmla="*/ 13 w 334"/>
                <a:gd name="T9" fmla="*/ 143 h 293"/>
                <a:gd name="T10" fmla="*/ 13 w 334"/>
                <a:gd name="T11" fmla="*/ 153 h 293"/>
                <a:gd name="T12" fmla="*/ 3 w 334"/>
                <a:gd name="T13" fmla="*/ 162 h 293"/>
                <a:gd name="T14" fmla="*/ 127 w 334"/>
                <a:gd name="T15" fmla="*/ 255 h 293"/>
                <a:gd name="T16" fmla="*/ 327 w 334"/>
                <a:gd name="T17" fmla="*/ 118 h 293"/>
                <a:gd name="T18" fmla="*/ 327 w 334"/>
                <a:gd name="T19" fmla="*/ 96 h 293"/>
                <a:gd name="T20" fmla="*/ 119 w 334"/>
                <a:gd name="T21" fmla="*/ 225 h 293"/>
                <a:gd name="T22" fmla="*/ 84 w 334"/>
                <a:gd name="T23" fmla="*/ 229 h 293"/>
                <a:gd name="T24" fmla="*/ 17 w 334"/>
                <a:gd name="T25" fmla="*/ 158 h 293"/>
                <a:gd name="T26" fmla="*/ 36 w 334"/>
                <a:gd name="T27" fmla="*/ 157 h 293"/>
                <a:gd name="T28" fmla="*/ 160 w 334"/>
                <a:gd name="T29" fmla="*/ 82 h 293"/>
                <a:gd name="T30" fmla="*/ 186 w 334"/>
                <a:gd name="T31" fmla="*/ 62 h 293"/>
                <a:gd name="T32" fmla="*/ 237 w 334"/>
                <a:gd name="T33" fmla="*/ 50 h 293"/>
                <a:gd name="T34" fmla="*/ 294 w 334"/>
                <a:gd name="T35" fmla="*/ 108 h 293"/>
                <a:gd name="T36" fmla="*/ 153 w 334"/>
                <a:gd name="T37" fmla="*/ 203 h 293"/>
                <a:gd name="T38" fmla="*/ 119 w 334"/>
                <a:gd name="T39" fmla="*/ 22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4" h="293">
                  <a:moveTo>
                    <a:pt x="327" y="96"/>
                  </a:moveTo>
                  <a:cubicBezTo>
                    <a:pt x="299" y="72"/>
                    <a:pt x="280" y="38"/>
                    <a:pt x="247" y="20"/>
                  </a:cubicBezTo>
                  <a:cubicBezTo>
                    <a:pt x="214" y="0"/>
                    <a:pt x="190" y="17"/>
                    <a:pt x="164" y="39"/>
                  </a:cubicBezTo>
                  <a:cubicBezTo>
                    <a:pt x="136" y="62"/>
                    <a:pt x="103" y="77"/>
                    <a:pt x="72" y="93"/>
                  </a:cubicBezTo>
                  <a:cubicBezTo>
                    <a:pt x="51" y="105"/>
                    <a:pt x="20" y="118"/>
                    <a:pt x="13" y="143"/>
                  </a:cubicBezTo>
                  <a:cubicBezTo>
                    <a:pt x="12" y="147"/>
                    <a:pt x="12" y="150"/>
                    <a:pt x="13" y="153"/>
                  </a:cubicBezTo>
                  <a:cubicBezTo>
                    <a:pt x="8" y="149"/>
                    <a:pt x="0" y="155"/>
                    <a:pt x="3" y="162"/>
                  </a:cubicBezTo>
                  <a:cubicBezTo>
                    <a:pt x="21" y="201"/>
                    <a:pt x="75" y="293"/>
                    <a:pt x="127" y="255"/>
                  </a:cubicBezTo>
                  <a:cubicBezTo>
                    <a:pt x="192" y="207"/>
                    <a:pt x="273" y="181"/>
                    <a:pt x="327" y="118"/>
                  </a:cubicBezTo>
                  <a:cubicBezTo>
                    <a:pt x="333" y="112"/>
                    <a:pt x="334" y="102"/>
                    <a:pt x="327" y="96"/>
                  </a:cubicBezTo>
                  <a:moveTo>
                    <a:pt x="119" y="225"/>
                  </a:moveTo>
                  <a:cubicBezTo>
                    <a:pt x="103" y="237"/>
                    <a:pt x="103" y="238"/>
                    <a:pt x="84" y="229"/>
                  </a:cubicBezTo>
                  <a:cubicBezTo>
                    <a:pt x="57" y="216"/>
                    <a:pt x="35" y="182"/>
                    <a:pt x="17" y="158"/>
                  </a:cubicBezTo>
                  <a:cubicBezTo>
                    <a:pt x="23" y="161"/>
                    <a:pt x="31" y="162"/>
                    <a:pt x="36" y="157"/>
                  </a:cubicBezTo>
                  <a:cubicBezTo>
                    <a:pt x="74" y="126"/>
                    <a:pt x="120" y="109"/>
                    <a:pt x="160" y="82"/>
                  </a:cubicBezTo>
                  <a:cubicBezTo>
                    <a:pt x="169" y="76"/>
                    <a:pt x="178" y="69"/>
                    <a:pt x="186" y="62"/>
                  </a:cubicBezTo>
                  <a:cubicBezTo>
                    <a:pt x="205" y="47"/>
                    <a:pt x="213" y="37"/>
                    <a:pt x="237" y="50"/>
                  </a:cubicBezTo>
                  <a:cubicBezTo>
                    <a:pt x="260" y="63"/>
                    <a:pt x="275" y="88"/>
                    <a:pt x="294" y="108"/>
                  </a:cubicBezTo>
                  <a:cubicBezTo>
                    <a:pt x="253" y="148"/>
                    <a:pt x="200" y="174"/>
                    <a:pt x="153" y="203"/>
                  </a:cubicBezTo>
                  <a:cubicBezTo>
                    <a:pt x="141" y="210"/>
                    <a:pt x="130" y="217"/>
                    <a:pt x="119" y="22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" name="文本框 15"/>
          <p:cNvSpPr txBox="1"/>
          <p:nvPr/>
        </p:nvSpPr>
        <p:spPr>
          <a:xfrm>
            <a:off x="7695192" y="1713601"/>
            <a:ext cx="28204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 smtClean="0">
                <a:solidFill>
                  <a:srgbClr val="FFAE4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000" b="1" spc="600" dirty="0">
              <a:solidFill>
                <a:srgbClr val="FFAE4C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文本框 16"/>
          <p:cNvSpPr txBox="1"/>
          <p:nvPr/>
        </p:nvSpPr>
        <p:spPr>
          <a:xfrm>
            <a:off x="7695193" y="2122051"/>
            <a:ext cx="3551700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6760155" y="1902908"/>
            <a:ext cx="906462" cy="1106824"/>
            <a:chOff x="6448425" y="1033463"/>
            <a:chExt cx="1041400" cy="1271588"/>
          </a:xfrm>
        </p:grpSpPr>
        <p:sp>
          <p:nvSpPr>
            <p:cNvPr id="17" name="Freeform 157"/>
            <p:cNvSpPr>
              <a:spLocks noEditPoints="1"/>
            </p:cNvSpPr>
            <p:nvPr/>
          </p:nvSpPr>
          <p:spPr bwMode="auto">
            <a:xfrm>
              <a:off x="6448425" y="1033463"/>
              <a:ext cx="1041400" cy="1271588"/>
            </a:xfrm>
            <a:custGeom>
              <a:avLst/>
              <a:gdLst>
                <a:gd name="T0" fmla="*/ 587 w 609"/>
                <a:gd name="T1" fmla="*/ 619 h 744"/>
                <a:gd name="T2" fmla="*/ 523 w 609"/>
                <a:gd name="T3" fmla="*/ 514 h 744"/>
                <a:gd name="T4" fmla="*/ 399 w 609"/>
                <a:gd name="T5" fmla="*/ 353 h 744"/>
                <a:gd name="T6" fmla="*/ 448 w 609"/>
                <a:gd name="T7" fmla="*/ 320 h 744"/>
                <a:gd name="T8" fmla="*/ 474 w 609"/>
                <a:gd name="T9" fmla="*/ 180 h 744"/>
                <a:gd name="T10" fmla="*/ 471 w 609"/>
                <a:gd name="T11" fmla="*/ 179 h 744"/>
                <a:gd name="T12" fmla="*/ 466 w 609"/>
                <a:gd name="T13" fmla="*/ 154 h 744"/>
                <a:gd name="T14" fmla="*/ 244 w 609"/>
                <a:gd name="T15" fmla="*/ 13 h 744"/>
                <a:gd name="T16" fmla="*/ 171 w 609"/>
                <a:gd name="T17" fmla="*/ 5 h 744"/>
                <a:gd name="T18" fmla="*/ 168 w 609"/>
                <a:gd name="T19" fmla="*/ 4 h 744"/>
                <a:gd name="T20" fmla="*/ 57 w 609"/>
                <a:gd name="T21" fmla="*/ 89 h 744"/>
                <a:gd name="T22" fmla="*/ 32 w 609"/>
                <a:gd name="T23" fmla="*/ 177 h 744"/>
                <a:gd name="T24" fmla="*/ 29 w 609"/>
                <a:gd name="T25" fmla="*/ 181 h 744"/>
                <a:gd name="T26" fmla="*/ 106 w 609"/>
                <a:gd name="T27" fmla="*/ 377 h 744"/>
                <a:gd name="T28" fmla="*/ 292 w 609"/>
                <a:gd name="T29" fmla="*/ 392 h 744"/>
                <a:gd name="T30" fmla="*/ 312 w 609"/>
                <a:gd name="T31" fmla="*/ 387 h 744"/>
                <a:gd name="T32" fmla="*/ 375 w 609"/>
                <a:gd name="T33" fmla="*/ 557 h 744"/>
                <a:gd name="T34" fmla="*/ 447 w 609"/>
                <a:gd name="T35" fmla="*/ 673 h 744"/>
                <a:gd name="T36" fmla="*/ 541 w 609"/>
                <a:gd name="T37" fmla="*/ 741 h 744"/>
                <a:gd name="T38" fmla="*/ 602 w 609"/>
                <a:gd name="T39" fmla="*/ 698 h 744"/>
                <a:gd name="T40" fmla="*/ 587 w 609"/>
                <a:gd name="T41" fmla="*/ 619 h 744"/>
                <a:gd name="T42" fmla="*/ 75 w 609"/>
                <a:gd name="T43" fmla="*/ 127 h 744"/>
                <a:gd name="T44" fmla="*/ 154 w 609"/>
                <a:gd name="T45" fmla="*/ 29 h 744"/>
                <a:gd name="T46" fmla="*/ 160 w 609"/>
                <a:gd name="T47" fmla="*/ 31 h 744"/>
                <a:gd name="T48" fmla="*/ 393 w 609"/>
                <a:gd name="T49" fmla="*/ 106 h 744"/>
                <a:gd name="T50" fmla="*/ 441 w 609"/>
                <a:gd name="T51" fmla="*/ 195 h 744"/>
                <a:gd name="T52" fmla="*/ 354 w 609"/>
                <a:gd name="T53" fmla="*/ 305 h 744"/>
                <a:gd name="T54" fmla="*/ 92 w 609"/>
                <a:gd name="T55" fmla="*/ 260 h 744"/>
                <a:gd name="T56" fmla="*/ 75 w 609"/>
                <a:gd name="T57" fmla="*/ 127 h 744"/>
                <a:gd name="T58" fmla="*/ 298 w 609"/>
                <a:gd name="T59" fmla="*/ 368 h 744"/>
                <a:gd name="T60" fmla="*/ 145 w 609"/>
                <a:gd name="T61" fmla="*/ 374 h 744"/>
                <a:gd name="T62" fmla="*/ 39 w 609"/>
                <a:gd name="T63" fmla="*/ 232 h 744"/>
                <a:gd name="T64" fmla="*/ 42 w 609"/>
                <a:gd name="T65" fmla="*/ 241 h 744"/>
                <a:gd name="T66" fmla="*/ 306 w 609"/>
                <a:gd name="T67" fmla="*/ 352 h 744"/>
                <a:gd name="T68" fmla="*/ 465 w 609"/>
                <a:gd name="T69" fmla="*/ 228 h 744"/>
                <a:gd name="T70" fmla="*/ 463 w 609"/>
                <a:gd name="T71" fmla="*/ 250 h 744"/>
                <a:gd name="T72" fmla="*/ 426 w 609"/>
                <a:gd name="T73" fmla="*/ 306 h 744"/>
                <a:gd name="T74" fmla="*/ 298 w 609"/>
                <a:gd name="T75" fmla="*/ 368 h 744"/>
                <a:gd name="T76" fmla="*/ 379 w 609"/>
                <a:gd name="T77" fmla="*/ 364 h 744"/>
                <a:gd name="T78" fmla="*/ 411 w 609"/>
                <a:gd name="T79" fmla="*/ 415 h 744"/>
                <a:gd name="T80" fmla="*/ 396 w 609"/>
                <a:gd name="T81" fmla="*/ 428 h 744"/>
                <a:gd name="T82" fmla="*/ 360 w 609"/>
                <a:gd name="T83" fmla="*/ 440 h 744"/>
                <a:gd name="T84" fmla="*/ 322 w 609"/>
                <a:gd name="T85" fmla="*/ 384 h 744"/>
                <a:gd name="T86" fmla="*/ 379 w 609"/>
                <a:gd name="T87" fmla="*/ 364 h 744"/>
                <a:gd name="T88" fmla="*/ 541 w 609"/>
                <a:gd name="T89" fmla="*/ 713 h 744"/>
                <a:gd name="T90" fmla="*/ 450 w 609"/>
                <a:gd name="T91" fmla="*/ 630 h 744"/>
                <a:gd name="T92" fmla="*/ 386 w 609"/>
                <a:gd name="T93" fmla="*/ 509 h 744"/>
                <a:gd name="T94" fmla="*/ 369 w 609"/>
                <a:gd name="T95" fmla="*/ 462 h 744"/>
                <a:gd name="T96" fmla="*/ 400 w 609"/>
                <a:gd name="T97" fmla="*/ 455 h 744"/>
                <a:gd name="T98" fmla="*/ 428 w 609"/>
                <a:gd name="T99" fmla="*/ 437 h 744"/>
                <a:gd name="T100" fmla="*/ 478 w 609"/>
                <a:gd name="T101" fmla="*/ 498 h 744"/>
                <a:gd name="T102" fmla="*/ 575 w 609"/>
                <a:gd name="T103" fmla="*/ 671 h 744"/>
                <a:gd name="T104" fmla="*/ 541 w 609"/>
                <a:gd name="T105" fmla="*/ 713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9" h="744">
                  <a:moveTo>
                    <a:pt x="587" y="619"/>
                  </a:moveTo>
                  <a:cubicBezTo>
                    <a:pt x="570" y="582"/>
                    <a:pt x="547" y="547"/>
                    <a:pt x="523" y="514"/>
                  </a:cubicBezTo>
                  <a:cubicBezTo>
                    <a:pt x="484" y="459"/>
                    <a:pt x="439" y="408"/>
                    <a:pt x="399" y="353"/>
                  </a:cubicBezTo>
                  <a:cubicBezTo>
                    <a:pt x="417" y="344"/>
                    <a:pt x="433" y="333"/>
                    <a:pt x="448" y="320"/>
                  </a:cubicBezTo>
                  <a:cubicBezTo>
                    <a:pt x="483" y="290"/>
                    <a:pt x="516" y="219"/>
                    <a:pt x="474" y="180"/>
                  </a:cubicBezTo>
                  <a:cubicBezTo>
                    <a:pt x="473" y="180"/>
                    <a:pt x="472" y="179"/>
                    <a:pt x="471" y="179"/>
                  </a:cubicBezTo>
                  <a:cubicBezTo>
                    <a:pt x="470" y="171"/>
                    <a:pt x="469" y="162"/>
                    <a:pt x="466" y="154"/>
                  </a:cubicBezTo>
                  <a:cubicBezTo>
                    <a:pt x="438" y="69"/>
                    <a:pt x="322" y="30"/>
                    <a:pt x="244" y="13"/>
                  </a:cubicBezTo>
                  <a:cubicBezTo>
                    <a:pt x="220" y="8"/>
                    <a:pt x="196" y="5"/>
                    <a:pt x="171" y="5"/>
                  </a:cubicBezTo>
                  <a:cubicBezTo>
                    <a:pt x="170" y="4"/>
                    <a:pt x="169" y="4"/>
                    <a:pt x="168" y="4"/>
                  </a:cubicBezTo>
                  <a:cubicBezTo>
                    <a:pt x="118" y="0"/>
                    <a:pt x="78" y="49"/>
                    <a:pt x="57" y="89"/>
                  </a:cubicBezTo>
                  <a:cubicBezTo>
                    <a:pt x="42" y="115"/>
                    <a:pt x="33" y="146"/>
                    <a:pt x="32" y="177"/>
                  </a:cubicBezTo>
                  <a:cubicBezTo>
                    <a:pt x="31" y="178"/>
                    <a:pt x="29" y="179"/>
                    <a:pt x="29" y="181"/>
                  </a:cubicBezTo>
                  <a:cubicBezTo>
                    <a:pt x="0" y="252"/>
                    <a:pt x="48" y="334"/>
                    <a:pt x="106" y="377"/>
                  </a:cubicBezTo>
                  <a:cubicBezTo>
                    <a:pt x="158" y="416"/>
                    <a:pt x="233" y="405"/>
                    <a:pt x="292" y="392"/>
                  </a:cubicBezTo>
                  <a:cubicBezTo>
                    <a:pt x="299" y="390"/>
                    <a:pt x="305" y="389"/>
                    <a:pt x="312" y="387"/>
                  </a:cubicBezTo>
                  <a:cubicBezTo>
                    <a:pt x="342" y="439"/>
                    <a:pt x="353" y="501"/>
                    <a:pt x="375" y="557"/>
                  </a:cubicBezTo>
                  <a:cubicBezTo>
                    <a:pt x="391" y="599"/>
                    <a:pt x="419" y="638"/>
                    <a:pt x="447" y="673"/>
                  </a:cubicBezTo>
                  <a:cubicBezTo>
                    <a:pt x="471" y="704"/>
                    <a:pt x="501" y="736"/>
                    <a:pt x="541" y="741"/>
                  </a:cubicBezTo>
                  <a:cubicBezTo>
                    <a:pt x="569" y="744"/>
                    <a:pt x="595" y="724"/>
                    <a:pt x="602" y="698"/>
                  </a:cubicBezTo>
                  <a:cubicBezTo>
                    <a:pt x="609" y="672"/>
                    <a:pt x="597" y="643"/>
                    <a:pt x="587" y="619"/>
                  </a:cubicBezTo>
                  <a:moveTo>
                    <a:pt x="75" y="127"/>
                  </a:moveTo>
                  <a:cubicBezTo>
                    <a:pt x="90" y="84"/>
                    <a:pt x="117" y="52"/>
                    <a:pt x="154" y="29"/>
                  </a:cubicBezTo>
                  <a:cubicBezTo>
                    <a:pt x="155" y="30"/>
                    <a:pt x="157" y="31"/>
                    <a:pt x="160" y="31"/>
                  </a:cubicBezTo>
                  <a:cubicBezTo>
                    <a:pt x="239" y="32"/>
                    <a:pt x="331" y="56"/>
                    <a:pt x="393" y="106"/>
                  </a:cubicBezTo>
                  <a:cubicBezTo>
                    <a:pt x="421" y="128"/>
                    <a:pt x="443" y="158"/>
                    <a:pt x="441" y="195"/>
                  </a:cubicBezTo>
                  <a:cubicBezTo>
                    <a:pt x="438" y="241"/>
                    <a:pt x="392" y="285"/>
                    <a:pt x="354" y="305"/>
                  </a:cubicBezTo>
                  <a:cubicBezTo>
                    <a:pt x="273" y="347"/>
                    <a:pt x="153" y="327"/>
                    <a:pt x="92" y="260"/>
                  </a:cubicBezTo>
                  <a:cubicBezTo>
                    <a:pt x="58" y="223"/>
                    <a:pt x="60" y="172"/>
                    <a:pt x="75" y="127"/>
                  </a:cubicBezTo>
                  <a:moveTo>
                    <a:pt x="298" y="368"/>
                  </a:moveTo>
                  <a:cubicBezTo>
                    <a:pt x="249" y="381"/>
                    <a:pt x="193" y="390"/>
                    <a:pt x="145" y="374"/>
                  </a:cubicBezTo>
                  <a:cubicBezTo>
                    <a:pt x="90" y="356"/>
                    <a:pt x="47" y="292"/>
                    <a:pt x="39" y="232"/>
                  </a:cubicBezTo>
                  <a:cubicBezTo>
                    <a:pt x="40" y="235"/>
                    <a:pt x="41" y="238"/>
                    <a:pt x="42" y="241"/>
                  </a:cubicBezTo>
                  <a:cubicBezTo>
                    <a:pt x="82" y="339"/>
                    <a:pt x="212" y="367"/>
                    <a:pt x="306" y="352"/>
                  </a:cubicBezTo>
                  <a:cubicBezTo>
                    <a:pt x="369" y="342"/>
                    <a:pt x="442" y="292"/>
                    <a:pt x="465" y="228"/>
                  </a:cubicBezTo>
                  <a:cubicBezTo>
                    <a:pt x="465" y="235"/>
                    <a:pt x="465" y="242"/>
                    <a:pt x="463" y="250"/>
                  </a:cubicBezTo>
                  <a:cubicBezTo>
                    <a:pt x="458" y="272"/>
                    <a:pt x="442" y="290"/>
                    <a:pt x="426" y="306"/>
                  </a:cubicBezTo>
                  <a:cubicBezTo>
                    <a:pt x="391" y="337"/>
                    <a:pt x="343" y="356"/>
                    <a:pt x="298" y="368"/>
                  </a:cubicBezTo>
                  <a:moveTo>
                    <a:pt x="379" y="364"/>
                  </a:moveTo>
                  <a:cubicBezTo>
                    <a:pt x="387" y="381"/>
                    <a:pt x="399" y="398"/>
                    <a:pt x="411" y="415"/>
                  </a:cubicBezTo>
                  <a:cubicBezTo>
                    <a:pt x="406" y="420"/>
                    <a:pt x="401" y="425"/>
                    <a:pt x="396" y="428"/>
                  </a:cubicBezTo>
                  <a:cubicBezTo>
                    <a:pt x="385" y="435"/>
                    <a:pt x="373" y="440"/>
                    <a:pt x="360" y="440"/>
                  </a:cubicBezTo>
                  <a:cubicBezTo>
                    <a:pt x="350" y="420"/>
                    <a:pt x="338" y="401"/>
                    <a:pt x="322" y="384"/>
                  </a:cubicBezTo>
                  <a:cubicBezTo>
                    <a:pt x="341" y="379"/>
                    <a:pt x="360" y="372"/>
                    <a:pt x="379" y="364"/>
                  </a:cubicBezTo>
                  <a:moveTo>
                    <a:pt x="541" y="713"/>
                  </a:moveTo>
                  <a:cubicBezTo>
                    <a:pt x="504" y="712"/>
                    <a:pt x="469" y="657"/>
                    <a:pt x="450" y="630"/>
                  </a:cubicBezTo>
                  <a:cubicBezTo>
                    <a:pt x="423" y="592"/>
                    <a:pt x="402" y="553"/>
                    <a:pt x="386" y="509"/>
                  </a:cubicBezTo>
                  <a:cubicBezTo>
                    <a:pt x="381" y="493"/>
                    <a:pt x="375" y="477"/>
                    <a:pt x="369" y="462"/>
                  </a:cubicBezTo>
                  <a:cubicBezTo>
                    <a:pt x="380" y="462"/>
                    <a:pt x="391" y="459"/>
                    <a:pt x="400" y="455"/>
                  </a:cubicBezTo>
                  <a:cubicBezTo>
                    <a:pt x="409" y="451"/>
                    <a:pt x="420" y="445"/>
                    <a:pt x="428" y="437"/>
                  </a:cubicBezTo>
                  <a:cubicBezTo>
                    <a:pt x="445" y="458"/>
                    <a:pt x="463" y="478"/>
                    <a:pt x="478" y="498"/>
                  </a:cubicBezTo>
                  <a:cubicBezTo>
                    <a:pt x="516" y="549"/>
                    <a:pt x="562" y="607"/>
                    <a:pt x="575" y="671"/>
                  </a:cubicBezTo>
                  <a:cubicBezTo>
                    <a:pt x="579" y="695"/>
                    <a:pt x="567" y="714"/>
                    <a:pt x="541" y="71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8"/>
            <p:cNvSpPr>
              <a:spLocks/>
            </p:cNvSpPr>
            <p:nvPr/>
          </p:nvSpPr>
          <p:spPr bwMode="auto">
            <a:xfrm>
              <a:off x="6562725" y="1185863"/>
              <a:ext cx="212725" cy="282575"/>
            </a:xfrm>
            <a:custGeom>
              <a:avLst/>
              <a:gdLst>
                <a:gd name="T0" fmla="*/ 107 w 124"/>
                <a:gd name="T1" fmla="*/ 2 h 165"/>
                <a:gd name="T2" fmla="*/ 78 w 124"/>
                <a:gd name="T3" fmla="*/ 160 h 165"/>
                <a:gd name="T4" fmla="*/ 92 w 124"/>
                <a:gd name="T5" fmla="*/ 142 h 165"/>
                <a:gd name="T6" fmla="*/ 63 w 124"/>
                <a:gd name="T7" fmla="*/ 77 h 165"/>
                <a:gd name="T8" fmla="*/ 114 w 124"/>
                <a:gd name="T9" fmla="*/ 19 h 165"/>
                <a:gd name="T10" fmla="*/ 107 w 124"/>
                <a:gd name="T11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165">
                  <a:moveTo>
                    <a:pt x="107" y="2"/>
                  </a:moveTo>
                  <a:cubicBezTo>
                    <a:pt x="33" y="17"/>
                    <a:pt x="0" y="124"/>
                    <a:pt x="78" y="160"/>
                  </a:cubicBezTo>
                  <a:cubicBezTo>
                    <a:pt x="90" y="165"/>
                    <a:pt x="101" y="152"/>
                    <a:pt x="92" y="142"/>
                  </a:cubicBezTo>
                  <a:cubicBezTo>
                    <a:pt x="76" y="123"/>
                    <a:pt x="59" y="104"/>
                    <a:pt x="63" y="77"/>
                  </a:cubicBezTo>
                  <a:cubicBezTo>
                    <a:pt x="68" y="48"/>
                    <a:pt x="91" y="32"/>
                    <a:pt x="114" y="19"/>
                  </a:cubicBezTo>
                  <a:cubicBezTo>
                    <a:pt x="124" y="14"/>
                    <a:pt x="117" y="0"/>
                    <a:pt x="107" y="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" name="文本框 36"/>
          <p:cNvSpPr txBox="1"/>
          <p:nvPr/>
        </p:nvSpPr>
        <p:spPr>
          <a:xfrm>
            <a:off x="2243181" y="3805512"/>
            <a:ext cx="28717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 smtClean="0">
                <a:solidFill>
                  <a:srgbClr val="AEBD72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  <a:endParaRPr lang="zh-CN" altLang="en-US" sz="2000" b="1" spc="600" dirty="0">
              <a:solidFill>
                <a:srgbClr val="AEBD72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37"/>
          <p:cNvSpPr txBox="1"/>
          <p:nvPr/>
        </p:nvSpPr>
        <p:spPr>
          <a:xfrm>
            <a:off x="2243182" y="4213962"/>
            <a:ext cx="3397598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1069902" y="3943036"/>
            <a:ext cx="697810" cy="1108205"/>
            <a:chOff x="6711950" y="3167063"/>
            <a:chExt cx="801688" cy="1273176"/>
          </a:xfrm>
        </p:grpSpPr>
        <p:sp>
          <p:nvSpPr>
            <p:cNvPr id="22" name="Freeform 176"/>
            <p:cNvSpPr>
              <a:spLocks noEditPoints="1"/>
            </p:cNvSpPr>
            <p:nvPr/>
          </p:nvSpPr>
          <p:spPr bwMode="auto">
            <a:xfrm>
              <a:off x="6719888" y="3167063"/>
              <a:ext cx="793750" cy="1119188"/>
            </a:xfrm>
            <a:custGeom>
              <a:avLst/>
              <a:gdLst>
                <a:gd name="T0" fmla="*/ 303 w 464"/>
                <a:gd name="T1" fmla="*/ 330 h 655"/>
                <a:gd name="T2" fmla="*/ 435 w 464"/>
                <a:gd name="T3" fmla="*/ 61 h 655"/>
                <a:gd name="T4" fmla="*/ 307 w 464"/>
                <a:gd name="T5" fmla="*/ 42 h 655"/>
                <a:gd name="T6" fmla="*/ 411 w 464"/>
                <a:gd name="T7" fmla="*/ 108 h 655"/>
                <a:gd name="T8" fmla="*/ 273 w 464"/>
                <a:gd name="T9" fmla="*/ 329 h 655"/>
                <a:gd name="T10" fmla="*/ 198 w 464"/>
                <a:gd name="T11" fmla="*/ 275 h 655"/>
                <a:gd name="T12" fmla="*/ 280 w 464"/>
                <a:gd name="T13" fmla="*/ 39 h 655"/>
                <a:gd name="T14" fmla="*/ 207 w 464"/>
                <a:gd name="T15" fmla="*/ 168 h 655"/>
                <a:gd name="T16" fmla="*/ 3 w 464"/>
                <a:gd name="T17" fmla="*/ 609 h 655"/>
                <a:gd name="T18" fmla="*/ 170 w 464"/>
                <a:gd name="T19" fmla="*/ 357 h 655"/>
                <a:gd name="T20" fmla="*/ 205 w 464"/>
                <a:gd name="T21" fmla="*/ 366 h 655"/>
                <a:gd name="T22" fmla="*/ 237 w 464"/>
                <a:gd name="T23" fmla="*/ 398 h 655"/>
                <a:gd name="T24" fmla="*/ 228 w 464"/>
                <a:gd name="T25" fmla="*/ 430 h 655"/>
                <a:gd name="T26" fmla="*/ 192 w 464"/>
                <a:gd name="T27" fmla="*/ 649 h 655"/>
                <a:gd name="T28" fmla="*/ 260 w 464"/>
                <a:gd name="T29" fmla="*/ 646 h 655"/>
                <a:gd name="T30" fmla="*/ 259 w 464"/>
                <a:gd name="T31" fmla="*/ 511 h 655"/>
                <a:gd name="T32" fmla="*/ 286 w 464"/>
                <a:gd name="T33" fmla="*/ 585 h 655"/>
                <a:gd name="T34" fmla="*/ 286 w 464"/>
                <a:gd name="T35" fmla="*/ 472 h 655"/>
                <a:gd name="T36" fmla="*/ 372 w 464"/>
                <a:gd name="T37" fmla="*/ 539 h 655"/>
                <a:gd name="T38" fmla="*/ 329 w 464"/>
                <a:gd name="T39" fmla="*/ 385 h 655"/>
                <a:gd name="T40" fmla="*/ 437 w 464"/>
                <a:gd name="T41" fmla="*/ 366 h 655"/>
                <a:gd name="T42" fmla="*/ 193 w 464"/>
                <a:gd name="T43" fmla="*/ 288 h 655"/>
                <a:gd name="T44" fmla="*/ 249 w 464"/>
                <a:gd name="T45" fmla="*/ 333 h 655"/>
                <a:gd name="T46" fmla="*/ 193 w 464"/>
                <a:gd name="T47" fmla="*/ 288 h 655"/>
                <a:gd name="T48" fmla="*/ 177 w 464"/>
                <a:gd name="T49" fmla="*/ 336 h 655"/>
                <a:gd name="T50" fmla="*/ 182 w 464"/>
                <a:gd name="T51" fmla="*/ 326 h 655"/>
                <a:gd name="T52" fmla="*/ 256 w 464"/>
                <a:gd name="T53" fmla="*/ 365 h 655"/>
                <a:gd name="T54" fmla="*/ 219 w 464"/>
                <a:gd name="T55" fmla="*/ 352 h 655"/>
                <a:gd name="T56" fmla="*/ 315 w 464"/>
                <a:gd name="T57" fmla="*/ 454 h 655"/>
                <a:gd name="T58" fmla="*/ 302 w 464"/>
                <a:gd name="T59" fmla="*/ 392 h 655"/>
                <a:gd name="T60" fmla="*/ 403 w 464"/>
                <a:gd name="T61" fmla="*/ 360 h 655"/>
                <a:gd name="T62" fmla="*/ 383 w 464"/>
                <a:gd name="T63" fmla="*/ 329 h 655"/>
                <a:gd name="T64" fmla="*/ 403 w 464"/>
                <a:gd name="T65" fmla="*/ 36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4" h="655">
                  <a:moveTo>
                    <a:pt x="389" y="305"/>
                  </a:moveTo>
                  <a:cubicBezTo>
                    <a:pt x="361" y="297"/>
                    <a:pt x="328" y="310"/>
                    <a:pt x="303" y="330"/>
                  </a:cubicBezTo>
                  <a:cubicBezTo>
                    <a:pt x="327" y="282"/>
                    <a:pt x="353" y="235"/>
                    <a:pt x="385" y="192"/>
                  </a:cubicBezTo>
                  <a:cubicBezTo>
                    <a:pt x="408" y="163"/>
                    <a:pt x="464" y="101"/>
                    <a:pt x="435" y="61"/>
                  </a:cubicBezTo>
                  <a:cubicBezTo>
                    <a:pt x="412" y="31"/>
                    <a:pt x="334" y="0"/>
                    <a:pt x="301" y="27"/>
                  </a:cubicBezTo>
                  <a:cubicBezTo>
                    <a:pt x="294" y="32"/>
                    <a:pt x="300" y="42"/>
                    <a:pt x="307" y="42"/>
                  </a:cubicBezTo>
                  <a:cubicBezTo>
                    <a:pt x="333" y="44"/>
                    <a:pt x="355" y="45"/>
                    <a:pt x="380" y="54"/>
                  </a:cubicBezTo>
                  <a:cubicBezTo>
                    <a:pt x="408" y="64"/>
                    <a:pt x="425" y="79"/>
                    <a:pt x="411" y="108"/>
                  </a:cubicBezTo>
                  <a:cubicBezTo>
                    <a:pt x="391" y="153"/>
                    <a:pt x="353" y="189"/>
                    <a:pt x="327" y="231"/>
                  </a:cubicBezTo>
                  <a:cubicBezTo>
                    <a:pt x="307" y="262"/>
                    <a:pt x="289" y="295"/>
                    <a:pt x="273" y="329"/>
                  </a:cubicBezTo>
                  <a:cubicBezTo>
                    <a:pt x="265" y="318"/>
                    <a:pt x="254" y="309"/>
                    <a:pt x="244" y="301"/>
                  </a:cubicBezTo>
                  <a:cubicBezTo>
                    <a:pt x="230" y="289"/>
                    <a:pt x="215" y="280"/>
                    <a:pt x="198" y="275"/>
                  </a:cubicBezTo>
                  <a:cubicBezTo>
                    <a:pt x="206" y="249"/>
                    <a:pt x="214" y="224"/>
                    <a:pt x="222" y="198"/>
                  </a:cubicBezTo>
                  <a:cubicBezTo>
                    <a:pt x="240" y="144"/>
                    <a:pt x="262" y="92"/>
                    <a:pt x="280" y="39"/>
                  </a:cubicBezTo>
                  <a:cubicBezTo>
                    <a:pt x="284" y="27"/>
                    <a:pt x="267" y="20"/>
                    <a:pt x="261" y="31"/>
                  </a:cubicBezTo>
                  <a:cubicBezTo>
                    <a:pt x="237" y="73"/>
                    <a:pt x="222" y="122"/>
                    <a:pt x="207" y="168"/>
                  </a:cubicBezTo>
                  <a:cubicBezTo>
                    <a:pt x="190" y="218"/>
                    <a:pt x="175" y="269"/>
                    <a:pt x="158" y="319"/>
                  </a:cubicBezTo>
                  <a:cubicBezTo>
                    <a:pt x="121" y="426"/>
                    <a:pt x="72" y="520"/>
                    <a:pt x="3" y="609"/>
                  </a:cubicBezTo>
                  <a:cubicBezTo>
                    <a:pt x="0" y="613"/>
                    <a:pt x="4" y="620"/>
                    <a:pt x="8" y="617"/>
                  </a:cubicBezTo>
                  <a:cubicBezTo>
                    <a:pt x="91" y="555"/>
                    <a:pt x="135" y="451"/>
                    <a:pt x="170" y="357"/>
                  </a:cubicBezTo>
                  <a:cubicBezTo>
                    <a:pt x="170" y="355"/>
                    <a:pt x="171" y="354"/>
                    <a:pt x="171" y="352"/>
                  </a:cubicBezTo>
                  <a:cubicBezTo>
                    <a:pt x="183" y="355"/>
                    <a:pt x="195" y="359"/>
                    <a:pt x="205" y="366"/>
                  </a:cubicBezTo>
                  <a:cubicBezTo>
                    <a:pt x="213" y="371"/>
                    <a:pt x="220" y="378"/>
                    <a:pt x="225" y="385"/>
                  </a:cubicBezTo>
                  <a:cubicBezTo>
                    <a:pt x="229" y="391"/>
                    <a:pt x="231" y="395"/>
                    <a:pt x="237" y="398"/>
                  </a:cubicBezTo>
                  <a:cubicBezTo>
                    <a:pt x="239" y="399"/>
                    <a:pt x="240" y="399"/>
                    <a:pt x="241" y="399"/>
                  </a:cubicBezTo>
                  <a:cubicBezTo>
                    <a:pt x="237" y="410"/>
                    <a:pt x="232" y="420"/>
                    <a:pt x="228" y="430"/>
                  </a:cubicBezTo>
                  <a:cubicBezTo>
                    <a:pt x="199" y="499"/>
                    <a:pt x="178" y="574"/>
                    <a:pt x="183" y="649"/>
                  </a:cubicBezTo>
                  <a:cubicBezTo>
                    <a:pt x="184" y="655"/>
                    <a:pt x="192" y="655"/>
                    <a:pt x="192" y="649"/>
                  </a:cubicBezTo>
                  <a:cubicBezTo>
                    <a:pt x="202" y="581"/>
                    <a:pt x="220" y="515"/>
                    <a:pt x="246" y="452"/>
                  </a:cubicBezTo>
                  <a:cubicBezTo>
                    <a:pt x="228" y="516"/>
                    <a:pt x="229" y="584"/>
                    <a:pt x="260" y="646"/>
                  </a:cubicBezTo>
                  <a:cubicBezTo>
                    <a:pt x="264" y="655"/>
                    <a:pt x="279" y="648"/>
                    <a:pt x="276" y="639"/>
                  </a:cubicBezTo>
                  <a:cubicBezTo>
                    <a:pt x="262" y="597"/>
                    <a:pt x="255" y="555"/>
                    <a:pt x="259" y="511"/>
                  </a:cubicBezTo>
                  <a:cubicBezTo>
                    <a:pt x="260" y="494"/>
                    <a:pt x="263" y="478"/>
                    <a:pt x="267" y="462"/>
                  </a:cubicBezTo>
                  <a:cubicBezTo>
                    <a:pt x="264" y="503"/>
                    <a:pt x="268" y="545"/>
                    <a:pt x="286" y="585"/>
                  </a:cubicBezTo>
                  <a:cubicBezTo>
                    <a:pt x="290" y="594"/>
                    <a:pt x="303" y="588"/>
                    <a:pt x="301" y="579"/>
                  </a:cubicBezTo>
                  <a:cubicBezTo>
                    <a:pt x="290" y="544"/>
                    <a:pt x="285" y="509"/>
                    <a:pt x="286" y="472"/>
                  </a:cubicBezTo>
                  <a:cubicBezTo>
                    <a:pt x="286" y="463"/>
                    <a:pt x="287" y="455"/>
                    <a:pt x="287" y="447"/>
                  </a:cubicBezTo>
                  <a:cubicBezTo>
                    <a:pt x="297" y="488"/>
                    <a:pt x="324" y="539"/>
                    <a:pt x="372" y="539"/>
                  </a:cubicBezTo>
                  <a:cubicBezTo>
                    <a:pt x="426" y="538"/>
                    <a:pt x="420" y="489"/>
                    <a:pt x="397" y="457"/>
                  </a:cubicBezTo>
                  <a:cubicBezTo>
                    <a:pt x="378" y="430"/>
                    <a:pt x="354" y="407"/>
                    <a:pt x="329" y="385"/>
                  </a:cubicBezTo>
                  <a:cubicBezTo>
                    <a:pt x="341" y="386"/>
                    <a:pt x="353" y="387"/>
                    <a:pt x="365" y="387"/>
                  </a:cubicBezTo>
                  <a:cubicBezTo>
                    <a:pt x="388" y="387"/>
                    <a:pt x="422" y="387"/>
                    <a:pt x="437" y="366"/>
                  </a:cubicBezTo>
                  <a:cubicBezTo>
                    <a:pt x="455" y="339"/>
                    <a:pt x="408" y="311"/>
                    <a:pt x="389" y="305"/>
                  </a:cubicBezTo>
                  <a:moveTo>
                    <a:pt x="193" y="288"/>
                  </a:moveTo>
                  <a:cubicBezTo>
                    <a:pt x="207" y="295"/>
                    <a:pt x="220" y="302"/>
                    <a:pt x="232" y="313"/>
                  </a:cubicBezTo>
                  <a:cubicBezTo>
                    <a:pt x="239" y="319"/>
                    <a:pt x="244" y="326"/>
                    <a:pt x="249" y="333"/>
                  </a:cubicBezTo>
                  <a:cubicBezTo>
                    <a:pt x="231" y="320"/>
                    <a:pt x="205" y="312"/>
                    <a:pt x="184" y="314"/>
                  </a:cubicBezTo>
                  <a:cubicBezTo>
                    <a:pt x="188" y="305"/>
                    <a:pt x="190" y="296"/>
                    <a:pt x="193" y="288"/>
                  </a:cubicBezTo>
                  <a:moveTo>
                    <a:pt x="219" y="352"/>
                  </a:moveTo>
                  <a:cubicBezTo>
                    <a:pt x="207" y="343"/>
                    <a:pt x="192" y="338"/>
                    <a:pt x="177" y="336"/>
                  </a:cubicBezTo>
                  <a:cubicBezTo>
                    <a:pt x="178" y="333"/>
                    <a:pt x="179" y="329"/>
                    <a:pt x="181" y="325"/>
                  </a:cubicBezTo>
                  <a:cubicBezTo>
                    <a:pt x="181" y="326"/>
                    <a:pt x="182" y="326"/>
                    <a:pt x="182" y="326"/>
                  </a:cubicBezTo>
                  <a:cubicBezTo>
                    <a:pt x="198" y="326"/>
                    <a:pt x="212" y="329"/>
                    <a:pt x="226" y="337"/>
                  </a:cubicBezTo>
                  <a:cubicBezTo>
                    <a:pt x="239" y="344"/>
                    <a:pt x="246" y="355"/>
                    <a:pt x="256" y="365"/>
                  </a:cubicBezTo>
                  <a:cubicBezTo>
                    <a:pt x="254" y="370"/>
                    <a:pt x="251" y="376"/>
                    <a:pt x="249" y="381"/>
                  </a:cubicBezTo>
                  <a:cubicBezTo>
                    <a:pt x="244" y="369"/>
                    <a:pt x="229" y="358"/>
                    <a:pt x="219" y="352"/>
                  </a:cubicBezTo>
                  <a:moveTo>
                    <a:pt x="386" y="510"/>
                  </a:moveTo>
                  <a:cubicBezTo>
                    <a:pt x="351" y="530"/>
                    <a:pt x="324" y="478"/>
                    <a:pt x="315" y="454"/>
                  </a:cubicBezTo>
                  <a:cubicBezTo>
                    <a:pt x="310" y="439"/>
                    <a:pt x="306" y="424"/>
                    <a:pt x="304" y="408"/>
                  </a:cubicBezTo>
                  <a:cubicBezTo>
                    <a:pt x="303" y="405"/>
                    <a:pt x="303" y="398"/>
                    <a:pt x="302" y="392"/>
                  </a:cubicBezTo>
                  <a:cubicBezTo>
                    <a:pt x="342" y="427"/>
                    <a:pt x="411" y="495"/>
                    <a:pt x="386" y="510"/>
                  </a:cubicBezTo>
                  <a:moveTo>
                    <a:pt x="403" y="360"/>
                  </a:moveTo>
                  <a:cubicBezTo>
                    <a:pt x="377" y="367"/>
                    <a:pt x="339" y="368"/>
                    <a:pt x="309" y="360"/>
                  </a:cubicBezTo>
                  <a:cubicBezTo>
                    <a:pt x="329" y="340"/>
                    <a:pt x="354" y="325"/>
                    <a:pt x="383" y="329"/>
                  </a:cubicBezTo>
                  <a:cubicBezTo>
                    <a:pt x="394" y="331"/>
                    <a:pt x="411" y="342"/>
                    <a:pt x="415" y="354"/>
                  </a:cubicBezTo>
                  <a:cubicBezTo>
                    <a:pt x="416" y="357"/>
                    <a:pt x="405" y="359"/>
                    <a:pt x="403" y="36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77"/>
            <p:cNvSpPr>
              <a:spLocks/>
            </p:cNvSpPr>
            <p:nvPr/>
          </p:nvSpPr>
          <p:spPr bwMode="auto">
            <a:xfrm>
              <a:off x="6711950" y="4181476"/>
              <a:ext cx="334963" cy="258763"/>
            </a:xfrm>
            <a:custGeom>
              <a:avLst/>
              <a:gdLst>
                <a:gd name="T0" fmla="*/ 157 w 196"/>
                <a:gd name="T1" fmla="*/ 58 h 151"/>
                <a:gd name="T2" fmla="*/ 7 w 196"/>
                <a:gd name="T3" fmla="*/ 26 h 151"/>
                <a:gd name="T4" fmla="*/ 13 w 196"/>
                <a:gd name="T5" fmla="*/ 40 h 151"/>
                <a:gd name="T6" fmla="*/ 114 w 196"/>
                <a:gd name="T7" fmla="*/ 54 h 151"/>
                <a:gd name="T8" fmla="*/ 159 w 196"/>
                <a:gd name="T9" fmla="*/ 114 h 151"/>
                <a:gd name="T10" fmla="*/ 54 w 196"/>
                <a:gd name="T11" fmla="*/ 95 h 151"/>
                <a:gd name="T12" fmla="*/ 67 w 196"/>
                <a:gd name="T13" fmla="*/ 57 h 151"/>
                <a:gd name="T14" fmla="*/ 108 w 196"/>
                <a:gd name="T15" fmla="*/ 100 h 151"/>
                <a:gd name="T16" fmla="*/ 124 w 196"/>
                <a:gd name="T17" fmla="*/ 91 h 151"/>
                <a:gd name="T18" fmla="*/ 23 w 196"/>
                <a:gd name="T19" fmla="*/ 65 h 151"/>
                <a:gd name="T20" fmla="*/ 142 w 196"/>
                <a:gd name="T21" fmla="*/ 144 h 151"/>
                <a:gd name="T22" fmla="*/ 157 w 196"/>
                <a:gd name="T23" fmla="*/ 5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51">
                  <a:moveTo>
                    <a:pt x="157" y="58"/>
                  </a:moveTo>
                  <a:cubicBezTo>
                    <a:pt x="120" y="25"/>
                    <a:pt x="55" y="0"/>
                    <a:pt x="7" y="26"/>
                  </a:cubicBezTo>
                  <a:cubicBezTo>
                    <a:pt x="0" y="30"/>
                    <a:pt x="5" y="43"/>
                    <a:pt x="13" y="40"/>
                  </a:cubicBezTo>
                  <a:cubicBezTo>
                    <a:pt x="47" y="28"/>
                    <a:pt x="83" y="38"/>
                    <a:pt x="114" y="54"/>
                  </a:cubicBezTo>
                  <a:cubicBezTo>
                    <a:pt x="128" y="62"/>
                    <a:pt x="179" y="93"/>
                    <a:pt x="159" y="114"/>
                  </a:cubicBezTo>
                  <a:cubicBezTo>
                    <a:pt x="134" y="141"/>
                    <a:pt x="76" y="113"/>
                    <a:pt x="54" y="95"/>
                  </a:cubicBezTo>
                  <a:cubicBezTo>
                    <a:pt x="33" y="78"/>
                    <a:pt x="36" y="41"/>
                    <a:pt x="67" y="57"/>
                  </a:cubicBezTo>
                  <a:cubicBezTo>
                    <a:pt x="84" y="66"/>
                    <a:pt x="101" y="82"/>
                    <a:pt x="108" y="100"/>
                  </a:cubicBezTo>
                  <a:cubicBezTo>
                    <a:pt x="113" y="110"/>
                    <a:pt x="129" y="101"/>
                    <a:pt x="124" y="91"/>
                  </a:cubicBezTo>
                  <a:cubicBezTo>
                    <a:pt x="109" y="60"/>
                    <a:pt x="34" y="2"/>
                    <a:pt x="23" y="65"/>
                  </a:cubicBezTo>
                  <a:cubicBezTo>
                    <a:pt x="14" y="117"/>
                    <a:pt x="102" y="151"/>
                    <a:pt x="142" y="144"/>
                  </a:cubicBezTo>
                  <a:cubicBezTo>
                    <a:pt x="196" y="136"/>
                    <a:pt x="191" y="88"/>
                    <a:pt x="157" y="5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03725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693"/>
    </mc:Choice>
    <mc:Fallback xmlns="">
      <p:transition spd="slow" advTm="11693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0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6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7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8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9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7" grpId="0"/>
      <p:bldP spid="8" grpId="0" animBg="1"/>
      <p:bldP spid="9" grpId="0"/>
      <p:bldP spid="10" grpId="0"/>
      <p:bldP spid="14" grpId="0"/>
      <p:bldP spid="15" grpId="0"/>
      <p:bldP spid="19" grpId="0"/>
      <p:bldP spid="2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案例对比分析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03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矩形 1"/>
          <p:cNvSpPr>
            <a:spLocks noChangeArrowheads="1"/>
          </p:cNvSpPr>
          <p:nvPr/>
        </p:nvSpPr>
        <p:spPr bwMode="auto">
          <a:xfrm>
            <a:off x="2018805" y="2134890"/>
            <a:ext cx="4602712" cy="652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您的内容打在这里，或者通过复制您的文本后，在此框中选择粘贴，并选择只保留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文字，您</a:t>
            </a: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的内容打在这里</a:t>
            </a:r>
            <a:endParaRPr lang="en-US" altLang="zh-CN" sz="14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6439351" y="1618136"/>
            <a:ext cx="2947767" cy="4146328"/>
            <a:chOff x="4936601" y="971844"/>
            <a:chExt cx="2947767" cy="4146328"/>
          </a:xfrm>
          <a:solidFill>
            <a:schemeClr val="accent1"/>
          </a:solidFill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184992" y="971844"/>
              <a:ext cx="2590145" cy="1192575"/>
            </a:xfrm>
            <a:custGeom>
              <a:avLst/>
              <a:gdLst>
                <a:gd name="T0" fmla="*/ 1118 w 1175"/>
                <a:gd name="T1" fmla="*/ 389 h 541"/>
                <a:gd name="T2" fmla="*/ 456 w 1175"/>
                <a:gd name="T3" fmla="*/ 104 h 541"/>
                <a:gd name="T4" fmla="*/ 0 w 1175"/>
                <a:gd name="T5" fmla="*/ 541 h 541"/>
                <a:gd name="T6" fmla="*/ 1175 w 1175"/>
                <a:gd name="T7" fmla="*/ 541 h 541"/>
                <a:gd name="T8" fmla="*/ 1118 w 1175"/>
                <a:gd name="T9" fmla="*/ 389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5" h="541">
                  <a:moveTo>
                    <a:pt x="1118" y="389"/>
                  </a:moveTo>
                  <a:cubicBezTo>
                    <a:pt x="895" y="0"/>
                    <a:pt x="456" y="104"/>
                    <a:pt x="456" y="104"/>
                  </a:cubicBezTo>
                  <a:cubicBezTo>
                    <a:pt x="126" y="200"/>
                    <a:pt x="25" y="389"/>
                    <a:pt x="0" y="541"/>
                  </a:cubicBezTo>
                  <a:cubicBezTo>
                    <a:pt x="1175" y="541"/>
                    <a:pt x="1175" y="541"/>
                    <a:pt x="1175" y="541"/>
                  </a:cubicBezTo>
                  <a:cubicBezTo>
                    <a:pt x="1150" y="449"/>
                    <a:pt x="1118" y="389"/>
                    <a:pt x="1118" y="389"/>
                  </a:cubicBezTo>
                  <a:close/>
                </a:path>
              </a:pathLst>
            </a:cu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4954557" y="2164419"/>
              <a:ext cx="2929811" cy="984584"/>
            </a:xfrm>
            <a:custGeom>
              <a:avLst/>
              <a:gdLst>
                <a:gd name="T0" fmla="*/ 118 w 1330"/>
                <a:gd name="T1" fmla="*/ 225 h 447"/>
                <a:gd name="T2" fmla="*/ 102 w 1330"/>
                <a:gd name="T3" fmla="*/ 281 h 447"/>
                <a:gd name="T4" fmla="*/ 8 w 1330"/>
                <a:gd name="T5" fmla="*/ 434 h 447"/>
                <a:gd name="T6" fmla="*/ 0 w 1330"/>
                <a:gd name="T7" fmla="*/ 447 h 447"/>
                <a:gd name="T8" fmla="*/ 1250 w 1330"/>
                <a:gd name="T9" fmla="*/ 447 h 447"/>
                <a:gd name="T10" fmla="*/ 1280 w 1330"/>
                <a:gd name="T11" fmla="*/ 0 h 447"/>
                <a:gd name="T12" fmla="*/ 105 w 1330"/>
                <a:gd name="T13" fmla="*/ 0 h 447"/>
                <a:gd name="T14" fmla="*/ 118 w 1330"/>
                <a:gd name="T15" fmla="*/ 22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0" h="447">
                  <a:moveTo>
                    <a:pt x="118" y="225"/>
                  </a:moveTo>
                  <a:cubicBezTo>
                    <a:pt x="121" y="237"/>
                    <a:pt x="116" y="242"/>
                    <a:pt x="102" y="281"/>
                  </a:cubicBezTo>
                  <a:cubicBezTo>
                    <a:pt x="89" y="321"/>
                    <a:pt x="18" y="422"/>
                    <a:pt x="8" y="434"/>
                  </a:cubicBezTo>
                  <a:cubicBezTo>
                    <a:pt x="5" y="438"/>
                    <a:pt x="2" y="442"/>
                    <a:pt x="0" y="447"/>
                  </a:cubicBezTo>
                  <a:cubicBezTo>
                    <a:pt x="1250" y="447"/>
                    <a:pt x="1250" y="447"/>
                    <a:pt x="1250" y="447"/>
                  </a:cubicBezTo>
                  <a:cubicBezTo>
                    <a:pt x="1330" y="289"/>
                    <a:pt x="1311" y="119"/>
                    <a:pt x="1280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85" y="125"/>
                    <a:pt x="118" y="225"/>
                    <a:pt x="118" y="225"/>
                  </a:cubicBezTo>
                </a:path>
              </a:pathLst>
            </a:cu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4936601" y="3149003"/>
              <a:ext cx="2772697" cy="984584"/>
            </a:xfrm>
            <a:custGeom>
              <a:avLst/>
              <a:gdLst>
                <a:gd name="T0" fmla="*/ 1 w 1258"/>
                <a:gd name="T1" fmla="*/ 25 h 447"/>
                <a:gd name="T2" fmla="*/ 20 w 1258"/>
                <a:gd name="T3" fmla="*/ 65 h 447"/>
                <a:gd name="T4" fmla="*/ 117 w 1258"/>
                <a:gd name="T5" fmla="*/ 80 h 447"/>
                <a:gd name="T6" fmla="*/ 131 w 1258"/>
                <a:gd name="T7" fmla="*/ 109 h 447"/>
                <a:gd name="T8" fmla="*/ 110 w 1258"/>
                <a:gd name="T9" fmla="*/ 130 h 447"/>
                <a:gd name="T10" fmla="*/ 100 w 1258"/>
                <a:gd name="T11" fmla="*/ 151 h 447"/>
                <a:gd name="T12" fmla="*/ 110 w 1258"/>
                <a:gd name="T13" fmla="*/ 175 h 447"/>
                <a:gd name="T14" fmla="*/ 138 w 1258"/>
                <a:gd name="T15" fmla="*/ 216 h 447"/>
                <a:gd name="T16" fmla="*/ 130 w 1258"/>
                <a:gd name="T17" fmla="*/ 228 h 447"/>
                <a:gd name="T18" fmla="*/ 122 w 1258"/>
                <a:gd name="T19" fmla="*/ 246 h 447"/>
                <a:gd name="T20" fmla="*/ 124 w 1258"/>
                <a:gd name="T21" fmla="*/ 273 h 447"/>
                <a:gd name="T22" fmla="*/ 170 w 1258"/>
                <a:gd name="T23" fmla="*/ 315 h 447"/>
                <a:gd name="T24" fmla="*/ 171 w 1258"/>
                <a:gd name="T25" fmla="*/ 329 h 447"/>
                <a:gd name="T26" fmla="*/ 179 w 1258"/>
                <a:gd name="T27" fmla="*/ 447 h 447"/>
                <a:gd name="T28" fmla="*/ 1116 w 1258"/>
                <a:gd name="T29" fmla="*/ 447 h 447"/>
                <a:gd name="T30" fmla="*/ 1083 w 1258"/>
                <a:gd name="T31" fmla="*/ 331 h 447"/>
                <a:gd name="T32" fmla="*/ 1190 w 1258"/>
                <a:gd name="T33" fmla="*/ 101 h 447"/>
                <a:gd name="T34" fmla="*/ 1258 w 1258"/>
                <a:gd name="T35" fmla="*/ 0 h 447"/>
                <a:gd name="T36" fmla="*/ 8 w 1258"/>
                <a:gd name="T37" fmla="*/ 0 h 447"/>
                <a:gd name="T38" fmla="*/ 1 w 1258"/>
                <a:gd name="T39" fmla="*/ 2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8" h="447">
                  <a:moveTo>
                    <a:pt x="1" y="25"/>
                  </a:moveTo>
                  <a:cubicBezTo>
                    <a:pt x="0" y="43"/>
                    <a:pt x="7" y="58"/>
                    <a:pt x="20" y="65"/>
                  </a:cubicBezTo>
                  <a:cubicBezTo>
                    <a:pt x="33" y="73"/>
                    <a:pt x="117" y="80"/>
                    <a:pt x="117" y="80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09"/>
                    <a:pt x="117" y="122"/>
                    <a:pt x="110" y="130"/>
                  </a:cubicBezTo>
                  <a:cubicBezTo>
                    <a:pt x="104" y="139"/>
                    <a:pt x="102" y="143"/>
                    <a:pt x="100" y="151"/>
                  </a:cubicBezTo>
                  <a:cubicBezTo>
                    <a:pt x="99" y="160"/>
                    <a:pt x="105" y="169"/>
                    <a:pt x="110" y="175"/>
                  </a:cubicBezTo>
                  <a:cubicBezTo>
                    <a:pt x="114" y="182"/>
                    <a:pt x="138" y="216"/>
                    <a:pt x="138" y="216"/>
                  </a:cubicBezTo>
                  <a:cubicBezTo>
                    <a:pt x="138" y="216"/>
                    <a:pt x="134" y="222"/>
                    <a:pt x="130" y="228"/>
                  </a:cubicBezTo>
                  <a:cubicBezTo>
                    <a:pt x="125" y="235"/>
                    <a:pt x="122" y="246"/>
                    <a:pt x="122" y="246"/>
                  </a:cubicBezTo>
                  <a:cubicBezTo>
                    <a:pt x="119" y="254"/>
                    <a:pt x="119" y="263"/>
                    <a:pt x="124" y="273"/>
                  </a:cubicBezTo>
                  <a:cubicBezTo>
                    <a:pt x="130" y="282"/>
                    <a:pt x="165" y="309"/>
                    <a:pt x="170" y="315"/>
                  </a:cubicBezTo>
                  <a:cubicBezTo>
                    <a:pt x="174" y="322"/>
                    <a:pt x="171" y="329"/>
                    <a:pt x="171" y="329"/>
                  </a:cubicBezTo>
                  <a:cubicBezTo>
                    <a:pt x="154" y="381"/>
                    <a:pt x="165" y="422"/>
                    <a:pt x="179" y="447"/>
                  </a:cubicBezTo>
                  <a:cubicBezTo>
                    <a:pt x="1116" y="447"/>
                    <a:pt x="1116" y="447"/>
                    <a:pt x="1116" y="447"/>
                  </a:cubicBezTo>
                  <a:cubicBezTo>
                    <a:pt x="1100" y="402"/>
                    <a:pt x="1088" y="361"/>
                    <a:pt x="1083" y="331"/>
                  </a:cubicBezTo>
                  <a:cubicBezTo>
                    <a:pt x="1068" y="232"/>
                    <a:pt x="1190" y="101"/>
                    <a:pt x="1190" y="101"/>
                  </a:cubicBezTo>
                  <a:cubicBezTo>
                    <a:pt x="1218" y="68"/>
                    <a:pt x="1240" y="34"/>
                    <a:pt x="125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7"/>
                    <a:pt x="2" y="14"/>
                    <a:pt x="1" y="25"/>
                  </a:cubicBezTo>
                </a:path>
              </a:pathLst>
            </a:custGeom>
            <a:blipFill dpi="0"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/>
            <a:lstStyle/>
            <a:p>
              <a:endParaRPr lang="zh-CN" altLang="en-US" sz="1600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5331632" y="4133588"/>
              <a:ext cx="2471934" cy="984584"/>
            </a:xfrm>
            <a:custGeom>
              <a:avLst/>
              <a:gdLst>
                <a:gd name="T0" fmla="*/ 22 w 1122"/>
                <a:gd name="T1" fmla="*/ 29 h 447"/>
                <a:gd name="T2" fmla="*/ 291 w 1122"/>
                <a:gd name="T3" fmla="*/ 13 h 447"/>
                <a:gd name="T4" fmla="*/ 357 w 1122"/>
                <a:gd name="T5" fmla="*/ 227 h 447"/>
                <a:gd name="T6" fmla="*/ 353 w 1122"/>
                <a:gd name="T7" fmla="*/ 227 h 447"/>
                <a:gd name="T8" fmla="*/ 140 w 1122"/>
                <a:gd name="T9" fmla="*/ 447 h 447"/>
                <a:gd name="T10" fmla="*/ 1055 w 1122"/>
                <a:gd name="T11" fmla="*/ 447 h 447"/>
                <a:gd name="T12" fmla="*/ 1122 w 1122"/>
                <a:gd name="T13" fmla="*/ 447 h 447"/>
                <a:gd name="T14" fmla="*/ 1038 w 1122"/>
                <a:gd name="T15" fmla="*/ 224 h 447"/>
                <a:gd name="T16" fmla="*/ 937 w 1122"/>
                <a:gd name="T17" fmla="*/ 0 h 447"/>
                <a:gd name="T18" fmla="*/ 0 w 1122"/>
                <a:gd name="T19" fmla="*/ 0 h 447"/>
                <a:gd name="T20" fmla="*/ 22 w 1122"/>
                <a:gd name="T21" fmla="*/ 2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2" h="447">
                  <a:moveTo>
                    <a:pt x="22" y="29"/>
                  </a:moveTo>
                  <a:cubicBezTo>
                    <a:pt x="73" y="71"/>
                    <a:pt x="257" y="9"/>
                    <a:pt x="291" y="13"/>
                  </a:cubicBezTo>
                  <a:cubicBezTo>
                    <a:pt x="316" y="17"/>
                    <a:pt x="345" y="158"/>
                    <a:pt x="357" y="227"/>
                  </a:cubicBezTo>
                  <a:cubicBezTo>
                    <a:pt x="353" y="227"/>
                    <a:pt x="353" y="227"/>
                    <a:pt x="353" y="227"/>
                  </a:cubicBezTo>
                  <a:cubicBezTo>
                    <a:pt x="353" y="227"/>
                    <a:pt x="194" y="418"/>
                    <a:pt x="140" y="447"/>
                  </a:cubicBezTo>
                  <a:cubicBezTo>
                    <a:pt x="1055" y="447"/>
                    <a:pt x="1055" y="447"/>
                    <a:pt x="1055" y="447"/>
                  </a:cubicBezTo>
                  <a:cubicBezTo>
                    <a:pt x="1122" y="447"/>
                    <a:pt x="1122" y="447"/>
                    <a:pt x="1122" y="447"/>
                  </a:cubicBezTo>
                  <a:cubicBezTo>
                    <a:pt x="1038" y="224"/>
                    <a:pt x="1038" y="224"/>
                    <a:pt x="1038" y="224"/>
                  </a:cubicBezTo>
                  <a:cubicBezTo>
                    <a:pt x="1004" y="162"/>
                    <a:pt x="965" y="76"/>
                    <a:pt x="9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5"/>
                    <a:pt x="18" y="25"/>
                    <a:pt x="22" y="29"/>
                  </a:cubicBez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/>
            <a:lstStyle/>
            <a:p>
              <a:endParaRPr lang="zh-CN" altLang="en-US" sz="1600"/>
            </a:p>
          </p:txBody>
        </p:sp>
      </p:grpSp>
      <p:sp>
        <p:nvSpPr>
          <p:cNvPr id="12" name="TextBox 46"/>
          <p:cNvSpPr txBox="1"/>
          <p:nvPr/>
        </p:nvSpPr>
        <p:spPr bwMode="auto">
          <a:xfrm>
            <a:off x="7742136" y="3130556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 smtClean="0">
                <a:solidFill>
                  <a:schemeClr val="bg1"/>
                </a:solidFill>
              </a:rPr>
              <a:t>添加标题</a:t>
            </a:r>
            <a:endParaRPr lang="zh-CN" altLang="en-US" sz="1700" spc="100" dirty="0">
              <a:solidFill>
                <a:schemeClr val="bg1"/>
              </a:solidFill>
            </a:endParaRPr>
          </a:p>
        </p:txBody>
      </p:sp>
      <p:sp>
        <p:nvSpPr>
          <p:cNvPr id="13" name="TextBox 47"/>
          <p:cNvSpPr txBox="1"/>
          <p:nvPr/>
        </p:nvSpPr>
        <p:spPr bwMode="auto">
          <a:xfrm>
            <a:off x="7368214" y="4139921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 smtClean="0">
                <a:solidFill>
                  <a:schemeClr val="bg1"/>
                </a:solidFill>
              </a:rPr>
              <a:t>添加标题</a:t>
            </a:r>
            <a:endParaRPr lang="zh-CN" altLang="en-US" sz="1700" spc="100" dirty="0">
              <a:solidFill>
                <a:schemeClr val="bg1"/>
              </a:solidFill>
            </a:endParaRPr>
          </a:p>
        </p:txBody>
      </p:sp>
      <p:sp>
        <p:nvSpPr>
          <p:cNvPr id="14" name="TextBox 48"/>
          <p:cNvSpPr txBox="1"/>
          <p:nvPr/>
        </p:nvSpPr>
        <p:spPr bwMode="auto">
          <a:xfrm>
            <a:off x="7804656" y="5173130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 smtClean="0">
                <a:solidFill>
                  <a:schemeClr val="bg1"/>
                </a:solidFill>
              </a:rPr>
              <a:t>添加标题</a:t>
            </a:r>
            <a:endParaRPr lang="zh-CN" altLang="en-US" sz="1700" spc="100" dirty="0">
              <a:solidFill>
                <a:schemeClr val="bg1"/>
              </a:solidFill>
            </a:endParaRPr>
          </a:p>
        </p:txBody>
      </p:sp>
      <p:sp>
        <p:nvSpPr>
          <p:cNvPr id="15" name="任意多边形 14"/>
          <p:cNvSpPr/>
          <p:nvPr/>
        </p:nvSpPr>
        <p:spPr>
          <a:xfrm>
            <a:off x="2025371" y="2800034"/>
            <a:ext cx="7252515" cy="51259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矩形 1"/>
          <p:cNvSpPr>
            <a:spLocks noChangeArrowheads="1"/>
          </p:cNvSpPr>
          <p:nvPr/>
        </p:nvSpPr>
        <p:spPr bwMode="auto">
          <a:xfrm>
            <a:off x="1828800" y="3134843"/>
            <a:ext cx="4537064" cy="652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您的内容打在这里，或者通过复制您的文本后，在此框中选择粘贴，并选择只保留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文字，您</a:t>
            </a: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的内容打在这里</a:t>
            </a:r>
            <a:endParaRPr lang="en-US" altLang="zh-CN" sz="14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7" name="任意多边形 16"/>
          <p:cNvSpPr/>
          <p:nvPr/>
        </p:nvSpPr>
        <p:spPr>
          <a:xfrm>
            <a:off x="2018805" y="3788031"/>
            <a:ext cx="7193243" cy="50840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"/>
          <p:cNvSpPr>
            <a:spLocks noChangeArrowheads="1"/>
          </p:cNvSpPr>
          <p:nvPr/>
        </p:nvSpPr>
        <p:spPr bwMode="auto">
          <a:xfrm>
            <a:off x="2025371" y="4107330"/>
            <a:ext cx="4538485" cy="652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您的内容打在这里，或者通过复制您的文本后，在此框中选择粘贴，并选择只保留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文字，您</a:t>
            </a: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的内容打在这里</a:t>
            </a:r>
            <a:endParaRPr lang="en-US" altLang="zh-CN" sz="14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9" name="任意多边形 18"/>
          <p:cNvSpPr/>
          <p:nvPr/>
        </p:nvSpPr>
        <p:spPr>
          <a:xfrm>
            <a:off x="2213984" y="4777076"/>
            <a:ext cx="6686829" cy="45719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矩形 1"/>
          <p:cNvSpPr>
            <a:spLocks noChangeArrowheads="1"/>
          </p:cNvSpPr>
          <p:nvPr/>
        </p:nvSpPr>
        <p:spPr bwMode="auto">
          <a:xfrm>
            <a:off x="1940229" y="5079817"/>
            <a:ext cx="5371315" cy="652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您的内容打在这里，或者通过复制您的文本后，在此框中选择粘贴，并选择只保留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文字</a:t>
            </a: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，</a:t>
            </a:r>
            <a:r>
              <a:rPr lang="zh-CN" altLang="en-US" sz="1400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您</a:t>
            </a:r>
            <a:r>
              <a:rPr lang="zh-CN" altLang="en-US" sz="14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的内容打在这里</a:t>
            </a:r>
            <a:endParaRPr lang="en-US" altLang="zh-CN" sz="1400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1" name="任意多边形 20"/>
          <p:cNvSpPr/>
          <p:nvPr/>
        </p:nvSpPr>
        <p:spPr>
          <a:xfrm>
            <a:off x="2018805" y="5760503"/>
            <a:ext cx="7287511" cy="49828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Freeform 5"/>
          <p:cNvSpPr>
            <a:spLocks/>
          </p:cNvSpPr>
          <p:nvPr/>
        </p:nvSpPr>
        <p:spPr bwMode="auto">
          <a:xfrm>
            <a:off x="6687881" y="1608192"/>
            <a:ext cx="2590145" cy="1192575"/>
          </a:xfrm>
          <a:custGeom>
            <a:avLst/>
            <a:gdLst>
              <a:gd name="T0" fmla="*/ 1118 w 1175"/>
              <a:gd name="T1" fmla="*/ 389 h 541"/>
              <a:gd name="T2" fmla="*/ 456 w 1175"/>
              <a:gd name="T3" fmla="*/ 104 h 541"/>
              <a:gd name="T4" fmla="*/ 0 w 1175"/>
              <a:gd name="T5" fmla="*/ 541 h 541"/>
              <a:gd name="T6" fmla="*/ 1175 w 1175"/>
              <a:gd name="T7" fmla="*/ 541 h 541"/>
              <a:gd name="T8" fmla="*/ 1118 w 1175"/>
              <a:gd name="T9" fmla="*/ 389 h 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5" h="541">
                <a:moveTo>
                  <a:pt x="1118" y="389"/>
                </a:moveTo>
                <a:cubicBezTo>
                  <a:pt x="895" y="0"/>
                  <a:pt x="456" y="104"/>
                  <a:pt x="456" y="104"/>
                </a:cubicBezTo>
                <a:cubicBezTo>
                  <a:pt x="126" y="200"/>
                  <a:pt x="25" y="389"/>
                  <a:pt x="0" y="541"/>
                </a:cubicBezTo>
                <a:cubicBezTo>
                  <a:pt x="1175" y="541"/>
                  <a:pt x="1175" y="541"/>
                  <a:pt x="1175" y="541"/>
                </a:cubicBezTo>
                <a:cubicBezTo>
                  <a:pt x="1150" y="449"/>
                  <a:pt x="1118" y="389"/>
                  <a:pt x="1118" y="389"/>
                </a:cubicBez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/>
          <a:lstStyle/>
          <a:p>
            <a:endParaRPr lang="zh-CN" altLang="en-US" sz="1600"/>
          </a:p>
        </p:txBody>
      </p:sp>
      <p:sp>
        <p:nvSpPr>
          <p:cNvPr id="23" name="TextBox 40"/>
          <p:cNvSpPr txBox="1"/>
          <p:nvPr/>
        </p:nvSpPr>
        <p:spPr bwMode="auto">
          <a:xfrm>
            <a:off x="7323453" y="2214423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 smtClean="0">
                <a:solidFill>
                  <a:schemeClr val="bg1">
                    <a:lumMod val="50000"/>
                  </a:schemeClr>
                </a:solidFill>
              </a:rPr>
              <a:t>添加标题</a:t>
            </a:r>
            <a:endParaRPr lang="zh-CN" altLang="en-US" sz="1700" spc="1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3725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502"/>
    </mc:Choice>
    <mc:Fallback xmlns="">
      <p:transition spd="slow" advTm="550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12" grpId="0"/>
      <p:bldP spid="13" grpId="0"/>
      <p:bldP spid="14" grpId="0"/>
      <p:bldP spid="15" grpId="0" animBg="1"/>
      <p:bldP spid="16" grpId="0"/>
      <p:bldP spid="17" grpId="0" animBg="1"/>
      <p:bldP spid="18" grpId="0"/>
      <p:bldP spid="19" grpId="0" animBg="1"/>
      <p:bldP spid="20" grpId="0"/>
      <p:bldP spid="21" grpId="0" animBg="1"/>
      <p:bldP spid="22" grpId="0" animBg="1"/>
      <p:bldP spid="2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</p:grpSpPr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</p:grpSpPr>
          <p:sp>
            <p:nvSpPr>
              <p:cNvPr id="92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solidFill>
              <a:schemeClr val="bg1">
                <a:alpha val="20000"/>
              </a:schemeClr>
            </a:solidFill>
          </p:grpSpPr>
          <p:sp>
            <p:nvSpPr>
              <p:cNvPr id="90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solidFill>
              <a:schemeClr val="bg1">
                <a:alpha val="20000"/>
              </a:schemeClr>
            </a:solidFill>
          </p:grpSpPr>
          <p:sp>
            <p:nvSpPr>
              <p:cNvPr id="88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solidFill>
              <a:schemeClr val="bg1">
                <a:alpha val="20000"/>
              </a:schemeClr>
            </a:solidFill>
          </p:grpSpPr>
          <p:sp>
            <p:nvSpPr>
              <p:cNvPr id="83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1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6" name="组合 65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solidFill>
              <a:schemeClr val="bg1">
                <a:alpha val="20000"/>
              </a:schemeClr>
            </a:solidFill>
          </p:grpSpPr>
          <p:sp>
            <p:nvSpPr>
              <p:cNvPr id="76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7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流程图: 离页连接符 2"/>
          <p:cNvSpPr/>
          <p:nvPr/>
        </p:nvSpPr>
        <p:spPr>
          <a:xfrm>
            <a:off x="2173059" y="1931648"/>
            <a:ext cx="1692234" cy="1773054"/>
          </a:xfrm>
          <a:prstGeom prst="flowChartOffpageConnector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9600" b="1" kern="0" dirty="0">
                <a:solidFill>
                  <a:prstClr val="white"/>
                </a:solidFill>
                <a:latin typeface="Arial"/>
                <a:ea typeface="微软雅黑"/>
              </a:rPr>
              <a:t>4</a:t>
            </a:r>
            <a:endParaRPr kumimoji="0" lang="zh-CN" altLang="en-US" sz="96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4068493" y="2781587"/>
            <a:ext cx="5753100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6" name="文本框 32"/>
          <p:cNvSpPr txBox="1"/>
          <p:nvPr/>
        </p:nvSpPr>
        <p:spPr>
          <a:xfrm>
            <a:off x="4565519" y="1945742"/>
            <a:ext cx="44935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</a:rPr>
              <a:t>研究成果与应用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4658912" y="3213303"/>
            <a:ext cx="204811" cy="1738490"/>
            <a:chOff x="6962660" y="2067973"/>
            <a:chExt cx="200967" cy="1705866"/>
          </a:xfrm>
          <a:solidFill>
            <a:srgbClr val="F2F2F2"/>
          </a:solidFill>
        </p:grpSpPr>
        <p:cxnSp>
          <p:nvCxnSpPr>
            <p:cNvPr id="8" name="直接连接符 7"/>
            <p:cNvCxnSpPr>
              <a:endCxn id="12" idx="4"/>
            </p:cNvCxnSpPr>
            <p:nvPr/>
          </p:nvCxnSpPr>
          <p:spPr>
            <a:xfrm>
              <a:off x="7063143" y="2219103"/>
              <a:ext cx="1" cy="1554736"/>
            </a:xfrm>
            <a:prstGeom prst="line">
              <a:avLst/>
            </a:prstGeom>
            <a:grpFill/>
            <a:ln w="1587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</p:cxnSp>
        <p:sp>
          <p:nvSpPr>
            <p:cNvPr id="9" name="椭圆 8"/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椭圆 11"/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3" name="矩形 122"/>
          <p:cNvSpPr>
            <a:spLocks noChangeArrowheads="1"/>
          </p:cNvSpPr>
          <p:nvPr/>
        </p:nvSpPr>
        <p:spPr bwMode="auto">
          <a:xfrm>
            <a:off x="5033658" y="3116636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研究目标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4" name="矩形 122"/>
          <p:cNvSpPr>
            <a:spLocks noChangeArrowheads="1"/>
          </p:cNvSpPr>
          <p:nvPr/>
        </p:nvSpPr>
        <p:spPr bwMode="auto">
          <a:xfrm>
            <a:off x="5033657" y="359130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成果形式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5" name="矩形 122"/>
          <p:cNvSpPr>
            <a:spLocks noChangeArrowheads="1"/>
          </p:cNvSpPr>
          <p:nvPr/>
        </p:nvSpPr>
        <p:spPr bwMode="auto">
          <a:xfrm>
            <a:off x="5033657" y="4115059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应用前景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6" name="矩形 122"/>
          <p:cNvSpPr>
            <a:spLocks noChangeArrowheads="1"/>
          </p:cNvSpPr>
          <p:nvPr/>
        </p:nvSpPr>
        <p:spPr bwMode="auto">
          <a:xfrm>
            <a:off x="5033657" y="462996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案例对比分析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40449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556"/>
    </mc:Choice>
    <mc:Fallback xmlns="">
      <p:transition spd="slow" advTm="455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13" grpId="0"/>
      <p:bldP spid="14" grpId="0"/>
      <p:bldP spid="15" grpId="0"/>
      <p:bldP spid="1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5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1" name="文本框 1"/>
          <p:cNvSpPr txBox="1"/>
          <p:nvPr/>
        </p:nvSpPr>
        <p:spPr>
          <a:xfrm>
            <a:off x="4624079" y="1859200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 smtClean="0">
                <a:blipFill dpi="0" rotWithShape="1"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01 </a:t>
            </a:r>
            <a:endParaRPr lang="zh-CN" altLang="en-US" sz="2800" dirty="0"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02" name="直接连接符 101"/>
          <p:cNvCxnSpPr/>
          <p:nvPr/>
        </p:nvCxnSpPr>
        <p:spPr>
          <a:xfrm>
            <a:off x="5340593" y="1891060"/>
            <a:ext cx="0" cy="43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文本框 3"/>
          <p:cNvSpPr txBox="1"/>
          <p:nvPr/>
        </p:nvSpPr>
        <p:spPr>
          <a:xfrm>
            <a:off x="5446765" y="1869255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blipFill dpi="0" rotWithShape="1"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选题背景及意义</a:t>
            </a:r>
            <a:endParaRPr lang="zh-CN" altLang="en-US" sz="2400" b="1" dirty="0"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4" name="文本框 4"/>
          <p:cNvSpPr txBox="1"/>
          <p:nvPr/>
        </p:nvSpPr>
        <p:spPr>
          <a:xfrm>
            <a:off x="4624079" y="2592046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02 </a:t>
            </a:r>
            <a:endParaRPr lang="zh-CN" altLang="en-US" sz="2800" dirty="0"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05" name="直接连接符 104"/>
          <p:cNvCxnSpPr/>
          <p:nvPr/>
        </p:nvCxnSpPr>
        <p:spPr>
          <a:xfrm>
            <a:off x="5340593" y="2623906"/>
            <a:ext cx="0" cy="43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文本框 6"/>
          <p:cNvSpPr txBox="1"/>
          <p:nvPr/>
        </p:nvSpPr>
        <p:spPr>
          <a:xfrm>
            <a:off x="5446765" y="2602101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研究思路与方法</a:t>
            </a:r>
            <a:endParaRPr lang="zh-CN" altLang="en-US" sz="2400" b="1" dirty="0"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7" name="文本框 7"/>
          <p:cNvSpPr txBox="1"/>
          <p:nvPr/>
        </p:nvSpPr>
        <p:spPr>
          <a:xfrm>
            <a:off x="4624079" y="3334262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 smtClean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03 </a:t>
            </a:r>
            <a:endParaRPr lang="zh-CN" altLang="en-US" sz="2800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08" name="直接连接符 107"/>
          <p:cNvCxnSpPr/>
          <p:nvPr/>
        </p:nvCxnSpPr>
        <p:spPr>
          <a:xfrm>
            <a:off x="5340593" y="3366122"/>
            <a:ext cx="0" cy="432000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文本框 9"/>
          <p:cNvSpPr txBox="1"/>
          <p:nvPr/>
        </p:nvSpPr>
        <p:spPr>
          <a:xfrm>
            <a:off x="5446765" y="3344317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关键技术与实践难点</a:t>
            </a:r>
            <a:endParaRPr lang="zh-CN" altLang="en-US" sz="2400" b="1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文本框 10"/>
          <p:cNvSpPr txBox="1"/>
          <p:nvPr/>
        </p:nvSpPr>
        <p:spPr>
          <a:xfrm>
            <a:off x="4624079" y="4076478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 smtClean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04</a:t>
            </a:r>
            <a:endParaRPr lang="zh-CN" altLang="en-US" sz="2800" dirty="0">
              <a:blipFill dpi="0"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11" name="直接连接符 110"/>
          <p:cNvCxnSpPr/>
          <p:nvPr/>
        </p:nvCxnSpPr>
        <p:spPr>
          <a:xfrm>
            <a:off x="5340593" y="4108338"/>
            <a:ext cx="0" cy="43200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文本框 12"/>
          <p:cNvSpPr txBox="1"/>
          <p:nvPr/>
        </p:nvSpPr>
        <p:spPr>
          <a:xfrm>
            <a:off x="5446765" y="4086533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研究成果与应用</a:t>
            </a:r>
            <a:endParaRPr lang="zh-CN" altLang="en-US" sz="2400" b="1" dirty="0">
              <a:blipFill dpi="0"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13" name="直接连接符 112"/>
          <p:cNvCxnSpPr/>
          <p:nvPr/>
        </p:nvCxnSpPr>
        <p:spPr>
          <a:xfrm>
            <a:off x="8695684" y="2107060"/>
            <a:ext cx="158400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文本框 18"/>
          <p:cNvSpPr txBox="1"/>
          <p:nvPr/>
        </p:nvSpPr>
        <p:spPr>
          <a:xfrm>
            <a:off x="10304131" y="1889880"/>
            <a:ext cx="8184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blipFill dpi="0" rotWithShape="1"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P03 </a:t>
            </a:r>
            <a:endParaRPr lang="zh-CN" altLang="en-US" sz="2000" dirty="0"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sp>
        <p:nvSpPr>
          <p:cNvPr id="115" name="文本框 19"/>
          <p:cNvSpPr txBox="1"/>
          <p:nvPr/>
        </p:nvSpPr>
        <p:spPr>
          <a:xfrm>
            <a:off x="10304131" y="2622726"/>
            <a:ext cx="8184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P09</a:t>
            </a:r>
            <a:endParaRPr lang="zh-CN" altLang="en-US" sz="2000" dirty="0"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sp>
        <p:nvSpPr>
          <p:cNvPr id="116" name="文本框 20"/>
          <p:cNvSpPr txBox="1"/>
          <p:nvPr/>
        </p:nvSpPr>
        <p:spPr>
          <a:xfrm>
            <a:off x="10304131" y="3364942"/>
            <a:ext cx="8184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P14 </a:t>
            </a:r>
            <a:endParaRPr lang="zh-CN" altLang="en-US" sz="2000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sp>
        <p:nvSpPr>
          <p:cNvPr id="117" name="文本框 21"/>
          <p:cNvSpPr txBox="1"/>
          <p:nvPr/>
        </p:nvSpPr>
        <p:spPr>
          <a:xfrm>
            <a:off x="10304131" y="4107158"/>
            <a:ext cx="8184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P19</a:t>
            </a:r>
            <a:endParaRPr lang="zh-CN" altLang="en-US" sz="2000" dirty="0">
              <a:blipFill dpi="0"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18" name="直接连接符 117"/>
          <p:cNvCxnSpPr/>
          <p:nvPr/>
        </p:nvCxnSpPr>
        <p:spPr>
          <a:xfrm>
            <a:off x="8695684" y="2864476"/>
            <a:ext cx="1584000" cy="0"/>
          </a:xfrm>
          <a:prstGeom prst="line">
            <a:avLst/>
          </a:prstGeom>
          <a:ln w="12700"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直接连接符 118"/>
          <p:cNvCxnSpPr/>
          <p:nvPr/>
        </p:nvCxnSpPr>
        <p:spPr>
          <a:xfrm>
            <a:off x="8695684" y="3580641"/>
            <a:ext cx="1584000" cy="0"/>
          </a:xfrm>
          <a:prstGeom prst="line">
            <a:avLst/>
          </a:prstGeom>
          <a:ln w="12700"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直接连接符 119"/>
          <p:cNvCxnSpPr/>
          <p:nvPr/>
        </p:nvCxnSpPr>
        <p:spPr>
          <a:xfrm>
            <a:off x="8695684" y="4351808"/>
            <a:ext cx="1584000" cy="0"/>
          </a:xfrm>
          <a:prstGeom prst="line">
            <a:avLst/>
          </a:prstGeom>
          <a:ln w="12700"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文本框 10"/>
          <p:cNvSpPr txBox="1"/>
          <p:nvPr/>
        </p:nvSpPr>
        <p:spPr>
          <a:xfrm>
            <a:off x="4625081" y="4808327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 smtClean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05</a:t>
            </a:r>
            <a:endParaRPr lang="zh-CN" altLang="en-US" sz="2800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27" name="直接连接符 126"/>
          <p:cNvCxnSpPr/>
          <p:nvPr/>
        </p:nvCxnSpPr>
        <p:spPr>
          <a:xfrm>
            <a:off x="5341595" y="4840187"/>
            <a:ext cx="0" cy="43200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文本框 12"/>
          <p:cNvSpPr txBox="1"/>
          <p:nvPr/>
        </p:nvSpPr>
        <p:spPr>
          <a:xfrm>
            <a:off x="5447767" y="4818382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 smtClean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相关建议及论文总结</a:t>
            </a:r>
            <a:endParaRPr lang="zh-CN" altLang="en-US" sz="2400" b="1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9" name="文本框 21"/>
          <p:cNvSpPr txBox="1"/>
          <p:nvPr/>
        </p:nvSpPr>
        <p:spPr>
          <a:xfrm>
            <a:off x="10305133" y="4839007"/>
            <a:ext cx="81849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 smtClean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</a:rPr>
              <a:t>P24</a:t>
            </a:r>
            <a:endParaRPr lang="zh-CN" altLang="en-US" sz="2000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</a:endParaRPr>
          </a:p>
        </p:txBody>
      </p:sp>
      <p:cxnSp>
        <p:nvCxnSpPr>
          <p:cNvPr id="130" name="直接连接符 129"/>
          <p:cNvCxnSpPr/>
          <p:nvPr/>
        </p:nvCxnSpPr>
        <p:spPr>
          <a:xfrm>
            <a:off x="8696686" y="5083657"/>
            <a:ext cx="1584000" cy="0"/>
          </a:xfrm>
          <a:prstGeom prst="line">
            <a:avLst/>
          </a:prstGeom>
          <a:ln w="12700"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0" name="MH_Others_1"/>
          <p:cNvSpPr/>
          <p:nvPr>
            <p:custDataLst>
              <p:tags r:id="rId1"/>
            </p:custDataLst>
          </p:nvPr>
        </p:nvSpPr>
        <p:spPr>
          <a:xfrm>
            <a:off x="1765065" y="2663465"/>
            <a:ext cx="1618180" cy="493358"/>
          </a:xfrm>
          <a:prstGeom prst="rect">
            <a:avLst/>
          </a:prstGeom>
        </p:spPr>
        <p:txBody>
          <a:bodyPr wrap="none" anchor="ctr" anchorCtr="0">
            <a:noAutofit/>
          </a:bodyPr>
          <a:lstStyle/>
          <a:p>
            <a:pPr algn="ctr">
              <a:defRPr/>
            </a:pPr>
            <a:r>
              <a:rPr lang="en-US" altLang="zh-CN" sz="2000" b="1" spc="50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  <a:endParaRPr lang="zh-CN" altLang="en-US" sz="2000" b="1" spc="500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1" name="MH_Others_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406239" y="1517795"/>
            <a:ext cx="237743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0">
            <a:no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8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</a:p>
        </p:txBody>
      </p:sp>
      <p:pic>
        <p:nvPicPr>
          <p:cNvPr id="582" name="图片 58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6241" y="3536653"/>
            <a:ext cx="2802290" cy="19412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638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814"/>
    </mc:Choice>
    <mc:Fallback xmlns="">
      <p:transition spd="slow" advTm="4814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500"/>
                            </p:stCondLst>
                            <p:childTnLst>
                              <p:par>
                                <p:cTn id="97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  <p:bldP spid="103" grpId="0"/>
      <p:bldP spid="104" grpId="0"/>
      <p:bldP spid="106" grpId="0"/>
      <p:bldP spid="107" grpId="0"/>
      <p:bldP spid="109" grpId="0"/>
      <p:bldP spid="110" grpId="0"/>
      <p:bldP spid="112" grpId="0"/>
      <p:bldP spid="114" grpId="0"/>
      <p:bldP spid="115" grpId="0"/>
      <p:bldP spid="116" grpId="0"/>
      <p:bldP spid="117" grpId="0"/>
      <p:bldP spid="126" grpId="0"/>
      <p:bldP spid="128" grpId="0"/>
      <p:bldP spid="129" grpId="0"/>
      <p:bldP spid="580" grpId="0"/>
      <p:bldP spid="58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研究目标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04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73" name="TextBox 10"/>
          <p:cNvSpPr txBox="1">
            <a:spLocks noChangeArrowheads="1"/>
          </p:cNvSpPr>
          <p:nvPr/>
        </p:nvSpPr>
        <p:spPr bwMode="auto">
          <a:xfrm>
            <a:off x="1142475" y="1934642"/>
            <a:ext cx="2696077" cy="1503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7240" tIns="58620" rIns="117240" bIns="5862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ts val="600"/>
              </a:spcBef>
            </a:pPr>
            <a:r>
              <a:rPr lang="zh-CN" altLang="en-US" sz="1800" dirty="0" smtClean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sz="1200" dirty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74" name="TextBox 10"/>
          <p:cNvSpPr txBox="1">
            <a:spLocks noChangeArrowheads="1"/>
          </p:cNvSpPr>
          <p:nvPr/>
        </p:nvSpPr>
        <p:spPr bwMode="auto">
          <a:xfrm>
            <a:off x="1664975" y="4434041"/>
            <a:ext cx="2696077" cy="1503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7240" tIns="58620" rIns="117240" bIns="5862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1800" dirty="0" smtClean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sz="1400" dirty="0" smtClean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75" name="TextBox 10"/>
          <p:cNvSpPr txBox="1">
            <a:spLocks noChangeArrowheads="1"/>
          </p:cNvSpPr>
          <p:nvPr/>
        </p:nvSpPr>
        <p:spPr bwMode="auto">
          <a:xfrm>
            <a:off x="8028505" y="1755899"/>
            <a:ext cx="2696077" cy="1503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7240" tIns="58620" rIns="117240" bIns="5862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1800" dirty="0" smtClean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sz="1200" dirty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76" name="TextBox 10"/>
          <p:cNvSpPr txBox="1">
            <a:spLocks noChangeArrowheads="1"/>
          </p:cNvSpPr>
          <p:nvPr/>
        </p:nvSpPr>
        <p:spPr bwMode="auto">
          <a:xfrm>
            <a:off x="8028505" y="4457124"/>
            <a:ext cx="2696077" cy="1503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7240" tIns="58620" rIns="117240" bIns="5862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1800" dirty="0" smtClean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sz="1200" dirty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77" name="Circular Arrow 364"/>
          <p:cNvSpPr/>
          <p:nvPr/>
        </p:nvSpPr>
        <p:spPr>
          <a:xfrm>
            <a:off x="4421474" y="2077564"/>
            <a:ext cx="3449297" cy="3450195"/>
          </a:xfrm>
          <a:prstGeom prst="circularArrow">
            <a:avLst>
              <a:gd name="adj1" fmla="val 4668"/>
              <a:gd name="adj2" fmla="val 272909"/>
              <a:gd name="adj3" fmla="val 12840990"/>
              <a:gd name="adj4" fmla="val 18024320"/>
              <a:gd name="adj5" fmla="val 4847"/>
            </a:avLst>
          </a:prstGeom>
          <a:solidFill>
            <a:sysClr val="window" lastClr="FFFFFF">
              <a:lumMod val="75000"/>
            </a:sysClr>
          </a:solidFill>
          <a:ln>
            <a:noFill/>
          </a:ln>
          <a:effectLst/>
        </p:spPr>
      </p:sp>
      <p:grpSp>
        <p:nvGrpSpPr>
          <p:cNvPr id="78" name="组合 77"/>
          <p:cNvGrpSpPr/>
          <p:nvPr/>
        </p:nvGrpSpPr>
        <p:grpSpPr>
          <a:xfrm>
            <a:off x="5049376" y="2009524"/>
            <a:ext cx="2108836" cy="1054692"/>
            <a:chOff x="5011275" y="2146963"/>
            <a:chExt cx="2291111" cy="1145853"/>
          </a:xfrm>
        </p:grpSpPr>
        <p:sp>
          <p:nvSpPr>
            <p:cNvPr id="79" name="Rounded Rectangle 368"/>
            <p:cNvSpPr/>
            <p:nvPr/>
          </p:nvSpPr>
          <p:spPr>
            <a:xfrm>
              <a:off x="5011275" y="2146963"/>
              <a:ext cx="2291111" cy="1145853"/>
            </a:xfrm>
            <a:prstGeom prst="roundRect">
              <a:avLst/>
            </a:pr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</p:sp>
        <p:sp>
          <p:nvSpPr>
            <p:cNvPr id="80" name="Rounded Rectangle 4"/>
            <p:cNvSpPr/>
            <p:nvPr/>
          </p:nvSpPr>
          <p:spPr>
            <a:xfrm>
              <a:off x="5334330" y="2725655"/>
              <a:ext cx="1472732" cy="34883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  <a:cs typeface="Arial" panose="020B0604020202020204" pitchFamily="34" charset="0"/>
                </a:rPr>
                <a:t>添加关键字</a:t>
              </a:r>
              <a:endPara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  <p:sp>
          <p:nvSpPr>
            <p:cNvPr id="81" name="Freeform 6"/>
            <p:cNvSpPr>
              <a:spLocks noChangeArrowheads="1"/>
            </p:cNvSpPr>
            <p:nvPr/>
          </p:nvSpPr>
          <p:spPr bwMode="auto">
            <a:xfrm>
              <a:off x="5902358" y="2352227"/>
              <a:ext cx="354395" cy="347513"/>
            </a:xfrm>
            <a:custGeom>
              <a:avLst/>
              <a:gdLst>
                <a:gd name="T0" fmla="*/ 425 w 444"/>
                <a:gd name="T1" fmla="*/ 17 h 435"/>
                <a:gd name="T2" fmla="*/ 425 w 444"/>
                <a:gd name="T3" fmla="*/ 17 h 435"/>
                <a:gd name="T4" fmla="*/ 345 w 444"/>
                <a:gd name="T5" fmla="*/ 35 h 435"/>
                <a:gd name="T6" fmla="*/ 0 w 444"/>
                <a:gd name="T7" fmla="*/ 222 h 435"/>
                <a:gd name="T8" fmla="*/ 195 w 444"/>
                <a:gd name="T9" fmla="*/ 248 h 435"/>
                <a:gd name="T10" fmla="*/ 221 w 444"/>
                <a:gd name="T11" fmla="*/ 434 h 435"/>
                <a:gd name="T12" fmla="*/ 399 w 444"/>
                <a:gd name="T13" fmla="*/ 89 h 435"/>
                <a:gd name="T14" fmla="*/ 425 w 444"/>
                <a:gd name="T15" fmla="*/ 17 h 435"/>
                <a:gd name="T16" fmla="*/ 381 w 444"/>
                <a:gd name="T17" fmla="*/ 62 h 435"/>
                <a:gd name="T18" fmla="*/ 381 w 444"/>
                <a:gd name="T19" fmla="*/ 62 h 435"/>
                <a:gd name="T20" fmla="*/ 239 w 444"/>
                <a:gd name="T21" fmla="*/ 319 h 435"/>
                <a:gd name="T22" fmla="*/ 230 w 444"/>
                <a:gd name="T23" fmla="*/ 204 h 435"/>
                <a:gd name="T24" fmla="*/ 381 w 444"/>
                <a:gd name="T25" fmla="*/ 6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35">
                  <a:moveTo>
                    <a:pt x="425" y="17"/>
                  </a:moveTo>
                  <a:lnTo>
                    <a:pt x="425" y="17"/>
                  </a:lnTo>
                  <a:cubicBezTo>
                    <a:pt x="408" y="0"/>
                    <a:pt x="399" y="17"/>
                    <a:pt x="345" y="35"/>
                  </a:cubicBezTo>
                  <a:cubicBezTo>
                    <a:pt x="221" y="97"/>
                    <a:pt x="0" y="222"/>
                    <a:pt x="0" y="222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1" y="434"/>
                    <a:pt x="345" y="222"/>
                    <a:pt x="399" y="89"/>
                  </a:cubicBezTo>
                  <a:cubicBezTo>
                    <a:pt x="425" y="44"/>
                    <a:pt x="443" y="26"/>
                    <a:pt x="425" y="17"/>
                  </a:cubicBezTo>
                  <a:close/>
                  <a:moveTo>
                    <a:pt x="381" y="62"/>
                  </a:moveTo>
                  <a:lnTo>
                    <a:pt x="381" y="62"/>
                  </a:lnTo>
                  <a:cubicBezTo>
                    <a:pt x="239" y="319"/>
                    <a:pt x="239" y="319"/>
                    <a:pt x="239" y="319"/>
                  </a:cubicBezTo>
                  <a:cubicBezTo>
                    <a:pt x="230" y="204"/>
                    <a:pt x="230" y="204"/>
                    <a:pt x="230" y="204"/>
                  </a:cubicBezTo>
                  <a:lnTo>
                    <a:pt x="381" y="62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3582355" y="3316662"/>
            <a:ext cx="2108836" cy="1054692"/>
            <a:chOff x="3729367" y="3416001"/>
            <a:chExt cx="2291111" cy="1145853"/>
          </a:xfrm>
        </p:grpSpPr>
        <p:sp>
          <p:nvSpPr>
            <p:cNvPr id="83" name="Rounded Rectangle 366"/>
            <p:cNvSpPr/>
            <p:nvPr/>
          </p:nvSpPr>
          <p:spPr>
            <a:xfrm>
              <a:off x="3729367" y="3416001"/>
              <a:ext cx="2291111" cy="1145853"/>
            </a:xfrm>
            <a:prstGeom prst="roundRect">
              <a:avLst/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</p:sp>
        <p:sp>
          <p:nvSpPr>
            <p:cNvPr id="84" name="Rounded Rectangle 4"/>
            <p:cNvSpPr/>
            <p:nvPr/>
          </p:nvSpPr>
          <p:spPr>
            <a:xfrm>
              <a:off x="4064761" y="3982577"/>
              <a:ext cx="1472732" cy="34883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  <a:cs typeface="Arial" panose="020B0604020202020204" pitchFamily="34" charset="0"/>
                </a:rPr>
                <a:t>添加关键字</a:t>
              </a:r>
              <a:endParaRPr kumimoji="0" lang="en-US" altLang="zh-CN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  <p:sp>
          <p:nvSpPr>
            <p:cNvPr id="85" name="Freeform 28"/>
            <p:cNvSpPr>
              <a:spLocks noChangeArrowheads="1"/>
            </p:cNvSpPr>
            <p:nvPr/>
          </p:nvSpPr>
          <p:spPr bwMode="auto">
            <a:xfrm>
              <a:off x="4707344" y="3627589"/>
              <a:ext cx="327687" cy="303156"/>
            </a:xfrm>
            <a:custGeom>
              <a:avLst/>
              <a:gdLst>
                <a:gd name="T0" fmla="*/ 124 w 498"/>
                <a:gd name="T1" fmla="*/ 81 h 418"/>
                <a:gd name="T2" fmla="*/ 124 w 498"/>
                <a:gd name="T3" fmla="*/ 81 h 418"/>
                <a:gd name="T4" fmla="*/ 36 w 498"/>
                <a:gd name="T5" fmla="*/ 258 h 418"/>
                <a:gd name="T6" fmla="*/ 346 w 498"/>
                <a:gd name="T7" fmla="*/ 116 h 418"/>
                <a:gd name="T8" fmla="*/ 9 w 498"/>
                <a:gd name="T9" fmla="*/ 382 h 418"/>
                <a:gd name="T10" fmla="*/ 44 w 498"/>
                <a:gd name="T11" fmla="*/ 400 h 418"/>
                <a:gd name="T12" fmla="*/ 97 w 498"/>
                <a:gd name="T13" fmla="*/ 311 h 418"/>
                <a:gd name="T14" fmla="*/ 293 w 498"/>
                <a:gd name="T15" fmla="*/ 311 h 418"/>
                <a:gd name="T16" fmla="*/ 469 w 498"/>
                <a:gd name="T17" fmla="*/ 72 h 418"/>
                <a:gd name="T18" fmla="*/ 124 w 498"/>
                <a:gd name="T19" fmla="*/ 81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8" h="418">
                  <a:moveTo>
                    <a:pt x="124" y="81"/>
                  </a:moveTo>
                  <a:lnTo>
                    <a:pt x="124" y="81"/>
                  </a:lnTo>
                  <a:cubicBezTo>
                    <a:pt x="27" y="134"/>
                    <a:pt x="36" y="222"/>
                    <a:pt x="36" y="258"/>
                  </a:cubicBezTo>
                  <a:cubicBezTo>
                    <a:pt x="159" y="107"/>
                    <a:pt x="346" y="116"/>
                    <a:pt x="346" y="116"/>
                  </a:cubicBezTo>
                  <a:cubicBezTo>
                    <a:pt x="346" y="116"/>
                    <a:pt x="80" y="204"/>
                    <a:pt x="9" y="382"/>
                  </a:cubicBezTo>
                  <a:cubicBezTo>
                    <a:pt x="0" y="400"/>
                    <a:pt x="36" y="417"/>
                    <a:pt x="44" y="400"/>
                  </a:cubicBezTo>
                  <a:cubicBezTo>
                    <a:pt x="62" y="355"/>
                    <a:pt x="97" y="311"/>
                    <a:pt x="97" y="311"/>
                  </a:cubicBezTo>
                  <a:cubicBezTo>
                    <a:pt x="151" y="329"/>
                    <a:pt x="230" y="355"/>
                    <a:pt x="293" y="311"/>
                  </a:cubicBezTo>
                  <a:cubicBezTo>
                    <a:pt x="363" y="258"/>
                    <a:pt x="363" y="134"/>
                    <a:pt x="469" y="72"/>
                  </a:cubicBezTo>
                  <a:cubicBezTo>
                    <a:pt x="497" y="63"/>
                    <a:pt x="249" y="0"/>
                    <a:pt x="124" y="81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6487145" y="3314700"/>
            <a:ext cx="2108836" cy="1054692"/>
            <a:chOff x="6206156" y="3414039"/>
            <a:chExt cx="2291111" cy="1145853"/>
          </a:xfrm>
        </p:grpSpPr>
        <p:sp>
          <p:nvSpPr>
            <p:cNvPr id="87" name="Rounded Rectangle 367"/>
            <p:cNvSpPr/>
            <p:nvPr/>
          </p:nvSpPr>
          <p:spPr>
            <a:xfrm>
              <a:off x="6206156" y="3414039"/>
              <a:ext cx="2291111" cy="1145853"/>
            </a:xfrm>
            <a:prstGeom prst="roundRect">
              <a:avLst/>
            </a:pr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</p:sp>
        <p:sp>
          <p:nvSpPr>
            <p:cNvPr id="88" name="Rounded Rectangle 4"/>
            <p:cNvSpPr/>
            <p:nvPr/>
          </p:nvSpPr>
          <p:spPr>
            <a:xfrm>
              <a:off x="6603897" y="3952177"/>
              <a:ext cx="1472732" cy="38371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  <a:cs typeface="Arial" panose="020B0604020202020204" pitchFamily="34" charset="0"/>
                </a:rPr>
                <a:t>添加关键字</a:t>
              </a:r>
              <a:endParaRPr kumimoji="0" lang="en-US" altLang="zh-CN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  <p:sp>
          <p:nvSpPr>
            <p:cNvPr id="89" name="Freeform 24"/>
            <p:cNvSpPr>
              <a:spLocks noChangeArrowheads="1"/>
            </p:cNvSpPr>
            <p:nvPr/>
          </p:nvSpPr>
          <p:spPr bwMode="auto">
            <a:xfrm>
              <a:off x="7151283" y="3693387"/>
              <a:ext cx="297897" cy="237357"/>
            </a:xfrm>
            <a:custGeom>
              <a:avLst/>
              <a:gdLst>
                <a:gd name="T0" fmla="*/ 248 w 497"/>
                <a:gd name="T1" fmla="*/ 150 h 399"/>
                <a:gd name="T2" fmla="*/ 248 w 497"/>
                <a:gd name="T3" fmla="*/ 150 h 399"/>
                <a:gd name="T4" fmla="*/ 177 w 497"/>
                <a:gd name="T5" fmla="*/ 221 h 399"/>
                <a:gd name="T6" fmla="*/ 248 w 497"/>
                <a:gd name="T7" fmla="*/ 292 h 399"/>
                <a:gd name="T8" fmla="*/ 319 w 497"/>
                <a:gd name="T9" fmla="*/ 221 h 399"/>
                <a:gd name="T10" fmla="*/ 248 w 497"/>
                <a:gd name="T11" fmla="*/ 150 h 399"/>
                <a:gd name="T12" fmla="*/ 442 w 497"/>
                <a:gd name="T13" fmla="*/ 70 h 399"/>
                <a:gd name="T14" fmla="*/ 442 w 497"/>
                <a:gd name="T15" fmla="*/ 70 h 399"/>
                <a:gd name="T16" fmla="*/ 389 w 497"/>
                <a:gd name="T17" fmla="*/ 70 h 399"/>
                <a:gd name="T18" fmla="*/ 363 w 497"/>
                <a:gd name="T19" fmla="*/ 61 h 399"/>
                <a:gd name="T20" fmla="*/ 354 w 497"/>
                <a:gd name="T21" fmla="*/ 8 h 399"/>
                <a:gd name="T22" fmla="*/ 327 w 497"/>
                <a:gd name="T23" fmla="*/ 0 h 399"/>
                <a:gd name="T24" fmla="*/ 159 w 497"/>
                <a:gd name="T25" fmla="*/ 0 h 399"/>
                <a:gd name="T26" fmla="*/ 142 w 497"/>
                <a:gd name="T27" fmla="*/ 8 h 399"/>
                <a:gd name="T28" fmla="*/ 123 w 497"/>
                <a:gd name="T29" fmla="*/ 61 h 399"/>
                <a:gd name="T30" fmla="*/ 106 w 497"/>
                <a:gd name="T31" fmla="*/ 70 h 399"/>
                <a:gd name="T32" fmla="*/ 53 w 497"/>
                <a:gd name="T33" fmla="*/ 70 h 399"/>
                <a:gd name="T34" fmla="*/ 0 w 497"/>
                <a:gd name="T35" fmla="*/ 123 h 399"/>
                <a:gd name="T36" fmla="*/ 0 w 497"/>
                <a:gd name="T37" fmla="*/ 345 h 399"/>
                <a:gd name="T38" fmla="*/ 53 w 497"/>
                <a:gd name="T39" fmla="*/ 398 h 399"/>
                <a:gd name="T40" fmla="*/ 442 w 497"/>
                <a:gd name="T41" fmla="*/ 398 h 399"/>
                <a:gd name="T42" fmla="*/ 496 w 497"/>
                <a:gd name="T43" fmla="*/ 345 h 399"/>
                <a:gd name="T44" fmla="*/ 496 w 497"/>
                <a:gd name="T45" fmla="*/ 123 h 399"/>
                <a:gd name="T46" fmla="*/ 442 w 497"/>
                <a:gd name="T47" fmla="*/ 70 h 399"/>
                <a:gd name="T48" fmla="*/ 248 w 497"/>
                <a:gd name="T49" fmla="*/ 345 h 399"/>
                <a:gd name="T50" fmla="*/ 248 w 497"/>
                <a:gd name="T51" fmla="*/ 345 h 399"/>
                <a:gd name="T52" fmla="*/ 123 w 497"/>
                <a:gd name="T53" fmla="*/ 221 h 399"/>
                <a:gd name="T54" fmla="*/ 248 w 497"/>
                <a:gd name="T55" fmla="*/ 97 h 399"/>
                <a:gd name="T56" fmla="*/ 372 w 497"/>
                <a:gd name="T57" fmla="*/ 221 h 399"/>
                <a:gd name="T58" fmla="*/ 248 w 497"/>
                <a:gd name="T59" fmla="*/ 345 h 399"/>
                <a:gd name="T60" fmla="*/ 425 w 497"/>
                <a:gd name="T61" fmla="*/ 159 h 399"/>
                <a:gd name="T62" fmla="*/ 425 w 497"/>
                <a:gd name="T63" fmla="*/ 159 h 399"/>
                <a:gd name="T64" fmla="*/ 407 w 497"/>
                <a:gd name="T65" fmla="*/ 141 h 399"/>
                <a:gd name="T66" fmla="*/ 425 w 497"/>
                <a:gd name="T67" fmla="*/ 123 h 399"/>
                <a:gd name="T68" fmla="*/ 442 w 497"/>
                <a:gd name="T69" fmla="*/ 141 h 399"/>
                <a:gd name="T70" fmla="*/ 425 w 497"/>
                <a:gd name="T71" fmla="*/ 15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399">
                  <a:moveTo>
                    <a:pt x="248" y="150"/>
                  </a:moveTo>
                  <a:lnTo>
                    <a:pt x="248" y="150"/>
                  </a:lnTo>
                  <a:cubicBezTo>
                    <a:pt x="203" y="150"/>
                    <a:pt x="177" y="176"/>
                    <a:pt x="177" y="221"/>
                  </a:cubicBezTo>
                  <a:cubicBezTo>
                    <a:pt x="177" y="266"/>
                    <a:pt x="203" y="292"/>
                    <a:pt x="248" y="292"/>
                  </a:cubicBezTo>
                  <a:cubicBezTo>
                    <a:pt x="292" y="292"/>
                    <a:pt x="319" y="266"/>
                    <a:pt x="319" y="221"/>
                  </a:cubicBezTo>
                  <a:cubicBezTo>
                    <a:pt x="319" y="176"/>
                    <a:pt x="292" y="150"/>
                    <a:pt x="248" y="150"/>
                  </a:cubicBezTo>
                  <a:close/>
                  <a:moveTo>
                    <a:pt x="442" y="70"/>
                  </a:moveTo>
                  <a:lnTo>
                    <a:pt x="442" y="70"/>
                  </a:lnTo>
                  <a:cubicBezTo>
                    <a:pt x="389" y="70"/>
                    <a:pt x="389" y="70"/>
                    <a:pt x="389" y="70"/>
                  </a:cubicBezTo>
                  <a:cubicBezTo>
                    <a:pt x="380" y="70"/>
                    <a:pt x="372" y="70"/>
                    <a:pt x="363" y="61"/>
                  </a:cubicBezTo>
                  <a:cubicBezTo>
                    <a:pt x="354" y="8"/>
                    <a:pt x="354" y="8"/>
                    <a:pt x="354" y="8"/>
                  </a:cubicBezTo>
                  <a:cubicBezTo>
                    <a:pt x="345" y="8"/>
                    <a:pt x="336" y="0"/>
                    <a:pt x="327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0" y="8"/>
                    <a:pt x="142" y="8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70"/>
                    <a:pt x="115" y="70"/>
                    <a:pt x="106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17" y="70"/>
                    <a:pt x="0" y="97"/>
                    <a:pt x="0" y="12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2"/>
                    <a:pt x="17" y="398"/>
                    <a:pt x="53" y="398"/>
                  </a:cubicBezTo>
                  <a:cubicBezTo>
                    <a:pt x="442" y="398"/>
                    <a:pt x="442" y="398"/>
                    <a:pt x="442" y="398"/>
                  </a:cubicBezTo>
                  <a:cubicBezTo>
                    <a:pt x="470" y="398"/>
                    <a:pt x="496" y="372"/>
                    <a:pt x="496" y="345"/>
                  </a:cubicBezTo>
                  <a:cubicBezTo>
                    <a:pt x="496" y="123"/>
                    <a:pt x="496" y="123"/>
                    <a:pt x="496" y="123"/>
                  </a:cubicBezTo>
                  <a:cubicBezTo>
                    <a:pt x="496" y="97"/>
                    <a:pt x="470" y="70"/>
                    <a:pt x="442" y="70"/>
                  </a:cubicBezTo>
                  <a:close/>
                  <a:moveTo>
                    <a:pt x="248" y="345"/>
                  </a:moveTo>
                  <a:lnTo>
                    <a:pt x="248" y="345"/>
                  </a:lnTo>
                  <a:cubicBezTo>
                    <a:pt x="177" y="345"/>
                    <a:pt x="123" y="292"/>
                    <a:pt x="123" y="221"/>
                  </a:cubicBezTo>
                  <a:cubicBezTo>
                    <a:pt x="123" y="150"/>
                    <a:pt x="177" y="97"/>
                    <a:pt x="248" y="97"/>
                  </a:cubicBezTo>
                  <a:cubicBezTo>
                    <a:pt x="319" y="97"/>
                    <a:pt x="372" y="150"/>
                    <a:pt x="372" y="221"/>
                  </a:cubicBezTo>
                  <a:cubicBezTo>
                    <a:pt x="372" y="292"/>
                    <a:pt x="319" y="345"/>
                    <a:pt x="248" y="345"/>
                  </a:cubicBezTo>
                  <a:close/>
                  <a:moveTo>
                    <a:pt x="425" y="159"/>
                  </a:moveTo>
                  <a:lnTo>
                    <a:pt x="425" y="159"/>
                  </a:lnTo>
                  <a:cubicBezTo>
                    <a:pt x="416" y="159"/>
                    <a:pt x="407" y="150"/>
                    <a:pt x="407" y="141"/>
                  </a:cubicBezTo>
                  <a:cubicBezTo>
                    <a:pt x="407" y="132"/>
                    <a:pt x="416" y="123"/>
                    <a:pt x="425" y="123"/>
                  </a:cubicBezTo>
                  <a:cubicBezTo>
                    <a:pt x="433" y="123"/>
                    <a:pt x="442" y="132"/>
                    <a:pt x="442" y="141"/>
                  </a:cubicBezTo>
                  <a:cubicBezTo>
                    <a:pt x="442" y="150"/>
                    <a:pt x="433" y="159"/>
                    <a:pt x="425" y="159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</p:grpSp>
      <p:grpSp>
        <p:nvGrpSpPr>
          <p:cNvPr id="90" name="组合 89"/>
          <p:cNvGrpSpPr/>
          <p:nvPr/>
        </p:nvGrpSpPr>
        <p:grpSpPr>
          <a:xfrm>
            <a:off x="5034267" y="4572156"/>
            <a:ext cx="2108836" cy="1054692"/>
            <a:chOff x="4996166" y="4633395"/>
            <a:chExt cx="2291111" cy="1145853"/>
          </a:xfrm>
        </p:grpSpPr>
        <p:sp>
          <p:nvSpPr>
            <p:cNvPr id="91" name="Rounded Rectangle 365"/>
            <p:cNvSpPr/>
            <p:nvPr/>
          </p:nvSpPr>
          <p:spPr>
            <a:xfrm>
              <a:off x="4996166" y="4633395"/>
              <a:ext cx="2291111" cy="1145853"/>
            </a:xfrm>
            <a:prstGeom prst="roundRect">
              <a:avLst/>
            </a:pr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</p:sp>
        <p:sp>
          <p:nvSpPr>
            <p:cNvPr id="92" name="Rounded Rectangle 4"/>
            <p:cNvSpPr/>
            <p:nvPr/>
          </p:nvSpPr>
          <p:spPr>
            <a:xfrm>
              <a:off x="5334330" y="5278724"/>
              <a:ext cx="1472732" cy="34883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  <a:cs typeface="Arial" panose="020B0604020202020204" pitchFamily="34" charset="0"/>
                </a:rPr>
                <a:t>添加关键字</a:t>
              </a:r>
              <a:endParaRPr kumimoji="0" lang="en-US" altLang="zh-CN" sz="18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  <p:sp>
          <p:nvSpPr>
            <p:cNvPr id="93" name="Freeform 97"/>
            <p:cNvSpPr>
              <a:spLocks noChangeArrowheads="1"/>
            </p:cNvSpPr>
            <p:nvPr/>
          </p:nvSpPr>
          <p:spPr bwMode="auto">
            <a:xfrm>
              <a:off x="5921798" y="4927404"/>
              <a:ext cx="297899" cy="281401"/>
            </a:xfrm>
            <a:custGeom>
              <a:avLst/>
              <a:gdLst>
                <a:gd name="T0" fmla="*/ 230 w 497"/>
                <a:gd name="T1" fmla="*/ 231 h 426"/>
                <a:gd name="T2" fmla="*/ 230 w 497"/>
                <a:gd name="T3" fmla="*/ 231 h 426"/>
                <a:gd name="T4" fmla="*/ 274 w 497"/>
                <a:gd name="T5" fmla="*/ 231 h 426"/>
                <a:gd name="T6" fmla="*/ 274 w 497"/>
                <a:gd name="T7" fmla="*/ 275 h 426"/>
                <a:gd name="T8" fmla="*/ 496 w 497"/>
                <a:gd name="T9" fmla="*/ 275 h 426"/>
                <a:gd name="T10" fmla="*/ 487 w 497"/>
                <a:gd name="T11" fmla="*/ 133 h 426"/>
                <a:gd name="T12" fmla="*/ 443 w 497"/>
                <a:gd name="T13" fmla="*/ 80 h 426"/>
                <a:gd name="T14" fmla="*/ 363 w 497"/>
                <a:gd name="T15" fmla="*/ 80 h 426"/>
                <a:gd name="T16" fmla="*/ 337 w 497"/>
                <a:gd name="T17" fmla="*/ 27 h 426"/>
                <a:gd name="T18" fmla="*/ 300 w 497"/>
                <a:gd name="T19" fmla="*/ 0 h 426"/>
                <a:gd name="T20" fmla="*/ 194 w 497"/>
                <a:gd name="T21" fmla="*/ 0 h 426"/>
                <a:gd name="T22" fmla="*/ 168 w 497"/>
                <a:gd name="T23" fmla="*/ 27 h 426"/>
                <a:gd name="T24" fmla="*/ 133 w 497"/>
                <a:gd name="T25" fmla="*/ 80 h 426"/>
                <a:gd name="T26" fmla="*/ 53 w 497"/>
                <a:gd name="T27" fmla="*/ 80 h 426"/>
                <a:gd name="T28" fmla="*/ 9 w 497"/>
                <a:gd name="T29" fmla="*/ 133 h 426"/>
                <a:gd name="T30" fmla="*/ 0 w 497"/>
                <a:gd name="T31" fmla="*/ 275 h 426"/>
                <a:gd name="T32" fmla="*/ 230 w 497"/>
                <a:gd name="T33" fmla="*/ 275 h 426"/>
                <a:gd name="T34" fmla="*/ 230 w 497"/>
                <a:gd name="T35" fmla="*/ 231 h 426"/>
                <a:gd name="T36" fmla="*/ 186 w 497"/>
                <a:gd name="T37" fmla="*/ 53 h 426"/>
                <a:gd name="T38" fmla="*/ 186 w 497"/>
                <a:gd name="T39" fmla="*/ 53 h 426"/>
                <a:gd name="T40" fmla="*/ 212 w 497"/>
                <a:gd name="T41" fmla="*/ 36 h 426"/>
                <a:gd name="T42" fmla="*/ 284 w 497"/>
                <a:gd name="T43" fmla="*/ 36 h 426"/>
                <a:gd name="T44" fmla="*/ 309 w 497"/>
                <a:gd name="T45" fmla="*/ 53 h 426"/>
                <a:gd name="T46" fmla="*/ 319 w 497"/>
                <a:gd name="T47" fmla="*/ 80 h 426"/>
                <a:gd name="T48" fmla="*/ 177 w 497"/>
                <a:gd name="T49" fmla="*/ 80 h 426"/>
                <a:gd name="T50" fmla="*/ 186 w 497"/>
                <a:gd name="T51" fmla="*/ 53 h 426"/>
                <a:gd name="T52" fmla="*/ 274 w 497"/>
                <a:gd name="T53" fmla="*/ 355 h 426"/>
                <a:gd name="T54" fmla="*/ 274 w 497"/>
                <a:gd name="T55" fmla="*/ 355 h 426"/>
                <a:gd name="T56" fmla="*/ 230 w 497"/>
                <a:gd name="T57" fmla="*/ 355 h 426"/>
                <a:gd name="T58" fmla="*/ 230 w 497"/>
                <a:gd name="T59" fmla="*/ 302 h 426"/>
                <a:gd name="T60" fmla="*/ 9 w 497"/>
                <a:gd name="T61" fmla="*/ 302 h 426"/>
                <a:gd name="T62" fmla="*/ 17 w 497"/>
                <a:gd name="T63" fmla="*/ 381 h 426"/>
                <a:gd name="T64" fmla="*/ 62 w 497"/>
                <a:gd name="T65" fmla="*/ 425 h 426"/>
                <a:gd name="T66" fmla="*/ 434 w 497"/>
                <a:gd name="T67" fmla="*/ 425 h 426"/>
                <a:gd name="T68" fmla="*/ 478 w 497"/>
                <a:gd name="T69" fmla="*/ 381 h 426"/>
                <a:gd name="T70" fmla="*/ 487 w 497"/>
                <a:gd name="T71" fmla="*/ 302 h 426"/>
                <a:gd name="T72" fmla="*/ 274 w 497"/>
                <a:gd name="T73" fmla="*/ 302 h 426"/>
                <a:gd name="T74" fmla="*/ 274 w 497"/>
                <a:gd name="T75" fmla="*/ 35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7" h="426">
                  <a:moveTo>
                    <a:pt x="230" y="231"/>
                  </a:moveTo>
                  <a:lnTo>
                    <a:pt x="230" y="231"/>
                  </a:lnTo>
                  <a:cubicBezTo>
                    <a:pt x="274" y="231"/>
                    <a:pt x="274" y="231"/>
                    <a:pt x="274" y="231"/>
                  </a:cubicBezTo>
                  <a:cubicBezTo>
                    <a:pt x="274" y="275"/>
                    <a:pt x="274" y="275"/>
                    <a:pt x="274" y="275"/>
                  </a:cubicBezTo>
                  <a:cubicBezTo>
                    <a:pt x="496" y="275"/>
                    <a:pt x="496" y="275"/>
                    <a:pt x="496" y="275"/>
                  </a:cubicBezTo>
                  <a:cubicBezTo>
                    <a:pt x="496" y="275"/>
                    <a:pt x="496" y="168"/>
                    <a:pt x="487" y="133"/>
                  </a:cubicBezTo>
                  <a:cubicBezTo>
                    <a:pt x="487" y="97"/>
                    <a:pt x="478" y="80"/>
                    <a:pt x="443" y="80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45" y="53"/>
                    <a:pt x="337" y="27"/>
                    <a:pt x="337" y="27"/>
                  </a:cubicBezTo>
                  <a:cubicBezTo>
                    <a:pt x="328" y="9"/>
                    <a:pt x="319" y="0"/>
                    <a:pt x="300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77" y="0"/>
                    <a:pt x="168" y="9"/>
                    <a:pt x="168" y="27"/>
                  </a:cubicBezTo>
                  <a:cubicBezTo>
                    <a:pt x="159" y="27"/>
                    <a:pt x="150" y="53"/>
                    <a:pt x="133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17" y="80"/>
                    <a:pt x="9" y="97"/>
                    <a:pt x="9" y="133"/>
                  </a:cubicBezTo>
                  <a:cubicBezTo>
                    <a:pt x="0" y="168"/>
                    <a:pt x="0" y="275"/>
                    <a:pt x="0" y="275"/>
                  </a:cubicBezTo>
                  <a:cubicBezTo>
                    <a:pt x="230" y="275"/>
                    <a:pt x="230" y="275"/>
                    <a:pt x="230" y="275"/>
                  </a:cubicBezTo>
                  <a:lnTo>
                    <a:pt x="230" y="231"/>
                  </a:lnTo>
                  <a:close/>
                  <a:moveTo>
                    <a:pt x="186" y="53"/>
                  </a:moveTo>
                  <a:lnTo>
                    <a:pt x="186" y="53"/>
                  </a:lnTo>
                  <a:cubicBezTo>
                    <a:pt x="194" y="44"/>
                    <a:pt x="194" y="36"/>
                    <a:pt x="212" y="3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300" y="36"/>
                    <a:pt x="300" y="44"/>
                    <a:pt x="309" y="53"/>
                  </a:cubicBezTo>
                  <a:cubicBezTo>
                    <a:pt x="309" y="53"/>
                    <a:pt x="319" y="71"/>
                    <a:pt x="319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86" y="71"/>
                    <a:pt x="186" y="53"/>
                    <a:pt x="186" y="53"/>
                  </a:cubicBezTo>
                  <a:close/>
                  <a:moveTo>
                    <a:pt x="274" y="355"/>
                  </a:moveTo>
                  <a:lnTo>
                    <a:pt x="274" y="355"/>
                  </a:lnTo>
                  <a:cubicBezTo>
                    <a:pt x="230" y="355"/>
                    <a:pt x="230" y="355"/>
                    <a:pt x="230" y="355"/>
                  </a:cubicBezTo>
                  <a:cubicBezTo>
                    <a:pt x="230" y="302"/>
                    <a:pt x="230" y="302"/>
                    <a:pt x="230" y="302"/>
                  </a:cubicBezTo>
                  <a:cubicBezTo>
                    <a:pt x="9" y="302"/>
                    <a:pt x="9" y="302"/>
                    <a:pt x="9" y="302"/>
                  </a:cubicBezTo>
                  <a:cubicBezTo>
                    <a:pt x="9" y="302"/>
                    <a:pt x="17" y="346"/>
                    <a:pt x="17" y="381"/>
                  </a:cubicBezTo>
                  <a:cubicBezTo>
                    <a:pt x="17" y="399"/>
                    <a:pt x="26" y="425"/>
                    <a:pt x="62" y="425"/>
                  </a:cubicBezTo>
                  <a:cubicBezTo>
                    <a:pt x="434" y="425"/>
                    <a:pt x="434" y="425"/>
                    <a:pt x="434" y="425"/>
                  </a:cubicBezTo>
                  <a:cubicBezTo>
                    <a:pt x="469" y="425"/>
                    <a:pt x="478" y="399"/>
                    <a:pt x="478" y="381"/>
                  </a:cubicBezTo>
                  <a:cubicBezTo>
                    <a:pt x="478" y="346"/>
                    <a:pt x="487" y="302"/>
                    <a:pt x="487" y="302"/>
                  </a:cubicBezTo>
                  <a:cubicBezTo>
                    <a:pt x="274" y="302"/>
                    <a:pt x="274" y="302"/>
                    <a:pt x="274" y="302"/>
                  </a:cubicBezTo>
                  <a:lnTo>
                    <a:pt x="274" y="35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0825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851"/>
    </mc:Choice>
    <mc:Fallback xmlns="">
      <p:transition spd="slow" advTm="685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73" grpId="0"/>
      <p:bldP spid="74" grpId="0"/>
      <p:bldP spid="75" grpId="0"/>
      <p:bldP spid="7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应用前景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04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20" name="TextBox 17"/>
          <p:cNvSpPr txBox="1"/>
          <p:nvPr/>
        </p:nvSpPr>
        <p:spPr>
          <a:xfrm>
            <a:off x="5470505" y="3122975"/>
            <a:ext cx="1247814" cy="13129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algn="ctr"/>
            <a:r>
              <a:rPr lang="zh-CN" altLang="en-US" sz="4266" b="1" dirty="0">
                <a:latin typeface="微软雅黑"/>
                <a:ea typeface="微软雅黑"/>
              </a:rPr>
              <a:t>应用前景</a:t>
            </a:r>
            <a:endParaRPr lang="zh-CN" altLang="en-US" sz="4266" dirty="0">
              <a:latin typeface="微软雅黑"/>
              <a:ea typeface="微软雅黑"/>
            </a:endParaRPr>
          </a:p>
        </p:txBody>
      </p:sp>
      <p:sp>
        <p:nvSpPr>
          <p:cNvPr id="21" name="TextBox 18"/>
          <p:cNvSpPr txBox="1"/>
          <p:nvPr/>
        </p:nvSpPr>
        <p:spPr>
          <a:xfrm>
            <a:off x="1676129" y="1850786"/>
            <a:ext cx="274314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ts val="1300"/>
              </a:lnSpc>
              <a:defRPr sz="1000">
                <a:solidFill>
                  <a:schemeClr val="tx1">
                    <a:lumMod val="65000"/>
                    <a:lumOff val="35000"/>
                  </a:schemeClr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</a:rPr>
              <a:t>添加标题</a:t>
            </a:r>
            <a:r>
              <a:rPr lang="zh-CN" altLang="en-US" sz="1800" dirty="0" smtClean="0">
                <a:solidFill>
                  <a:schemeClr val="bg1"/>
                </a:solidFill>
                <a:latin typeface="微软雅黑"/>
                <a:ea typeface="微软雅黑"/>
              </a:rPr>
              <a:t>内容</a:t>
            </a:r>
            <a:endParaRPr lang="zh-CN" altLang="en-US" sz="1800" dirty="0">
              <a:solidFill>
                <a:schemeClr val="bg1"/>
              </a:solidFill>
              <a:latin typeface="微软雅黑"/>
              <a:ea typeface="微软雅黑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2" name="TextBox 19"/>
          <p:cNvSpPr txBox="1"/>
          <p:nvPr/>
        </p:nvSpPr>
        <p:spPr>
          <a:xfrm>
            <a:off x="7805311" y="1850786"/>
            <a:ext cx="274314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ts val="1300"/>
              </a:lnSpc>
              <a:defRPr sz="1000">
                <a:solidFill>
                  <a:schemeClr val="tx1">
                    <a:lumMod val="65000"/>
                    <a:lumOff val="35000"/>
                  </a:schemeClr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</a:rPr>
              <a:t>添加标题内容</a:t>
            </a: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3" name="TextBox 20"/>
          <p:cNvSpPr txBox="1"/>
          <p:nvPr/>
        </p:nvSpPr>
        <p:spPr>
          <a:xfrm>
            <a:off x="1676129" y="4435813"/>
            <a:ext cx="274314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ts val="1300"/>
              </a:lnSpc>
              <a:defRPr sz="1000">
                <a:solidFill>
                  <a:schemeClr val="tx1">
                    <a:lumMod val="65000"/>
                    <a:lumOff val="35000"/>
                  </a:schemeClr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</a:rPr>
              <a:t>添加标题内容</a:t>
            </a: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4" name="TextBox 21"/>
          <p:cNvSpPr txBox="1"/>
          <p:nvPr/>
        </p:nvSpPr>
        <p:spPr>
          <a:xfrm>
            <a:off x="7805311" y="4435813"/>
            <a:ext cx="2743147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 algn="just">
              <a:lnSpc>
                <a:spcPts val="1300"/>
              </a:lnSpc>
              <a:defRPr sz="1000">
                <a:solidFill>
                  <a:schemeClr val="tx1">
                    <a:lumMod val="65000"/>
                    <a:lumOff val="35000"/>
                  </a:schemeClr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800" dirty="0">
                <a:solidFill>
                  <a:schemeClr val="bg1"/>
                </a:solidFill>
                <a:latin typeface="微软雅黑"/>
                <a:ea typeface="微软雅黑"/>
              </a:rPr>
              <a:t>添加标题内容</a:t>
            </a: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4433263" y="2111895"/>
            <a:ext cx="3322301" cy="3334999"/>
            <a:chOff x="3325813" y="1973262"/>
            <a:chExt cx="2492375" cy="2501901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3325813" y="3276600"/>
              <a:ext cx="1193800" cy="1198563"/>
            </a:xfrm>
            <a:custGeom>
              <a:avLst/>
              <a:gdLst>
                <a:gd name="T0" fmla="*/ 1809 w 4497"/>
                <a:gd name="T1" fmla="*/ 3511 h 4497"/>
                <a:gd name="T2" fmla="*/ 986 w 4497"/>
                <a:gd name="T3" fmla="*/ 3511 h 4497"/>
                <a:gd name="T4" fmla="*/ 986 w 4497"/>
                <a:gd name="T5" fmla="*/ 2687 h 4497"/>
                <a:gd name="T6" fmla="*/ 0 w 4497"/>
                <a:gd name="T7" fmla="*/ 0 h 4497"/>
                <a:gd name="T8" fmla="*/ 1873 w 4497"/>
                <a:gd name="T9" fmla="*/ 0 h 4497"/>
                <a:gd name="T10" fmla="*/ 2721 w 4497"/>
                <a:gd name="T11" fmla="*/ 1776 h 4497"/>
                <a:gd name="T12" fmla="*/ 4497 w 4497"/>
                <a:gd name="T13" fmla="*/ 2624 h 4497"/>
                <a:gd name="T14" fmla="*/ 4497 w 4497"/>
                <a:gd name="T15" fmla="*/ 4497 h 4497"/>
                <a:gd name="T16" fmla="*/ 1809 w 4497"/>
                <a:gd name="T17" fmla="*/ 3511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1809" y="3511"/>
                  </a:moveTo>
                  <a:lnTo>
                    <a:pt x="986" y="3511"/>
                  </a:lnTo>
                  <a:lnTo>
                    <a:pt x="986" y="2687"/>
                  </a:lnTo>
                  <a:cubicBezTo>
                    <a:pt x="369" y="1896"/>
                    <a:pt x="40" y="953"/>
                    <a:pt x="0" y="0"/>
                  </a:cubicBezTo>
                  <a:lnTo>
                    <a:pt x="1873" y="0"/>
                  </a:lnTo>
                  <a:cubicBezTo>
                    <a:pt x="1938" y="644"/>
                    <a:pt x="2222" y="1276"/>
                    <a:pt x="2721" y="1776"/>
                  </a:cubicBezTo>
                  <a:cubicBezTo>
                    <a:pt x="3221" y="2275"/>
                    <a:pt x="3853" y="2558"/>
                    <a:pt x="4497" y="2624"/>
                  </a:cubicBezTo>
                  <a:lnTo>
                    <a:pt x="4497" y="4497"/>
                  </a:lnTo>
                  <a:cubicBezTo>
                    <a:pt x="3544" y="4457"/>
                    <a:pt x="2601" y="4128"/>
                    <a:pt x="1809" y="3511"/>
                  </a:cubicBezTo>
                  <a:close/>
                </a:path>
              </a:pathLst>
            </a:cu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27" name="Freeform 6"/>
            <p:cNvSpPr>
              <a:spLocks/>
            </p:cNvSpPr>
            <p:nvPr/>
          </p:nvSpPr>
          <p:spPr bwMode="auto">
            <a:xfrm>
              <a:off x="3325813" y="1973262"/>
              <a:ext cx="1193800" cy="1196975"/>
            </a:xfrm>
            <a:custGeom>
              <a:avLst/>
              <a:gdLst>
                <a:gd name="T0" fmla="*/ 986 w 4497"/>
                <a:gd name="T1" fmla="*/ 1809 h 4497"/>
                <a:gd name="T2" fmla="*/ 986 w 4497"/>
                <a:gd name="T3" fmla="*/ 986 h 4497"/>
                <a:gd name="T4" fmla="*/ 1809 w 4497"/>
                <a:gd name="T5" fmla="*/ 986 h 4497"/>
                <a:gd name="T6" fmla="*/ 4497 w 4497"/>
                <a:gd name="T7" fmla="*/ 0 h 4497"/>
                <a:gd name="T8" fmla="*/ 4497 w 4497"/>
                <a:gd name="T9" fmla="*/ 1861 h 4497"/>
                <a:gd name="T10" fmla="*/ 2659 w 4497"/>
                <a:gd name="T11" fmla="*/ 2659 h 4497"/>
                <a:gd name="T12" fmla="*/ 1861 w 4497"/>
                <a:gd name="T13" fmla="*/ 4497 h 4497"/>
                <a:gd name="T14" fmla="*/ 0 w 4497"/>
                <a:gd name="T15" fmla="*/ 4497 h 4497"/>
                <a:gd name="T16" fmla="*/ 986 w 4497"/>
                <a:gd name="T17" fmla="*/ 1809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986" y="1809"/>
                  </a:moveTo>
                  <a:lnTo>
                    <a:pt x="986" y="986"/>
                  </a:lnTo>
                  <a:lnTo>
                    <a:pt x="1809" y="986"/>
                  </a:lnTo>
                  <a:cubicBezTo>
                    <a:pt x="2601" y="369"/>
                    <a:pt x="3544" y="40"/>
                    <a:pt x="4497" y="0"/>
                  </a:cubicBezTo>
                  <a:lnTo>
                    <a:pt x="4497" y="1861"/>
                  </a:lnTo>
                  <a:cubicBezTo>
                    <a:pt x="3824" y="1887"/>
                    <a:pt x="3165" y="2152"/>
                    <a:pt x="2659" y="2659"/>
                  </a:cubicBezTo>
                  <a:cubicBezTo>
                    <a:pt x="2152" y="3165"/>
                    <a:pt x="1887" y="3824"/>
                    <a:pt x="1861" y="4497"/>
                  </a:cubicBezTo>
                  <a:lnTo>
                    <a:pt x="0" y="4497"/>
                  </a:lnTo>
                  <a:cubicBezTo>
                    <a:pt x="40" y="3544"/>
                    <a:pt x="369" y="2601"/>
                    <a:pt x="986" y="1809"/>
                  </a:cubicBezTo>
                  <a:close/>
                </a:path>
              </a:pathLst>
            </a:cu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28" name="Freeform 7"/>
            <p:cNvSpPr>
              <a:spLocks/>
            </p:cNvSpPr>
            <p:nvPr/>
          </p:nvSpPr>
          <p:spPr bwMode="auto">
            <a:xfrm>
              <a:off x="4624388" y="3276600"/>
              <a:ext cx="1193800" cy="1198563"/>
            </a:xfrm>
            <a:custGeom>
              <a:avLst/>
              <a:gdLst>
                <a:gd name="T0" fmla="*/ 3511 w 4497"/>
                <a:gd name="T1" fmla="*/ 3511 h 4497"/>
                <a:gd name="T2" fmla="*/ 2687 w 4497"/>
                <a:gd name="T3" fmla="*/ 3511 h 4497"/>
                <a:gd name="T4" fmla="*/ 0 w 4497"/>
                <a:gd name="T5" fmla="*/ 4497 h 4497"/>
                <a:gd name="T6" fmla="*/ 0 w 4497"/>
                <a:gd name="T7" fmla="*/ 2636 h 4497"/>
                <a:gd name="T8" fmla="*/ 1838 w 4497"/>
                <a:gd name="T9" fmla="*/ 1838 h 4497"/>
                <a:gd name="T10" fmla="*/ 2636 w 4497"/>
                <a:gd name="T11" fmla="*/ 0 h 4497"/>
                <a:gd name="T12" fmla="*/ 4497 w 4497"/>
                <a:gd name="T13" fmla="*/ 0 h 4497"/>
                <a:gd name="T14" fmla="*/ 3511 w 4497"/>
                <a:gd name="T15" fmla="*/ 2687 h 4497"/>
                <a:gd name="T16" fmla="*/ 3511 w 4497"/>
                <a:gd name="T17" fmla="*/ 3511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3511" y="3511"/>
                  </a:moveTo>
                  <a:lnTo>
                    <a:pt x="2687" y="3511"/>
                  </a:lnTo>
                  <a:cubicBezTo>
                    <a:pt x="1896" y="4128"/>
                    <a:pt x="953" y="4457"/>
                    <a:pt x="0" y="4497"/>
                  </a:cubicBezTo>
                  <a:lnTo>
                    <a:pt x="0" y="2636"/>
                  </a:lnTo>
                  <a:cubicBezTo>
                    <a:pt x="673" y="2610"/>
                    <a:pt x="1332" y="2345"/>
                    <a:pt x="1838" y="1838"/>
                  </a:cubicBezTo>
                  <a:cubicBezTo>
                    <a:pt x="2345" y="1332"/>
                    <a:pt x="2610" y="673"/>
                    <a:pt x="2636" y="0"/>
                  </a:cubicBezTo>
                  <a:lnTo>
                    <a:pt x="4497" y="0"/>
                  </a:lnTo>
                  <a:cubicBezTo>
                    <a:pt x="4457" y="953"/>
                    <a:pt x="4128" y="1896"/>
                    <a:pt x="3511" y="2687"/>
                  </a:cubicBezTo>
                  <a:lnTo>
                    <a:pt x="3511" y="3511"/>
                  </a:ln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29" name="Freeform 8"/>
            <p:cNvSpPr>
              <a:spLocks/>
            </p:cNvSpPr>
            <p:nvPr/>
          </p:nvSpPr>
          <p:spPr bwMode="auto">
            <a:xfrm>
              <a:off x="4624388" y="1973262"/>
              <a:ext cx="1193800" cy="1196975"/>
            </a:xfrm>
            <a:custGeom>
              <a:avLst/>
              <a:gdLst>
                <a:gd name="T0" fmla="*/ 3511 w 4497"/>
                <a:gd name="T1" fmla="*/ 1809 h 4497"/>
                <a:gd name="T2" fmla="*/ 4497 w 4497"/>
                <a:gd name="T3" fmla="*/ 4497 h 4497"/>
                <a:gd name="T4" fmla="*/ 2624 w 4497"/>
                <a:gd name="T5" fmla="*/ 4497 h 4497"/>
                <a:gd name="T6" fmla="*/ 1776 w 4497"/>
                <a:gd name="T7" fmla="*/ 2721 h 4497"/>
                <a:gd name="T8" fmla="*/ 0 w 4497"/>
                <a:gd name="T9" fmla="*/ 1873 h 4497"/>
                <a:gd name="T10" fmla="*/ 0 w 4497"/>
                <a:gd name="T11" fmla="*/ 0 h 4497"/>
                <a:gd name="T12" fmla="*/ 2687 w 4497"/>
                <a:gd name="T13" fmla="*/ 986 h 4497"/>
                <a:gd name="T14" fmla="*/ 3511 w 4497"/>
                <a:gd name="T15" fmla="*/ 986 h 4497"/>
                <a:gd name="T16" fmla="*/ 3511 w 4497"/>
                <a:gd name="T17" fmla="*/ 1809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3511" y="1809"/>
                  </a:moveTo>
                  <a:cubicBezTo>
                    <a:pt x="4128" y="2601"/>
                    <a:pt x="4457" y="3544"/>
                    <a:pt x="4497" y="4497"/>
                  </a:cubicBezTo>
                  <a:lnTo>
                    <a:pt x="2624" y="4497"/>
                  </a:lnTo>
                  <a:cubicBezTo>
                    <a:pt x="2558" y="3853"/>
                    <a:pt x="2275" y="3221"/>
                    <a:pt x="1776" y="2721"/>
                  </a:cubicBezTo>
                  <a:cubicBezTo>
                    <a:pt x="1276" y="2222"/>
                    <a:pt x="644" y="1938"/>
                    <a:pt x="0" y="1873"/>
                  </a:cubicBezTo>
                  <a:lnTo>
                    <a:pt x="0" y="0"/>
                  </a:lnTo>
                  <a:cubicBezTo>
                    <a:pt x="953" y="40"/>
                    <a:pt x="1896" y="369"/>
                    <a:pt x="2687" y="986"/>
                  </a:cubicBezTo>
                  <a:lnTo>
                    <a:pt x="3511" y="986"/>
                  </a:lnTo>
                  <a:lnTo>
                    <a:pt x="3511" y="1809"/>
                  </a:lnTo>
                  <a:close/>
                </a:path>
              </a:pathLst>
            </a:cu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30" name="TextBox 50"/>
            <p:cNvSpPr txBox="1"/>
            <p:nvPr/>
          </p:nvSpPr>
          <p:spPr>
            <a:xfrm>
              <a:off x="3786883" y="2348629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</a:rPr>
                <a:t>1</a:t>
              </a:r>
              <a:endParaRPr kumimoji="0" lang="zh-CN" altLang="en-US" sz="2933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31" name="TextBox 36"/>
            <p:cNvSpPr txBox="1"/>
            <p:nvPr/>
          </p:nvSpPr>
          <p:spPr>
            <a:xfrm>
              <a:off x="5251579" y="2348629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</a:rPr>
                <a:t>2</a:t>
              </a:r>
              <a:endParaRPr kumimoji="0" lang="zh-CN" altLang="en-US" sz="2933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32" name="TextBox 34"/>
            <p:cNvSpPr txBox="1"/>
            <p:nvPr/>
          </p:nvSpPr>
          <p:spPr>
            <a:xfrm>
              <a:off x="3786883" y="3767794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</a:rPr>
                <a:t>4</a:t>
              </a:r>
              <a:endParaRPr kumimoji="0" lang="zh-CN" altLang="en-US" sz="2933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251579" y="3767794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/>
                  <a:ea typeface="微软雅黑"/>
                </a:rPr>
                <a:t>3</a:t>
              </a:r>
              <a:endParaRPr kumimoji="0" lang="zh-CN" altLang="en-US" sz="2933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/>
                <a:ea typeface="微软雅黑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2355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099"/>
    </mc:Choice>
    <mc:Fallback xmlns="">
      <p:transition spd="slow" advTm="409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20" grpId="0"/>
      <p:bldP spid="21" grpId="0"/>
      <p:bldP spid="22" grpId="0"/>
      <p:bldP spid="23" grpId="0"/>
      <p:bldP spid="2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成果形式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04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724894" y="2032295"/>
            <a:ext cx="3044330" cy="1366914"/>
            <a:chOff x="1266208" y="1994660"/>
            <a:chExt cx="3124218" cy="1798407"/>
          </a:xfrm>
        </p:grpSpPr>
        <p:sp>
          <p:nvSpPr>
            <p:cNvPr id="7" name="矩形 7"/>
            <p:cNvSpPr>
              <a:spLocks noChangeArrowheads="1"/>
            </p:cNvSpPr>
            <p:nvPr/>
          </p:nvSpPr>
          <p:spPr bwMode="auto">
            <a:xfrm>
              <a:off x="1301802" y="1994660"/>
              <a:ext cx="2900513" cy="4995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defTabSz="1219170"/>
              <a:r>
                <a:rPr lang="zh-CN" altLang="en-US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添加标题文字内容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矩形 6"/>
            <p:cNvSpPr>
              <a:spLocks noChangeArrowheads="1"/>
            </p:cNvSpPr>
            <p:nvPr/>
          </p:nvSpPr>
          <p:spPr bwMode="auto">
            <a:xfrm>
              <a:off x="1266208" y="2446499"/>
              <a:ext cx="3124218" cy="13465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7559930" y="1932468"/>
            <a:ext cx="2833201" cy="1373771"/>
            <a:chOff x="8019915" y="1957064"/>
            <a:chExt cx="2907549" cy="1807433"/>
          </a:xfrm>
        </p:grpSpPr>
        <p:sp>
          <p:nvSpPr>
            <p:cNvPr id="10" name="矩形 7"/>
            <p:cNvSpPr>
              <a:spLocks noChangeArrowheads="1"/>
            </p:cNvSpPr>
            <p:nvPr/>
          </p:nvSpPr>
          <p:spPr bwMode="auto">
            <a:xfrm>
              <a:off x="8036860" y="1957064"/>
              <a:ext cx="2150433" cy="49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1219170"/>
              <a:r>
                <a:rPr lang="zh-CN" altLang="en-US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添加标题文字内容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矩形 6"/>
            <p:cNvSpPr>
              <a:spLocks noChangeArrowheads="1"/>
            </p:cNvSpPr>
            <p:nvPr/>
          </p:nvSpPr>
          <p:spPr bwMode="auto">
            <a:xfrm>
              <a:off x="8019915" y="2417926"/>
              <a:ext cx="2907549" cy="13465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1724894" y="4332815"/>
            <a:ext cx="3371372" cy="1383296"/>
            <a:chOff x="1085832" y="4292038"/>
            <a:chExt cx="3459842" cy="1819963"/>
          </a:xfrm>
        </p:grpSpPr>
        <p:sp>
          <p:nvSpPr>
            <p:cNvPr id="13" name="矩形 7"/>
            <p:cNvSpPr>
              <a:spLocks noChangeArrowheads="1"/>
            </p:cNvSpPr>
            <p:nvPr/>
          </p:nvSpPr>
          <p:spPr bwMode="auto">
            <a:xfrm>
              <a:off x="1102779" y="4292038"/>
              <a:ext cx="2150433" cy="49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1219170"/>
              <a:r>
                <a:rPr lang="zh-CN" altLang="en-US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添加标题文字内容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矩形 6"/>
            <p:cNvSpPr>
              <a:spLocks noChangeArrowheads="1"/>
            </p:cNvSpPr>
            <p:nvPr/>
          </p:nvSpPr>
          <p:spPr bwMode="auto">
            <a:xfrm>
              <a:off x="1085832" y="4765431"/>
              <a:ext cx="3459842" cy="1346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7559930" y="4323287"/>
            <a:ext cx="2790960" cy="1392821"/>
            <a:chOff x="8174723" y="4113050"/>
            <a:chExt cx="2864199" cy="1832496"/>
          </a:xfrm>
        </p:grpSpPr>
        <p:sp>
          <p:nvSpPr>
            <p:cNvPr id="16" name="矩形 7"/>
            <p:cNvSpPr>
              <a:spLocks noChangeArrowheads="1"/>
            </p:cNvSpPr>
            <p:nvPr/>
          </p:nvSpPr>
          <p:spPr bwMode="auto">
            <a:xfrm>
              <a:off x="8191019" y="4113050"/>
              <a:ext cx="2084630" cy="485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1219170"/>
              <a:r>
                <a:rPr lang="zh-CN" altLang="en-US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添加标题文字内容</a:t>
              </a:r>
              <a:endPara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矩形 6"/>
            <p:cNvSpPr>
              <a:spLocks noChangeArrowheads="1"/>
            </p:cNvSpPr>
            <p:nvPr/>
          </p:nvSpPr>
          <p:spPr bwMode="auto">
            <a:xfrm>
              <a:off x="8174723" y="4598975"/>
              <a:ext cx="2864199" cy="13465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348683" y="1956093"/>
            <a:ext cx="3462132" cy="3462132"/>
            <a:chOff x="4064428" y="1919751"/>
            <a:chExt cx="3936437" cy="3936437"/>
          </a:xfrm>
        </p:grpSpPr>
        <p:sp>
          <p:nvSpPr>
            <p:cNvPr id="19" name="椭圆 18"/>
            <p:cNvSpPr/>
            <p:nvPr/>
          </p:nvSpPr>
          <p:spPr>
            <a:xfrm>
              <a:off x="4064428" y="2996440"/>
              <a:ext cx="3936437" cy="1783060"/>
            </a:xfrm>
            <a:prstGeom prst="ellipse">
              <a:avLst/>
            </a:prstGeom>
            <a:noFill/>
            <a:ln w="19050" cap="rnd" cmpd="sng" algn="ctr">
              <a:solidFill>
                <a:srgbClr val="181715"/>
              </a:solidFill>
              <a:prstDash val="sysDot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0" name="椭圆 19"/>
            <p:cNvSpPr/>
            <p:nvPr/>
          </p:nvSpPr>
          <p:spPr>
            <a:xfrm rot="5400000">
              <a:off x="4059862" y="2996440"/>
              <a:ext cx="3936437" cy="1783060"/>
            </a:xfrm>
            <a:prstGeom prst="ellipse">
              <a:avLst/>
            </a:prstGeom>
            <a:noFill/>
            <a:ln w="19050" cap="rnd" cmpd="sng" algn="ctr">
              <a:solidFill>
                <a:srgbClr val="181715"/>
              </a:solidFill>
              <a:prstDash val="sysDot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4545674" y="2411912"/>
              <a:ext cx="1359557" cy="1359557"/>
              <a:chOff x="4545674" y="2411912"/>
              <a:chExt cx="1359557" cy="1359557"/>
            </a:xfrm>
          </p:grpSpPr>
          <p:sp>
            <p:nvSpPr>
              <p:cNvPr id="31" name="椭圆 30"/>
              <p:cNvSpPr/>
              <p:nvPr/>
            </p:nvSpPr>
            <p:spPr>
              <a:xfrm>
                <a:off x="4545674" y="2411912"/>
                <a:ext cx="1359557" cy="1359557"/>
              </a:xfrm>
              <a:prstGeom prst="ellipse">
                <a:avLst/>
              </a:prstGeom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2" name="矩形 31"/>
              <p:cNvSpPr/>
              <p:nvPr/>
            </p:nvSpPr>
            <p:spPr>
              <a:xfrm>
                <a:off x="4932283" y="2595946"/>
                <a:ext cx="548139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S</a:t>
                </a:r>
                <a:endParaRPr kumimoji="0" lang="zh-CN" altLang="en-US" sz="44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6223066" y="2411912"/>
              <a:ext cx="1359557" cy="1359557"/>
              <a:chOff x="6223066" y="2411912"/>
              <a:chExt cx="1359557" cy="1359557"/>
            </a:xfrm>
          </p:grpSpPr>
          <p:sp>
            <p:nvSpPr>
              <p:cNvPr id="29" name="椭圆 28"/>
              <p:cNvSpPr/>
              <p:nvPr/>
            </p:nvSpPr>
            <p:spPr>
              <a:xfrm>
                <a:off x="6223066" y="2411912"/>
                <a:ext cx="1359557" cy="1359557"/>
              </a:xfrm>
              <a:prstGeom prst="ellipse">
                <a:avLst/>
              </a:pr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30" name="矩形 29"/>
              <p:cNvSpPr/>
              <p:nvPr/>
            </p:nvSpPr>
            <p:spPr>
              <a:xfrm>
                <a:off x="6527732" y="2630119"/>
                <a:ext cx="765829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W</a:t>
                </a:r>
                <a:endParaRPr kumimoji="0" lang="zh-CN" altLang="en-US" sz="44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4545674" y="4033842"/>
              <a:ext cx="1359557" cy="1359557"/>
              <a:chOff x="4545674" y="4033842"/>
              <a:chExt cx="1359557" cy="1359557"/>
            </a:xfrm>
          </p:grpSpPr>
          <p:sp>
            <p:nvSpPr>
              <p:cNvPr id="27" name="椭圆 26"/>
              <p:cNvSpPr/>
              <p:nvPr/>
            </p:nvSpPr>
            <p:spPr>
              <a:xfrm>
                <a:off x="4545674" y="4033842"/>
                <a:ext cx="1359557" cy="1359557"/>
              </a:xfrm>
              <a:prstGeom prst="ellipse">
                <a:avLst/>
              </a:pr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8" name="矩形 27"/>
              <p:cNvSpPr/>
              <p:nvPr/>
            </p:nvSpPr>
            <p:spPr>
              <a:xfrm>
                <a:off x="4857718" y="4205515"/>
                <a:ext cx="702461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O</a:t>
                </a:r>
                <a:endParaRPr kumimoji="0" lang="zh-CN" altLang="en-US" sz="44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6223066" y="4032418"/>
              <a:ext cx="1359557" cy="1359557"/>
              <a:chOff x="6223066" y="4032418"/>
              <a:chExt cx="1359557" cy="1359557"/>
            </a:xfrm>
          </p:grpSpPr>
          <p:sp>
            <p:nvSpPr>
              <p:cNvPr id="25" name="椭圆 24"/>
              <p:cNvSpPr/>
              <p:nvPr/>
            </p:nvSpPr>
            <p:spPr>
              <a:xfrm>
                <a:off x="6223066" y="4032418"/>
                <a:ext cx="1359557" cy="1359557"/>
              </a:xfrm>
              <a:prstGeom prst="ellipse">
                <a:avLst/>
              </a:prstGeom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  <p:sp>
            <p:nvSpPr>
              <p:cNvPr id="26" name="矩形 25"/>
              <p:cNvSpPr/>
              <p:nvPr/>
            </p:nvSpPr>
            <p:spPr>
              <a:xfrm>
                <a:off x="6662416" y="4230579"/>
                <a:ext cx="506480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T</a:t>
                </a:r>
                <a:endParaRPr kumimoji="0" lang="zh-CN" altLang="en-US" sz="44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2355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917"/>
    </mc:Choice>
    <mc:Fallback xmlns="">
      <p:transition spd="slow" advTm="4917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" presetID="2" presetClass="entr" presetSubtype="8" fill="hold" nodeType="after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7" presetID="2" presetClass="entr" presetSubtype="2" fill="hold" nodeType="after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2" presetID="2" presetClass="entr" presetSubtype="8" fill="hold" nodeType="after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4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7" presetID="2" presetClass="entr" presetSubtype="2" fill="hold" nodeType="after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7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3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7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5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案例对比分析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04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文本框 15"/>
          <p:cNvSpPr txBox="1"/>
          <p:nvPr/>
        </p:nvSpPr>
        <p:spPr>
          <a:xfrm>
            <a:off x="3756701" y="1846346"/>
            <a:ext cx="5311100" cy="1131055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altLang="zh-CN" sz="1200" dirty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25000"/>
              </a:lnSpc>
            </a:pPr>
            <a:r>
              <a:rPr lang="zh-CN" altLang="en-US" sz="1200" dirty="0" smtClean="0">
                <a:solidFill>
                  <a:schemeClr val="bg1"/>
                </a:solidFill>
                <a:latin typeface="微软雅黑"/>
                <a:ea typeface="微软雅黑"/>
              </a:rPr>
              <a:t>您</a:t>
            </a:r>
            <a:r>
              <a:rPr lang="zh-CN" altLang="en-US" sz="1200" dirty="0">
                <a:solidFill>
                  <a:schemeClr val="bg1"/>
                </a:solidFill>
                <a:latin typeface="微软雅黑"/>
                <a:ea typeface="微软雅黑"/>
              </a:rPr>
              <a:t>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7" name="文本框 18"/>
          <p:cNvSpPr txBox="1"/>
          <p:nvPr/>
        </p:nvSpPr>
        <p:spPr>
          <a:xfrm>
            <a:off x="2549742" y="4911784"/>
            <a:ext cx="6049965" cy="951005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/>
                <a:ea typeface="微软雅黑"/>
                <a:cs typeface="Arial" panose="020B0604020202020204" pitchFamily="34" charset="0"/>
              </a:rPr>
              <a:t>添加标题内容</a:t>
            </a:r>
            <a:endParaRPr lang="en-US" altLang="zh-CN" sz="1200" dirty="0">
              <a:solidFill>
                <a:schemeClr val="bg1"/>
              </a:solidFill>
              <a:latin typeface="微软雅黑"/>
              <a:ea typeface="微软雅黑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</a:pPr>
            <a:r>
              <a:rPr lang="zh-CN" altLang="en-US" sz="1200" dirty="0" smtClean="0">
                <a:solidFill>
                  <a:schemeClr val="bg1"/>
                </a:solidFill>
                <a:latin typeface="微软雅黑"/>
                <a:ea typeface="微软雅黑"/>
              </a:rPr>
              <a:t>您</a:t>
            </a:r>
            <a:r>
              <a:rPr lang="zh-CN" altLang="en-US" sz="1200" dirty="0">
                <a:solidFill>
                  <a:schemeClr val="bg1"/>
                </a:solidFill>
                <a:latin typeface="微软雅黑"/>
                <a:ea typeface="微软雅黑"/>
              </a:rPr>
              <a:t>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8" name="矩形 7"/>
          <p:cNvSpPr/>
          <p:nvPr/>
        </p:nvSpPr>
        <p:spPr>
          <a:xfrm rot="20926619">
            <a:off x="2000926" y="3476581"/>
            <a:ext cx="8241741" cy="391785"/>
          </a:xfrm>
          <a:prstGeom prst="rect">
            <a:avLst/>
          </a:pr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91416" tIns="45708" rIns="91416" bIns="45708" rtlCol="0" anchor="ctr"/>
          <a:lstStyle/>
          <a:p>
            <a:pPr algn="ctr">
              <a:defRPr/>
            </a:pPr>
            <a:endParaRPr lang="zh-CN" altLang="en-US" sz="2399" b="1" kern="0" smtClean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980561" y="1912982"/>
            <a:ext cx="1639687" cy="1455268"/>
            <a:chOff x="411429" y="2379138"/>
            <a:chExt cx="1640114" cy="1455646"/>
          </a:xfrm>
        </p:grpSpPr>
        <p:sp>
          <p:nvSpPr>
            <p:cNvPr id="10" name="下箭头 9"/>
            <p:cNvSpPr/>
            <p:nvPr/>
          </p:nvSpPr>
          <p:spPr>
            <a:xfrm>
              <a:off x="411429" y="2379138"/>
              <a:ext cx="1640114" cy="1455646"/>
            </a:xfrm>
            <a:prstGeom prst="downArrow">
              <a:avLst/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vert="eaVert" rtlCol="0" anchor="ctr"/>
            <a:lstStyle/>
            <a:p>
              <a:pPr algn="ctr">
                <a:defRPr/>
              </a:pPr>
              <a:endParaRPr lang="zh-CN" altLang="en-US" sz="2000" b="1" kern="0" dirty="0" smtClean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11" name="文本框 4"/>
            <p:cNvSpPr txBox="1"/>
            <p:nvPr/>
          </p:nvSpPr>
          <p:spPr>
            <a:xfrm>
              <a:off x="985241" y="2392494"/>
              <a:ext cx="492571" cy="1254762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pPr algn="ctr">
                <a:defRPr/>
              </a:pPr>
              <a:r>
                <a:rPr lang="zh-CN" altLang="en-US" sz="2000" b="1" kern="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8623347" y="4025136"/>
            <a:ext cx="1639688" cy="1455269"/>
            <a:chOff x="7055945" y="4194060"/>
            <a:chExt cx="1640114" cy="1455648"/>
          </a:xfrm>
          <a:solidFill>
            <a:srgbClr val="4188A8"/>
          </a:solidFill>
        </p:grpSpPr>
        <p:sp>
          <p:nvSpPr>
            <p:cNvPr id="13" name="下箭头 12"/>
            <p:cNvSpPr/>
            <p:nvPr/>
          </p:nvSpPr>
          <p:spPr>
            <a:xfrm flipV="1">
              <a:off x="7055945" y="4194060"/>
              <a:ext cx="1640114" cy="1455648"/>
            </a:xfrm>
            <a:prstGeom prst="downArrow">
              <a:avLst/>
            </a:pr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vert="vert" rtlCol="0" anchor="ctr"/>
            <a:lstStyle/>
            <a:p>
              <a:pPr algn="ctr">
                <a:defRPr/>
              </a:pPr>
              <a:endParaRPr lang="zh-CN" altLang="en-US" sz="2000" b="1" kern="0" dirty="0" smtClean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  <p:sp>
          <p:nvSpPr>
            <p:cNvPr id="14" name="文本框 22"/>
            <p:cNvSpPr txBox="1"/>
            <p:nvPr/>
          </p:nvSpPr>
          <p:spPr>
            <a:xfrm>
              <a:off x="7629750" y="4371789"/>
              <a:ext cx="492571" cy="1254763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pPr algn="ctr">
                <a:defRPr/>
              </a:pPr>
              <a:r>
                <a:rPr lang="zh-CN" altLang="en-US" sz="2000" b="1" kern="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 </a:t>
              </a:r>
            </a:p>
          </p:txBody>
        </p:sp>
      </p:grpSp>
      <p:sp>
        <p:nvSpPr>
          <p:cNvPr id="15" name="等腰三角形 14"/>
          <p:cNvSpPr/>
          <p:nvPr/>
        </p:nvSpPr>
        <p:spPr>
          <a:xfrm>
            <a:off x="5704732" y="3854018"/>
            <a:ext cx="870632" cy="750544"/>
          </a:xfrm>
          <a:prstGeom prst="triangle">
            <a:avLst/>
          </a:pr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91416" tIns="45708" rIns="91416" bIns="45708" rtlCol="0" anchor="ctr"/>
          <a:lstStyle/>
          <a:p>
            <a:pPr algn="ctr">
              <a:defRPr/>
            </a:pPr>
            <a:endParaRPr lang="zh-CN" altLang="en-US" sz="2399" b="1" kern="0" smtClean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62355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689"/>
    </mc:Choice>
    <mc:Fallback xmlns="">
      <p:transition spd="slow" advTm="368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7" grpId="0"/>
      <p:bldP spid="8" grpId="0" animBg="1"/>
      <p:bldP spid="1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</p:grpSpPr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</p:grpSpPr>
          <p:sp>
            <p:nvSpPr>
              <p:cNvPr id="92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solidFill>
              <a:schemeClr val="bg1">
                <a:alpha val="20000"/>
              </a:schemeClr>
            </a:solidFill>
          </p:grpSpPr>
          <p:sp>
            <p:nvSpPr>
              <p:cNvPr id="90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solidFill>
              <a:schemeClr val="bg1">
                <a:alpha val="20000"/>
              </a:schemeClr>
            </a:solidFill>
          </p:grpSpPr>
          <p:sp>
            <p:nvSpPr>
              <p:cNvPr id="88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solidFill>
              <a:schemeClr val="bg1">
                <a:alpha val="20000"/>
              </a:schemeClr>
            </a:solidFill>
          </p:grpSpPr>
          <p:sp>
            <p:nvSpPr>
              <p:cNvPr id="83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1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6" name="组合 65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solidFill>
              <a:schemeClr val="bg1">
                <a:alpha val="20000"/>
              </a:schemeClr>
            </a:solidFill>
          </p:grpSpPr>
          <p:sp>
            <p:nvSpPr>
              <p:cNvPr id="76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7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流程图: 离页连接符 2"/>
          <p:cNvSpPr/>
          <p:nvPr/>
        </p:nvSpPr>
        <p:spPr>
          <a:xfrm>
            <a:off x="2173059" y="1931648"/>
            <a:ext cx="1692234" cy="1773054"/>
          </a:xfrm>
          <a:prstGeom prst="flowChartOffpageConnector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9600" b="1" kern="0" noProof="0" dirty="0" smtClean="0">
                <a:solidFill>
                  <a:prstClr val="white"/>
                </a:solidFill>
                <a:latin typeface="Arial"/>
                <a:ea typeface="微软雅黑"/>
              </a:rPr>
              <a:t>5</a:t>
            </a:r>
            <a:endParaRPr kumimoji="0" lang="zh-CN" altLang="en-US" sz="96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4068493" y="2781587"/>
            <a:ext cx="5753100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6" name="文本框 32"/>
          <p:cNvSpPr txBox="1"/>
          <p:nvPr/>
        </p:nvSpPr>
        <p:spPr>
          <a:xfrm>
            <a:off x="4565519" y="1945742"/>
            <a:ext cx="57246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</a:rPr>
              <a:t>相关建议及论文总结</a:t>
            </a:r>
          </a:p>
        </p:txBody>
      </p:sp>
      <p:grpSp>
        <p:nvGrpSpPr>
          <p:cNvPr id="102" name="组合 101"/>
          <p:cNvGrpSpPr/>
          <p:nvPr/>
        </p:nvGrpSpPr>
        <p:grpSpPr>
          <a:xfrm>
            <a:off x="4658912" y="3213303"/>
            <a:ext cx="204811" cy="2255728"/>
            <a:chOff x="6962660" y="2067973"/>
            <a:chExt cx="200967" cy="2213398"/>
          </a:xfrm>
          <a:solidFill>
            <a:srgbClr val="F2F2F2"/>
          </a:solidFill>
        </p:grpSpPr>
        <p:cxnSp>
          <p:nvCxnSpPr>
            <p:cNvPr id="103" name="直接连接符 102"/>
            <p:cNvCxnSpPr/>
            <p:nvPr/>
          </p:nvCxnSpPr>
          <p:spPr>
            <a:xfrm>
              <a:off x="7063143" y="2219103"/>
              <a:ext cx="1" cy="1927185"/>
            </a:xfrm>
            <a:prstGeom prst="line">
              <a:avLst/>
            </a:prstGeom>
            <a:grpFill/>
            <a:ln w="1587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</p:cxnSp>
        <p:sp>
          <p:nvSpPr>
            <p:cNvPr id="104" name="椭圆 103"/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5" name="椭圆 104"/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6" name="椭圆 105"/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7" name="椭圆 106"/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8" name="椭圆 107"/>
            <p:cNvSpPr/>
            <p:nvPr/>
          </p:nvSpPr>
          <p:spPr>
            <a:xfrm>
              <a:off x="6962660" y="4080404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09" name="矩形 122"/>
          <p:cNvSpPr>
            <a:spLocks noChangeArrowheads="1"/>
          </p:cNvSpPr>
          <p:nvPr/>
        </p:nvSpPr>
        <p:spPr bwMode="auto">
          <a:xfrm>
            <a:off x="5033658" y="3116636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问题评估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10" name="矩形 122"/>
          <p:cNvSpPr>
            <a:spLocks noChangeArrowheads="1"/>
          </p:cNvSpPr>
          <p:nvPr/>
        </p:nvSpPr>
        <p:spPr bwMode="auto">
          <a:xfrm>
            <a:off x="5033657" y="359130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相关对策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11" name="矩形 122"/>
          <p:cNvSpPr>
            <a:spLocks noChangeArrowheads="1"/>
          </p:cNvSpPr>
          <p:nvPr/>
        </p:nvSpPr>
        <p:spPr bwMode="auto">
          <a:xfrm>
            <a:off x="5033657" y="4115059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研究总结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12" name="矩形 122"/>
          <p:cNvSpPr>
            <a:spLocks noChangeArrowheads="1"/>
          </p:cNvSpPr>
          <p:nvPr/>
        </p:nvSpPr>
        <p:spPr bwMode="auto">
          <a:xfrm>
            <a:off x="5033657" y="462996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成绩与思考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13" name="矩形 122"/>
          <p:cNvSpPr>
            <a:spLocks noChangeArrowheads="1"/>
          </p:cNvSpPr>
          <p:nvPr/>
        </p:nvSpPr>
        <p:spPr bwMode="auto">
          <a:xfrm>
            <a:off x="5033656" y="510198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附录：参考文献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02031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519"/>
    </mc:Choice>
    <mc:Fallback xmlns="">
      <p:transition spd="slow" advTm="4519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109" grpId="0"/>
      <p:bldP spid="110" grpId="0"/>
      <p:bldP spid="111" grpId="0"/>
      <p:bldP spid="112" grpId="0"/>
      <p:bldP spid="11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问题评估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5112058" y="1735924"/>
            <a:ext cx="1993283" cy="1535627"/>
            <a:chOff x="3553024" y="736157"/>
            <a:chExt cx="1811337" cy="1550027"/>
          </a:xfrm>
        </p:grpSpPr>
        <p:sp>
          <p:nvSpPr>
            <p:cNvPr id="17" name="五边形 16"/>
            <p:cNvSpPr>
              <a:spLocks noChangeArrowheads="1"/>
            </p:cNvSpPr>
            <p:nvPr/>
          </p:nvSpPr>
          <p:spPr bwMode="auto">
            <a:xfrm rot="16200000">
              <a:off x="3683679" y="605502"/>
              <a:ext cx="1550027" cy="1811337"/>
            </a:xfrm>
            <a:prstGeom prst="homePlate">
              <a:avLst>
                <a:gd name="adj" fmla="val 31028"/>
              </a:avLst>
            </a:pr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anchor="ctr"/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algn="ctr"/>
              <a:endParaRPr lang="zh-CN" altLang="en-US" sz="1229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TextBox 6"/>
            <p:cNvSpPr txBox="1">
              <a:spLocks noChangeArrowheads="1"/>
            </p:cNvSpPr>
            <p:nvPr/>
          </p:nvSpPr>
          <p:spPr bwMode="auto">
            <a:xfrm>
              <a:off x="3762247" y="1277309"/>
              <a:ext cx="1368426" cy="7769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algn="ctr"/>
              <a:r>
                <a:rPr lang="en-US" sz="4402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20%</a:t>
              </a:r>
              <a:endParaRPr lang="zh-CN" altLang="en-US" sz="4402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5112057" y="3414671"/>
            <a:ext cx="1993283" cy="2338681"/>
            <a:chOff x="3553023" y="2430645"/>
            <a:chExt cx="1811337" cy="2360613"/>
          </a:xfrm>
          <a:solidFill>
            <a:srgbClr val="C00000"/>
          </a:solidFill>
        </p:grpSpPr>
        <p:sp>
          <p:nvSpPr>
            <p:cNvPr id="20" name="五边形 19"/>
            <p:cNvSpPr>
              <a:spLocks noChangeArrowheads="1"/>
            </p:cNvSpPr>
            <p:nvPr/>
          </p:nvSpPr>
          <p:spPr bwMode="auto">
            <a:xfrm rot="5400000">
              <a:off x="3278385" y="2705283"/>
              <a:ext cx="2360613" cy="1811337"/>
            </a:xfrm>
            <a:prstGeom prst="homePlate">
              <a:avLst>
                <a:gd name="adj" fmla="val 27573"/>
              </a:avLst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29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TextBox 8"/>
            <p:cNvSpPr txBox="1">
              <a:spLocks noChangeArrowheads="1"/>
            </p:cNvSpPr>
            <p:nvPr/>
          </p:nvSpPr>
          <p:spPr bwMode="auto">
            <a:xfrm>
              <a:off x="3794319" y="2585750"/>
              <a:ext cx="1430338" cy="77698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US" sz="4402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80%</a:t>
              </a:r>
              <a:endParaRPr kumimoji="0" lang="zh-CN" altLang="en-US" sz="4402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22" name="矩形 21"/>
            <p:cNvSpPr>
              <a:spLocks noChangeArrowheads="1"/>
            </p:cNvSpPr>
            <p:nvPr/>
          </p:nvSpPr>
          <p:spPr bwMode="auto">
            <a:xfrm>
              <a:off x="3553023" y="3328067"/>
              <a:ext cx="1811337" cy="590259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单击此处添加文本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单击此处添加文本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2065353" y="2450482"/>
            <a:ext cx="2480685" cy="522063"/>
            <a:chOff x="784423" y="1432108"/>
            <a:chExt cx="2254250" cy="409575"/>
          </a:xfrm>
        </p:grpSpPr>
        <p:sp>
          <p:nvSpPr>
            <p:cNvPr id="24" name="矩形 3"/>
            <p:cNvSpPr>
              <a:spLocks/>
            </p:cNvSpPr>
            <p:nvPr/>
          </p:nvSpPr>
          <p:spPr bwMode="auto">
            <a:xfrm rot="5400000" flipH="1" flipV="1">
              <a:off x="1706760" y="509771"/>
              <a:ext cx="409575" cy="2254250"/>
            </a:xfrm>
            <a:custGeom>
              <a:avLst/>
              <a:gdLst>
                <a:gd name="T0" fmla="*/ 280750 w 280750"/>
                <a:gd name="T1" fmla="*/ 1391049 h 1542591"/>
                <a:gd name="T2" fmla="*/ 280750 w 280750"/>
                <a:gd name="T3" fmla="*/ 151543 h 1542591"/>
                <a:gd name="T4" fmla="*/ 280733 w 280750"/>
                <a:gd name="T5" fmla="*/ 151543 h 1542591"/>
                <a:gd name="T6" fmla="*/ 280591 w 280750"/>
                <a:gd name="T7" fmla="*/ 0 h 1542591"/>
                <a:gd name="T8" fmla="*/ 140374 w 280750"/>
                <a:gd name="T9" fmla="*/ 102981 h 1542591"/>
                <a:gd name="T10" fmla="*/ 158 w 280750"/>
                <a:gd name="T11" fmla="*/ 0 h 1542591"/>
                <a:gd name="T12" fmla="*/ 158 w 280750"/>
                <a:gd name="T13" fmla="*/ 151543 h 1542591"/>
                <a:gd name="T14" fmla="*/ 0 w 280750"/>
                <a:gd name="T15" fmla="*/ 151543 h 1542591"/>
                <a:gd name="T16" fmla="*/ 0 w 280750"/>
                <a:gd name="T17" fmla="*/ 1391049 h 1542591"/>
                <a:gd name="T18" fmla="*/ 158 w 280750"/>
                <a:gd name="T19" fmla="*/ 1391049 h 1542591"/>
                <a:gd name="T20" fmla="*/ 158 w 280750"/>
                <a:gd name="T21" fmla="*/ 1436588 h 1542591"/>
                <a:gd name="T22" fmla="*/ 138730 w 280750"/>
                <a:gd name="T23" fmla="*/ 1542591 h 1542591"/>
                <a:gd name="T24" fmla="*/ 280591 w 280750"/>
                <a:gd name="T25" fmla="*/ 1444187 h 1542591"/>
                <a:gd name="T26" fmla="*/ 280745 w 280750"/>
                <a:gd name="T27" fmla="*/ 1395154 h 1542591"/>
                <a:gd name="T28" fmla="*/ 280733 w 280750"/>
                <a:gd name="T29" fmla="*/ 1391049 h 1542591"/>
                <a:gd name="T30" fmla="*/ 280750 w 280750"/>
                <a:gd name="T31" fmla="*/ 1391049 h 1542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0750" h="1542591">
                  <a:moveTo>
                    <a:pt x="280750" y="1391049"/>
                  </a:moveTo>
                  <a:lnTo>
                    <a:pt x="280750" y="151543"/>
                  </a:lnTo>
                  <a:lnTo>
                    <a:pt x="280733" y="151543"/>
                  </a:lnTo>
                  <a:cubicBezTo>
                    <a:pt x="280668" y="100709"/>
                    <a:pt x="280191" y="44276"/>
                    <a:pt x="280591" y="0"/>
                  </a:cubicBezTo>
                  <a:lnTo>
                    <a:pt x="140374" y="102981"/>
                  </a:lnTo>
                  <a:lnTo>
                    <a:pt x="158" y="0"/>
                  </a:lnTo>
                  <a:lnTo>
                    <a:pt x="158" y="151543"/>
                  </a:lnTo>
                  <a:lnTo>
                    <a:pt x="0" y="151543"/>
                  </a:lnTo>
                  <a:lnTo>
                    <a:pt x="0" y="1391049"/>
                  </a:lnTo>
                  <a:lnTo>
                    <a:pt x="158" y="1391049"/>
                  </a:lnTo>
                  <a:lnTo>
                    <a:pt x="158" y="1436588"/>
                  </a:lnTo>
                  <a:lnTo>
                    <a:pt x="138730" y="1542591"/>
                  </a:lnTo>
                  <a:lnTo>
                    <a:pt x="280591" y="1444187"/>
                  </a:lnTo>
                  <a:cubicBezTo>
                    <a:pt x="280728" y="1429030"/>
                    <a:pt x="280763" y="1412448"/>
                    <a:pt x="280745" y="1395154"/>
                  </a:cubicBezTo>
                  <a:lnTo>
                    <a:pt x="280733" y="1391049"/>
                  </a:lnTo>
                  <a:lnTo>
                    <a:pt x="280750" y="1391049"/>
                  </a:ln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982" b="1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TextBox 11"/>
            <p:cNvSpPr txBox="1">
              <a:spLocks noChangeArrowheads="1"/>
            </p:cNvSpPr>
            <p:nvPr/>
          </p:nvSpPr>
          <p:spPr bwMode="auto">
            <a:xfrm>
              <a:off x="865304" y="1485941"/>
              <a:ext cx="2108200" cy="311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zh-CN" altLang="en-US" sz="1982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单击添加标题</a:t>
              </a:r>
            </a:p>
          </p:txBody>
        </p:sp>
      </p:grpSp>
      <p:sp>
        <p:nvSpPr>
          <p:cNvPr id="26" name="矩形 25"/>
          <p:cNvSpPr/>
          <p:nvPr/>
        </p:nvSpPr>
        <p:spPr>
          <a:xfrm>
            <a:off x="1839978" y="3198888"/>
            <a:ext cx="2753376" cy="23151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</a:t>
            </a:r>
            <a:r>
              <a:rPr lang="zh-CN" altLang="en-US" sz="1400" dirty="0" smtClean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；</a:t>
            </a: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  <a:p>
            <a:pPr>
              <a:lnSpc>
                <a:spcPct val="150000"/>
              </a:lnSpc>
            </a:pP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27" name="组合 26"/>
          <p:cNvGrpSpPr/>
          <p:nvPr/>
        </p:nvGrpSpPr>
        <p:grpSpPr>
          <a:xfrm flipH="1">
            <a:off x="7657376" y="2450482"/>
            <a:ext cx="2480685" cy="522063"/>
            <a:chOff x="784423" y="1432108"/>
            <a:chExt cx="2254250" cy="409575"/>
          </a:xfrm>
        </p:grpSpPr>
        <p:sp>
          <p:nvSpPr>
            <p:cNvPr id="28" name="矩形 3"/>
            <p:cNvSpPr>
              <a:spLocks/>
            </p:cNvSpPr>
            <p:nvPr/>
          </p:nvSpPr>
          <p:spPr bwMode="auto">
            <a:xfrm rot="5400000" flipH="1" flipV="1">
              <a:off x="1706760" y="509771"/>
              <a:ext cx="409575" cy="2254250"/>
            </a:xfrm>
            <a:custGeom>
              <a:avLst/>
              <a:gdLst>
                <a:gd name="T0" fmla="*/ 280750 w 280750"/>
                <a:gd name="T1" fmla="*/ 1391049 h 1542591"/>
                <a:gd name="T2" fmla="*/ 280750 w 280750"/>
                <a:gd name="T3" fmla="*/ 151543 h 1542591"/>
                <a:gd name="T4" fmla="*/ 280733 w 280750"/>
                <a:gd name="T5" fmla="*/ 151543 h 1542591"/>
                <a:gd name="T6" fmla="*/ 280591 w 280750"/>
                <a:gd name="T7" fmla="*/ 0 h 1542591"/>
                <a:gd name="T8" fmla="*/ 140374 w 280750"/>
                <a:gd name="T9" fmla="*/ 102981 h 1542591"/>
                <a:gd name="T10" fmla="*/ 158 w 280750"/>
                <a:gd name="T11" fmla="*/ 0 h 1542591"/>
                <a:gd name="T12" fmla="*/ 158 w 280750"/>
                <a:gd name="T13" fmla="*/ 151543 h 1542591"/>
                <a:gd name="T14" fmla="*/ 0 w 280750"/>
                <a:gd name="T15" fmla="*/ 151543 h 1542591"/>
                <a:gd name="T16" fmla="*/ 0 w 280750"/>
                <a:gd name="T17" fmla="*/ 1391049 h 1542591"/>
                <a:gd name="T18" fmla="*/ 158 w 280750"/>
                <a:gd name="T19" fmla="*/ 1391049 h 1542591"/>
                <a:gd name="T20" fmla="*/ 158 w 280750"/>
                <a:gd name="T21" fmla="*/ 1436588 h 1542591"/>
                <a:gd name="T22" fmla="*/ 138730 w 280750"/>
                <a:gd name="T23" fmla="*/ 1542591 h 1542591"/>
                <a:gd name="T24" fmla="*/ 280591 w 280750"/>
                <a:gd name="T25" fmla="*/ 1444187 h 1542591"/>
                <a:gd name="T26" fmla="*/ 280745 w 280750"/>
                <a:gd name="T27" fmla="*/ 1395154 h 1542591"/>
                <a:gd name="T28" fmla="*/ 280733 w 280750"/>
                <a:gd name="T29" fmla="*/ 1391049 h 1542591"/>
                <a:gd name="T30" fmla="*/ 280750 w 280750"/>
                <a:gd name="T31" fmla="*/ 1391049 h 1542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0750" h="1542591">
                  <a:moveTo>
                    <a:pt x="280750" y="1391049"/>
                  </a:moveTo>
                  <a:lnTo>
                    <a:pt x="280750" y="151543"/>
                  </a:lnTo>
                  <a:lnTo>
                    <a:pt x="280733" y="151543"/>
                  </a:lnTo>
                  <a:cubicBezTo>
                    <a:pt x="280668" y="100709"/>
                    <a:pt x="280191" y="44276"/>
                    <a:pt x="280591" y="0"/>
                  </a:cubicBezTo>
                  <a:lnTo>
                    <a:pt x="140374" y="102981"/>
                  </a:lnTo>
                  <a:lnTo>
                    <a:pt x="158" y="0"/>
                  </a:lnTo>
                  <a:lnTo>
                    <a:pt x="158" y="151543"/>
                  </a:lnTo>
                  <a:lnTo>
                    <a:pt x="0" y="151543"/>
                  </a:lnTo>
                  <a:lnTo>
                    <a:pt x="0" y="1391049"/>
                  </a:lnTo>
                  <a:lnTo>
                    <a:pt x="158" y="1391049"/>
                  </a:lnTo>
                  <a:lnTo>
                    <a:pt x="158" y="1436588"/>
                  </a:lnTo>
                  <a:lnTo>
                    <a:pt x="138730" y="1542591"/>
                  </a:lnTo>
                  <a:lnTo>
                    <a:pt x="280591" y="1444187"/>
                  </a:lnTo>
                  <a:cubicBezTo>
                    <a:pt x="280728" y="1429030"/>
                    <a:pt x="280763" y="1412448"/>
                    <a:pt x="280745" y="1395154"/>
                  </a:cubicBezTo>
                  <a:lnTo>
                    <a:pt x="280733" y="1391049"/>
                  </a:lnTo>
                  <a:lnTo>
                    <a:pt x="280750" y="1391049"/>
                  </a:lnTo>
                  <a:close/>
                </a:path>
              </a:pathLst>
            </a:cu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  <a:extLst/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982" b="1" ker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TextBox 11"/>
            <p:cNvSpPr txBox="1">
              <a:spLocks noChangeArrowheads="1"/>
            </p:cNvSpPr>
            <p:nvPr/>
          </p:nvSpPr>
          <p:spPr bwMode="auto">
            <a:xfrm>
              <a:off x="865304" y="1475583"/>
              <a:ext cx="2108200" cy="311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algn="ctr"/>
              <a:r>
                <a:rPr lang="zh-CN" altLang="en-US" sz="1982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单击添加标题</a:t>
              </a:r>
            </a:p>
          </p:txBody>
        </p:sp>
      </p:grpSp>
      <p:sp>
        <p:nvSpPr>
          <p:cNvPr id="30" name="矩形 29"/>
          <p:cNvSpPr/>
          <p:nvPr/>
        </p:nvSpPr>
        <p:spPr>
          <a:xfrm>
            <a:off x="7596123" y="3198888"/>
            <a:ext cx="2753376" cy="23151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</a:t>
            </a:r>
            <a:r>
              <a:rPr lang="zh-CN" altLang="en-US" sz="1400" dirty="0" smtClean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；</a:t>
            </a: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  <a:p>
            <a:pPr>
              <a:lnSpc>
                <a:spcPct val="150000"/>
              </a:lnSpc>
            </a:pP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3635497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938"/>
    </mc:Choice>
    <mc:Fallback xmlns="">
      <p:transition spd="slow" advTm="593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26" grpId="0"/>
      <p:bldP spid="3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相关对策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1644359" y="1913180"/>
            <a:ext cx="8911095" cy="1693620"/>
          </a:xfrm>
          <a:prstGeom prst="roundRect">
            <a:avLst>
              <a:gd name="adj" fmla="val 0"/>
            </a:avLst>
          </a:prstGeom>
          <a:noFill/>
          <a:ln w="3175" cap="flat" cmpd="sng" algn="ctr">
            <a:solidFill>
              <a:schemeClr val="bg1"/>
            </a:solidFill>
            <a:prstDash val="solid"/>
            <a:miter lim="800000"/>
          </a:ln>
          <a:effectLst/>
        </p:spPr>
        <p:txBody>
          <a:bodyPr lIns="100666" tIns="50333" rIns="100666" bIns="50333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7" name="TextBox 3"/>
          <p:cNvSpPr txBox="1"/>
          <p:nvPr/>
        </p:nvSpPr>
        <p:spPr>
          <a:xfrm>
            <a:off x="2111503" y="2232084"/>
            <a:ext cx="8010398" cy="12926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您的内容打在这里，或者通过复制您的文本后，在此框中选择粘贴，并选择只保留文字；您的内容打在这里，或者通过复制您的文本后，在此框中选择粘贴，并选择只保留文字；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您的内容打在这里，或者通过复制您的文本后，在此框中选择粘贴，并选择只保留文字；您的内容打在这里，或者通过复制您的文本后，在此框中选择粘贴，并选择只保留文字</a:t>
            </a:r>
            <a:r>
              <a:rPr lang="zh-CN" altLang="en-US" sz="1400" dirty="0" smtClean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8" name="矩形 93"/>
          <p:cNvSpPr/>
          <p:nvPr/>
        </p:nvSpPr>
        <p:spPr>
          <a:xfrm>
            <a:off x="1602894" y="1864108"/>
            <a:ext cx="317061" cy="317176"/>
          </a:xfrm>
          <a:custGeom>
            <a:avLst/>
            <a:gdLst/>
            <a:ahLst/>
            <a:cxnLst/>
            <a:rect l="l" t="t" r="r" b="b"/>
            <a:pathLst>
              <a:path w="504056" h="504056">
                <a:moveTo>
                  <a:pt x="0" y="0"/>
                </a:moveTo>
                <a:lnTo>
                  <a:pt x="504056" y="0"/>
                </a:lnTo>
                <a:lnTo>
                  <a:pt x="504056" y="144016"/>
                </a:lnTo>
                <a:lnTo>
                  <a:pt x="144016" y="144016"/>
                </a:lnTo>
                <a:lnTo>
                  <a:pt x="144016" y="504056"/>
                </a:lnTo>
                <a:lnTo>
                  <a:pt x="0" y="504056"/>
                </a:lnTo>
                <a:close/>
              </a:path>
            </a:pathLst>
          </a:cu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100666" tIns="50333" rIns="100666" bIns="50333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9" name="矩形 93"/>
          <p:cNvSpPr/>
          <p:nvPr/>
        </p:nvSpPr>
        <p:spPr>
          <a:xfrm rot="10800000">
            <a:off x="10289193" y="3338696"/>
            <a:ext cx="317061" cy="317176"/>
          </a:xfrm>
          <a:custGeom>
            <a:avLst/>
            <a:gdLst/>
            <a:ahLst/>
            <a:cxnLst/>
            <a:rect l="l" t="t" r="r" b="b"/>
            <a:pathLst>
              <a:path w="504056" h="504056">
                <a:moveTo>
                  <a:pt x="0" y="0"/>
                </a:moveTo>
                <a:lnTo>
                  <a:pt x="504056" y="0"/>
                </a:lnTo>
                <a:lnTo>
                  <a:pt x="504056" y="144016"/>
                </a:lnTo>
                <a:lnTo>
                  <a:pt x="144016" y="144016"/>
                </a:lnTo>
                <a:lnTo>
                  <a:pt x="144016" y="504056"/>
                </a:lnTo>
                <a:lnTo>
                  <a:pt x="0" y="504056"/>
                </a:lnTo>
                <a:close/>
              </a:path>
            </a:pathLst>
          </a:cu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100666" tIns="50333" rIns="100666" bIns="50333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xfrm>
            <a:off x="4162517" y="3952968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  <a:extLst/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TextBox 7"/>
          <p:cNvSpPr txBox="1"/>
          <p:nvPr/>
        </p:nvSpPr>
        <p:spPr>
          <a:xfrm>
            <a:off x="4478432" y="4325689"/>
            <a:ext cx="1187663" cy="886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关键字</a:t>
            </a:r>
          </a:p>
        </p:txBody>
      </p:sp>
      <p:sp>
        <p:nvSpPr>
          <p:cNvPr id="12" name="Freeform 5"/>
          <p:cNvSpPr>
            <a:spLocks/>
          </p:cNvSpPr>
          <p:nvPr/>
        </p:nvSpPr>
        <p:spPr bwMode="auto">
          <a:xfrm>
            <a:off x="2086103" y="3952968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  <a:extLst/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Freeform 5"/>
          <p:cNvSpPr>
            <a:spLocks/>
          </p:cNvSpPr>
          <p:nvPr/>
        </p:nvSpPr>
        <p:spPr bwMode="auto">
          <a:xfrm>
            <a:off x="6238931" y="3952968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  <a:extLst/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Freeform 5"/>
          <p:cNvSpPr>
            <a:spLocks/>
          </p:cNvSpPr>
          <p:nvPr/>
        </p:nvSpPr>
        <p:spPr bwMode="auto">
          <a:xfrm>
            <a:off x="8315345" y="3952968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  <a:extLst/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TextBox 12"/>
          <p:cNvSpPr txBox="1"/>
          <p:nvPr/>
        </p:nvSpPr>
        <p:spPr>
          <a:xfrm>
            <a:off x="2420198" y="4325689"/>
            <a:ext cx="1187663" cy="886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关键字</a:t>
            </a:r>
          </a:p>
        </p:txBody>
      </p:sp>
      <p:sp>
        <p:nvSpPr>
          <p:cNvPr id="16" name="TextBox 13"/>
          <p:cNvSpPr txBox="1"/>
          <p:nvPr/>
        </p:nvSpPr>
        <p:spPr>
          <a:xfrm>
            <a:off x="6522226" y="4325689"/>
            <a:ext cx="1187663" cy="886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关键字</a:t>
            </a:r>
          </a:p>
        </p:txBody>
      </p:sp>
      <p:sp>
        <p:nvSpPr>
          <p:cNvPr id="17" name="TextBox 14"/>
          <p:cNvSpPr txBox="1"/>
          <p:nvPr/>
        </p:nvSpPr>
        <p:spPr>
          <a:xfrm>
            <a:off x="8598640" y="4325689"/>
            <a:ext cx="1187663" cy="886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关键字</a:t>
            </a: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306"/>
    </mc:Choice>
    <mc:Fallback xmlns="">
      <p:transition spd="slow" advTm="4306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 animBg="1"/>
      <p:bldP spid="7" grpId="0"/>
      <p:bldP spid="8" grpId="0" animBg="1"/>
      <p:bldP spid="9" grpId="0" animBg="1"/>
      <p:bldP spid="10" grpId="0" animBg="1"/>
      <p:bldP spid="11" grpId="0"/>
      <p:bldP spid="12" grpId="0" animBg="1"/>
      <p:bldP spid="13" grpId="0" animBg="1"/>
      <p:bldP spid="14" grpId="0" animBg="1"/>
      <p:bldP spid="15" grpId="0"/>
      <p:bldP spid="16" grpId="0"/>
      <p:bldP spid="1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研究总结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Shape 2012"/>
          <p:cNvSpPr/>
          <p:nvPr/>
        </p:nvSpPr>
        <p:spPr>
          <a:xfrm>
            <a:off x="7053588" y="2062776"/>
            <a:ext cx="3369694" cy="1490026"/>
          </a:xfrm>
          <a:prstGeom prst="roundRect">
            <a:avLst>
              <a:gd name="adj" fmla="val 6918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  <p:sp>
        <p:nvSpPr>
          <p:cNvPr id="7" name="Shape 2013"/>
          <p:cNvSpPr/>
          <p:nvPr/>
        </p:nvSpPr>
        <p:spPr>
          <a:xfrm>
            <a:off x="7053588" y="4153518"/>
            <a:ext cx="3369694" cy="1488448"/>
          </a:xfrm>
          <a:prstGeom prst="roundRect">
            <a:avLst>
              <a:gd name="adj" fmla="val 6925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  <p:sp>
        <p:nvSpPr>
          <p:cNvPr id="8" name="Shape 2014"/>
          <p:cNvSpPr/>
          <p:nvPr/>
        </p:nvSpPr>
        <p:spPr>
          <a:xfrm>
            <a:off x="1765300" y="4152625"/>
            <a:ext cx="3376684" cy="1490025"/>
          </a:xfrm>
          <a:prstGeom prst="roundRect">
            <a:avLst>
              <a:gd name="adj" fmla="val 6918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  <p:sp>
        <p:nvSpPr>
          <p:cNvPr id="9" name="Shape 2015"/>
          <p:cNvSpPr/>
          <p:nvPr/>
        </p:nvSpPr>
        <p:spPr>
          <a:xfrm>
            <a:off x="1765300" y="2062776"/>
            <a:ext cx="3376684" cy="1490026"/>
          </a:xfrm>
          <a:prstGeom prst="roundRect">
            <a:avLst>
              <a:gd name="adj" fmla="val 6918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  <p:sp>
        <p:nvSpPr>
          <p:cNvPr id="10" name="Shape 2016"/>
          <p:cNvSpPr/>
          <p:nvPr/>
        </p:nvSpPr>
        <p:spPr>
          <a:xfrm>
            <a:off x="4688815" y="2455721"/>
            <a:ext cx="2823651" cy="28236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>
            <a:miter lim="400000"/>
          </a:ln>
        </p:spPr>
        <p:txBody>
          <a:bodyPr lIns="25393" tIns="25393" rIns="25393" bIns="25393" anchor="ctr"/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  <p:sp>
        <p:nvSpPr>
          <p:cNvPr id="11" name="Shape 2021"/>
          <p:cNvSpPr/>
          <p:nvPr/>
        </p:nvSpPr>
        <p:spPr>
          <a:xfrm>
            <a:off x="2423194" y="2641081"/>
            <a:ext cx="2321329" cy="5097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l">
              <a:lnSpc>
                <a:spcPct val="120000"/>
              </a:lnSpc>
              <a:spcBef>
                <a:spcPts val="2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</a:t>
            </a:r>
            <a:r>
              <a:rPr lang="zh-CN" altLang="en-US" sz="1200" dirty="0" smtClean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2" name="Shape 2022"/>
          <p:cNvSpPr/>
          <p:nvPr/>
        </p:nvSpPr>
        <p:spPr>
          <a:xfrm>
            <a:off x="2423194" y="2242873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l">
              <a:lnSpc>
                <a:spcPct val="120000"/>
              </a:lnSpc>
              <a:defRPr sz="3500">
                <a:solidFill>
                  <a:srgbClr val="53585F"/>
                </a:solidFill>
              </a:defRPr>
            </a:lvl1pPr>
          </a:lstStyle>
          <a:p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点击输入标题文本</a:t>
            </a:r>
          </a:p>
        </p:txBody>
      </p:sp>
      <p:sp>
        <p:nvSpPr>
          <p:cNvPr id="13" name="Shape 2023"/>
          <p:cNvSpPr/>
          <p:nvPr/>
        </p:nvSpPr>
        <p:spPr>
          <a:xfrm>
            <a:off x="2423194" y="4748525"/>
            <a:ext cx="2321329" cy="4854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l">
              <a:lnSpc>
                <a:spcPct val="120000"/>
              </a:lnSpc>
              <a:spcBef>
                <a:spcPts val="2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4" name="Shape 2024"/>
          <p:cNvSpPr/>
          <p:nvPr/>
        </p:nvSpPr>
        <p:spPr>
          <a:xfrm>
            <a:off x="2423194" y="4378271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l">
              <a:lnSpc>
                <a:spcPct val="120000"/>
              </a:lnSpc>
              <a:defRPr sz="3500">
                <a:solidFill>
                  <a:srgbClr val="53585F"/>
                </a:solidFill>
              </a:defRPr>
            </a:lvl1pPr>
          </a:lstStyle>
          <a:p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点击输入标题文本</a:t>
            </a:r>
          </a:p>
        </p:txBody>
      </p:sp>
      <p:sp>
        <p:nvSpPr>
          <p:cNvPr id="15" name="Shape 2025"/>
          <p:cNvSpPr/>
          <p:nvPr/>
        </p:nvSpPr>
        <p:spPr>
          <a:xfrm>
            <a:off x="7474366" y="2641081"/>
            <a:ext cx="2312064" cy="5097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r">
              <a:lnSpc>
                <a:spcPct val="120000"/>
              </a:lnSpc>
              <a:spcBef>
                <a:spcPts val="4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6" name="Shape 2026"/>
          <p:cNvSpPr/>
          <p:nvPr/>
        </p:nvSpPr>
        <p:spPr>
          <a:xfrm>
            <a:off x="7474366" y="2232825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r">
              <a:defRPr sz="3500">
                <a:solidFill>
                  <a:srgbClr val="53585F"/>
                </a:solidFill>
              </a:defRPr>
            </a:lvl1pPr>
          </a:lstStyle>
          <a:p>
            <a:pPr algn="l"/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点击输入标题文本</a:t>
            </a:r>
          </a:p>
        </p:txBody>
      </p:sp>
      <p:sp>
        <p:nvSpPr>
          <p:cNvPr id="17" name="Shape 2027"/>
          <p:cNvSpPr/>
          <p:nvPr/>
        </p:nvSpPr>
        <p:spPr>
          <a:xfrm>
            <a:off x="7474366" y="4748528"/>
            <a:ext cx="2312064" cy="4854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r">
              <a:lnSpc>
                <a:spcPct val="120000"/>
              </a:lnSpc>
              <a:spcBef>
                <a:spcPts val="4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8" name="Shape 2028"/>
          <p:cNvSpPr/>
          <p:nvPr/>
        </p:nvSpPr>
        <p:spPr>
          <a:xfrm>
            <a:off x="7474366" y="4378271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r">
              <a:defRPr sz="3500">
                <a:solidFill>
                  <a:srgbClr val="53585F"/>
                </a:solidFill>
              </a:defRPr>
            </a:lvl1pPr>
          </a:lstStyle>
          <a:p>
            <a:pPr algn="l"/>
            <a:r>
              <a:rPr lang="zh-CN" altLang="en-US" sz="1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点击输入标题文本</a:t>
            </a:r>
          </a:p>
        </p:txBody>
      </p:sp>
      <p:grpSp>
        <p:nvGrpSpPr>
          <p:cNvPr id="19" name="Group 2031"/>
          <p:cNvGrpSpPr/>
          <p:nvPr/>
        </p:nvGrpSpPr>
        <p:grpSpPr>
          <a:xfrm>
            <a:off x="1310218" y="2313944"/>
            <a:ext cx="955237" cy="955237"/>
            <a:chOff x="0" y="0"/>
            <a:chExt cx="1910968" cy="1910968"/>
          </a:xfrm>
        </p:grpSpPr>
        <p:sp>
          <p:nvSpPr>
            <p:cNvPr id="20" name="Shape 2029"/>
            <p:cNvSpPr/>
            <p:nvPr/>
          </p:nvSpPr>
          <p:spPr>
            <a:xfrm>
              <a:off x="0" y="0"/>
              <a:ext cx="1910969" cy="1910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>
              <a:noFill/>
              <a:miter lim="400000"/>
            </a:ln>
            <a:effectLst/>
          </p:spPr>
          <p:txBody>
            <a:bodyPr wrap="square" lIns="33858" tIns="33858" rIns="33858" bIns="33858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21" name="Shape 2030"/>
            <p:cNvSpPr/>
            <p:nvPr/>
          </p:nvSpPr>
          <p:spPr>
            <a:xfrm>
              <a:off x="553362" y="560070"/>
              <a:ext cx="804244" cy="706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1" y="8035"/>
                  </a:moveTo>
                  <a:lnTo>
                    <a:pt x="11327" y="9235"/>
                  </a:lnTo>
                  <a:lnTo>
                    <a:pt x="14583" y="4904"/>
                  </a:lnTo>
                  <a:lnTo>
                    <a:pt x="15088" y="4330"/>
                  </a:lnTo>
                  <a:lnTo>
                    <a:pt x="17289" y="6157"/>
                  </a:lnTo>
                  <a:lnTo>
                    <a:pt x="17289" y="3078"/>
                  </a:lnTo>
                  <a:lnTo>
                    <a:pt x="17289" y="0"/>
                  </a:lnTo>
                  <a:lnTo>
                    <a:pt x="14583" y="626"/>
                  </a:lnTo>
                  <a:lnTo>
                    <a:pt x="11878" y="1200"/>
                  </a:lnTo>
                  <a:lnTo>
                    <a:pt x="14033" y="3704"/>
                  </a:lnTo>
                  <a:lnTo>
                    <a:pt x="10777" y="7409"/>
                  </a:lnTo>
                  <a:lnTo>
                    <a:pt x="7567" y="6157"/>
                  </a:lnTo>
                  <a:lnTo>
                    <a:pt x="5411" y="10487"/>
                  </a:lnTo>
                  <a:lnTo>
                    <a:pt x="2155" y="9235"/>
                  </a:lnTo>
                  <a:lnTo>
                    <a:pt x="550" y="14817"/>
                  </a:lnTo>
                  <a:lnTo>
                    <a:pt x="0" y="16017"/>
                  </a:lnTo>
                  <a:lnTo>
                    <a:pt x="1055" y="16643"/>
                  </a:lnTo>
                  <a:lnTo>
                    <a:pt x="2706" y="11113"/>
                  </a:lnTo>
                  <a:lnTo>
                    <a:pt x="5916" y="12313"/>
                  </a:lnTo>
                  <a:lnTo>
                    <a:pt x="8071" y="8035"/>
                  </a:lnTo>
                  <a:lnTo>
                    <a:pt x="8071" y="8035"/>
                  </a:lnTo>
                  <a:close/>
                  <a:moveTo>
                    <a:pt x="6466" y="21600"/>
                  </a:moveTo>
                  <a:lnTo>
                    <a:pt x="6466" y="16643"/>
                  </a:lnTo>
                  <a:lnTo>
                    <a:pt x="3761" y="16643"/>
                  </a:lnTo>
                  <a:lnTo>
                    <a:pt x="3761" y="21600"/>
                  </a:lnTo>
                  <a:lnTo>
                    <a:pt x="6466" y="21600"/>
                  </a:lnTo>
                  <a:lnTo>
                    <a:pt x="6466" y="21600"/>
                  </a:lnTo>
                  <a:close/>
                  <a:moveTo>
                    <a:pt x="10227" y="21600"/>
                  </a:moveTo>
                  <a:lnTo>
                    <a:pt x="7567" y="21600"/>
                  </a:lnTo>
                  <a:lnTo>
                    <a:pt x="7567" y="14817"/>
                  </a:lnTo>
                  <a:lnTo>
                    <a:pt x="10227" y="14817"/>
                  </a:lnTo>
                  <a:lnTo>
                    <a:pt x="10227" y="21600"/>
                  </a:lnTo>
                  <a:lnTo>
                    <a:pt x="10227" y="21600"/>
                  </a:lnTo>
                  <a:close/>
                  <a:moveTo>
                    <a:pt x="14033" y="21600"/>
                  </a:moveTo>
                  <a:lnTo>
                    <a:pt x="11327" y="21600"/>
                  </a:lnTo>
                  <a:lnTo>
                    <a:pt x="11327" y="12313"/>
                  </a:lnTo>
                  <a:lnTo>
                    <a:pt x="14033" y="12313"/>
                  </a:lnTo>
                  <a:lnTo>
                    <a:pt x="14033" y="21600"/>
                  </a:lnTo>
                  <a:lnTo>
                    <a:pt x="14033" y="21600"/>
                  </a:lnTo>
                  <a:close/>
                  <a:moveTo>
                    <a:pt x="17794" y="21600"/>
                  </a:moveTo>
                  <a:lnTo>
                    <a:pt x="15088" y="21600"/>
                  </a:lnTo>
                  <a:lnTo>
                    <a:pt x="15088" y="9861"/>
                  </a:lnTo>
                  <a:lnTo>
                    <a:pt x="17794" y="9861"/>
                  </a:lnTo>
                  <a:lnTo>
                    <a:pt x="17794" y="21600"/>
                  </a:lnTo>
                  <a:lnTo>
                    <a:pt x="17794" y="21600"/>
                  </a:lnTo>
                  <a:close/>
                  <a:moveTo>
                    <a:pt x="18894" y="6783"/>
                  </a:moveTo>
                  <a:lnTo>
                    <a:pt x="18894" y="21600"/>
                  </a:lnTo>
                  <a:lnTo>
                    <a:pt x="21600" y="21600"/>
                  </a:lnTo>
                  <a:lnTo>
                    <a:pt x="21600" y="6783"/>
                  </a:lnTo>
                  <a:lnTo>
                    <a:pt x="18894" y="6783"/>
                  </a:lnTo>
                  <a:close/>
                </a:path>
              </a:pathLst>
            </a:cu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grpSp>
        <p:nvGrpSpPr>
          <p:cNvPr id="22" name="Group 2034"/>
          <p:cNvGrpSpPr/>
          <p:nvPr/>
        </p:nvGrpSpPr>
        <p:grpSpPr>
          <a:xfrm>
            <a:off x="1312885" y="4406462"/>
            <a:ext cx="949903" cy="949903"/>
            <a:chOff x="0" y="0"/>
            <a:chExt cx="1900300" cy="1900300"/>
          </a:xfrm>
        </p:grpSpPr>
        <p:sp>
          <p:nvSpPr>
            <p:cNvPr id="23" name="Shape 2032"/>
            <p:cNvSpPr/>
            <p:nvPr/>
          </p:nvSpPr>
          <p:spPr>
            <a:xfrm>
              <a:off x="0" y="0"/>
              <a:ext cx="1900300" cy="1900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>
              <a:noFill/>
              <a:miter lim="400000"/>
            </a:ln>
            <a:effectLst/>
          </p:spPr>
          <p:txBody>
            <a:bodyPr wrap="square" lIns="33858" tIns="33858" rIns="33858" bIns="33858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24" name="Shape 2033"/>
            <p:cNvSpPr/>
            <p:nvPr/>
          </p:nvSpPr>
          <p:spPr>
            <a:xfrm flipH="1">
              <a:off x="548028" y="596693"/>
              <a:ext cx="804245" cy="706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1" y="8035"/>
                  </a:moveTo>
                  <a:lnTo>
                    <a:pt x="11327" y="9235"/>
                  </a:lnTo>
                  <a:lnTo>
                    <a:pt x="14583" y="4904"/>
                  </a:lnTo>
                  <a:lnTo>
                    <a:pt x="15088" y="4330"/>
                  </a:lnTo>
                  <a:lnTo>
                    <a:pt x="17289" y="6157"/>
                  </a:lnTo>
                  <a:lnTo>
                    <a:pt x="17289" y="3078"/>
                  </a:lnTo>
                  <a:lnTo>
                    <a:pt x="17289" y="0"/>
                  </a:lnTo>
                  <a:lnTo>
                    <a:pt x="14583" y="626"/>
                  </a:lnTo>
                  <a:lnTo>
                    <a:pt x="11878" y="1200"/>
                  </a:lnTo>
                  <a:lnTo>
                    <a:pt x="14033" y="3704"/>
                  </a:lnTo>
                  <a:lnTo>
                    <a:pt x="10777" y="7409"/>
                  </a:lnTo>
                  <a:lnTo>
                    <a:pt x="7567" y="6157"/>
                  </a:lnTo>
                  <a:lnTo>
                    <a:pt x="5411" y="10487"/>
                  </a:lnTo>
                  <a:lnTo>
                    <a:pt x="2155" y="9235"/>
                  </a:lnTo>
                  <a:lnTo>
                    <a:pt x="550" y="14817"/>
                  </a:lnTo>
                  <a:lnTo>
                    <a:pt x="0" y="16017"/>
                  </a:lnTo>
                  <a:lnTo>
                    <a:pt x="1055" y="16643"/>
                  </a:lnTo>
                  <a:lnTo>
                    <a:pt x="2706" y="11113"/>
                  </a:lnTo>
                  <a:lnTo>
                    <a:pt x="5916" y="12313"/>
                  </a:lnTo>
                  <a:lnTo>
                    <a:pt x="8071" y="8035"/>
                  </a:lnTo>
                  <a:lnTo>
                    <a:pt x="8071" y="8035"/>
                  </a:lnTo>
                  <a:close/>
                  <a:moveTo>
                    <a:pt x="6466" y="21600"/>
                  </a:moveTo>
                  <a:lnTo>
                    <a:pt x="6466" y="16643"/>
                  </a:lnTo>
                  <a:lnTo>
                    <a:pt x="3761" y="16643"/>
                  </a:lnTo>
                  <a:lnTo>
                    <a:pt x="3761" y="21600"/>
                  </a:lnTo>
                  <a:lnTo>
                    <a:pt x="6466" y="21600"/>
                  </a:lnTo>
                  <a:lnTo>
                    <a:pt x="6466" y="21600"/>
                  </a:lnTo>
                  <a:close/>
                  <a:moveTo>
                    <a:pt x="10227" y="21600"/>
                  </a:moveTo>
                  <a:lnTo>
                    <a:pt x="7567" y="21600"/>
                  </a:lnTo>
                  <a:lnTo>
                    <a:pt x="7567" y="14817"/>
                  </a:lnTo>
                  <a:lnTo>
                    <a:pt x="10227" y="14817"/>
                  </a:lnTo>
                  <a:lnTo>
                    <a:pt x="10227" y="21600"/>
                  </a:lnTo>
                  <a:lnTo>
                    <a:pt x="10227" y="21600"/>
                  </a:lnTo>
                  <a:close/>
                  <a:moveTo>
                    <a:pt x="14033" y="21600"/>
                  </a:moveTo>
                  <a:lnTo>
                    <a:pt x="11327" y="21600"/>
                  </a:lnTo>
                  <a:lnTo>
                    <a:pt x="11327" y="12313"/>
                  </a:lnTo>
                  <a:lnTo>
                    <a:pt x="14033" y="12313"/>
                  </a:lnTo>
                  <a:lnTo>
                    <a:pt x="14033" y="21600"/>
                  </a:lnTo>
                  <a:lnTo>
                    <a:pt x="14033" y="21600"/>
                  </a:lnTo>
                  <a:close/>
                  <a:moveTo>
                    <a:pt x="17794" y="21600"/>
                  </a:moveTo>
                  <a:lnTo>
                    <a:pt x="15088" y="21600"/>
                  </a:lnTo>
                  <a:lnTo>
                    <a:pt x="15088" y="9861"/>
                  </a:lnTo>
                  <a:lnTo>
                    <a:pt x="17794" y="9861"/>
                  </a:lnTo>
                  <a:lnTo>
                    <a:pt x="17794" y="21600"/>
                  </a:lnTo>
                  <a:lnTo>
                    <a:pt x="17794" y="21600"/>
                  </a:lnTo>
                  <a:close/>
                  <a:moveTo>
                    <a:pt x="18894" y="6783"/>
                  </a:moveTo>
                  <a:lnTo>
                    <a:pt x="18894" y="21600"/>
                  </a:lnTo>
                  <a:lnTo>
                    <a:pt x="21600" y="21600"/>
                  </a:lnTo>
                  <a:lnTo>
                    <a:pt x="21600" y="6783"/>
                  </a:lnTo>
                  <a:lnTo>
                    <a:pt x="18894" y="6783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sp>
        <p:nvSpPr>
          <p:cNvPr id="25" name="Shape 2035"/>
          <p:cNvSpPr/>
          <p:nvPr/>
        </p:nvSpPr>
        <p:spPr>
          <a:xfrm>
            <a:off x="9972070" y="4406459"/>
            <a:ext cx="949905" cy="9499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>
            <a:noFill/>
            <a:miter lim="400000"/>
          </a:ln>
          <a:effectLst/>
        </p:spPr>
        <p:txBody>
          <a:bodyPr wrap="square" lIns="25393" tIns="25393" rIns="25393" bIns="25393" numCol="1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33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grpSp>
        <p:nvGrpSpPr>
          <p:cNvPr id="26" name="Group 2040"/>
          <p:cNvGrpSpPr/>
          <p:nvPr/>
        </p:nvGrpSpPr>
        <p:grpSpPr>
          <a:xfrm>
            <a:off x="9966763" y="2313944"/>
            <a:ext cx="955237" cy="955237"/>
            <a:chOff x="0" y="0"/>
            <a:chExt cx="1910968" cy="1910968"/>
          </a:xfrm>
        </p:grpSpPr>
        <p:sp>
          <p:nvSpPr>
            <p:cNvPr id="27" name="Shape 2038"/>
            <p:cNvSpPr/>
            <p:nvPr/>
          </p:nvSpPr>
          <p:spPr>
            <a:xfrm>
              <a:off x="0" y="0"/>
              <a:ext cx="1910969" cy="1910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blipFill dpi="0" rotWithShape="1"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>
              <a:noFill/>
              <a:miter lim="400000"/>
            </a:ln>
            <a:effectLst/>
          </p:spPr>
          <p:txBody>
            <a:bodyPr wrap="square" lIns="33858" tIns="33858" rIns="33858" bIns="33858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28" name="Shape 2039"/>
            <p:cNvSpPr/>
            <p:nvPr/>
          </p:nvSpPr>
          <p:spPr>
            <a:xfrm>
              <a:off x="657404" y="557107"/>
              <a:ext cx="596161" cy="749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5" h="21072" extrusionOk="0">
                  <a:moveTo>
                    <a:pt x="17468" y="6506"/>
                  </a:moveTo>
                  <a:cubicBezTo>
                    <a:pt x="16410" y="7763"/>
                    <a:pt x="15333" y="6878"/>
                    <a:pt x="13824" y="5996"/>
                  </a:cubicBezTo>
                  <a:cubicBezTo>
                    <a:pt x="12317" y="5116"/>
                    <a:pt x="10950" y="4575"/>
                    <a:pt x="12006" y="3318"/>
                  </a:cubicBezTo>
                  <a:cubicBezTo>
                    <a:pt x="13062" y="2059"/>
                    <a:pt x="15140" y="1754"/>
                    <a:pt x="16648" y="2634"/>
                  </a:cubicBezTo>
                  <a:cubicBezTo>
                    <a:pt x="18155" y="3515"/>
                    <a:pt x="18522" y="5248"/>
                    <a:pt x="17468" y="6506"/>
                  </a:cubicBezTo>
                  <a:close/>
                  <a:moveTo>
                    <a:pt x="20868" y="4865"/>
                  </a:moveTo>
                  <a:cubicBezTo>
                    <a:pt x="20191" y="1663"/>
                    <a:pt x="16530" y="-474"/>
                    <a:pt x="12691" y="90"/>
                  </a:cubicBezTo>
                  <a:cubicBezTo>
                    <a:pt x="8853" y="655"/>
                    <a:pt x="5613" y="3118"/>
                    <a:pt x="6290" y="6320"/>
                  </a:cubicBezTo>
                  <a:cubicBezTo>
                    <a:pt x="6436" y="7009"/>
                    <a:pt x="6840" y="8088"/>
                    <a:pt x="7318" y="8862"/>
                  </a:cubicBezTo>
                  <a:lnTo>
                    <a:pt x="346" y="17166"/>
                  </a:lnTo>
                  <a:cubicBezTo>
                    <a:pt x="90" y="17473"/>
                    <a:pt x="-56" y="18024"/>
                    <a:pt x="20" y="18392"/>
                  </a:cubicBezTo>
                  <a:lnTo>
                    <a:pt x="470" y="20511"/>
                  </a:lnTo>
                  <a:cubicBezTo>
                    <a:pt x="547" y="20879"/>
                    <a:pt x="971" y="21126"/>
                    <a:pt x="1412" y="21061"/>
                  </a:cubicBezTo>
                  <a:lnTo>
                    <a:pt x="3454" y="20761"/>
                  </a:lnTo>
                  <a:cubicBezTo>
                    <a:pt x="3895" y="20696"/>
                    <a:pt x="4457" y="20387"/>
                    <a:pt x="4700" y="20072"/>
                  </a:cubicBezTo>
                  <a:lnTo>
                    <a:pt x="7456" y="16513"/>
                  </a:lnTo>
                  <a:lnTo>
                    <a:pt x="7480" y="16490"/>
                  </a:lnTo>
                  <a:lnTo>
                    <a:pt x="9346" y="16216"/>
                  </a:lnTo>
                  <a:lnTo>
                    <a:pt x="12566" y="12046"/>
                  </a:lnTo>
                  <a:cubicBezTo>
                    <a:pt x="13623" y="12195"/>
                    <a:pt x="15142" y="12146"/>
                    <a:pt x="16039" y="12013"/>
                  </a:cubicBezTo>
                  <a:cubicBezTo>
                    <a:pt x="19878" y="11449"/>
                    <a:pt x="21544" y="8068"/>
                    <a:pt x="20868" y="486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sp>
        <p:nvSpPr>
          <p:cNvPr id="29" name="Text Placeholder 5"/>
          <p:cNvSpPr txBox="1">
            <a:spLocks/>
          </p:cNvSpPr>
          <p:nvPr/>
        </p:nvSpPr>
        <p:spPr>
          <a:xfrm>
            <a:off x="5301126" y="3382840"/>
            <a:ext cx="1727061" cy="846259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75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zh-CN" altLang="en-US" sz="26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</a:t>
            </a:r>
            <a:r>
              <a:rPr lang="zh-CN" altLang="en-US" sz="2666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输入</a:t>
            </a:r>
            <a:endParaRPr lang="en-US" altLang="zh-CN" sz="2666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100000"/>
              </a:lnSpc>
            </a:pPr>
            <a:r>
              <a:rPr lang="zh-CN" altLang="en-US" sz="2666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  <a:r>
              <a:rPr lang="zh-CN" altLang="en-US" sz="26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内容</a:t>
            </a:r>
            <a:endParaRPr lang="en-GB" altLang="zh-CN" sz="2666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Shape 2036"/>
          <p:cNvSpPr/>
          <p:nvPr/>
        </p:nvSpPr>
        <p:spPr>
          <a:xfrm>
            <a:off x="10246013" y="4666998"/>
            <a:ext cx="402018" cy="428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53" h="21260" extrusionOk="0">
                <a:moveTo>
                  <a:pt x="11752" y="11733"/>
                </a:moveTo>
                <a:lnTo>
                  <a:pt x="9401" y="11733"/>
                </a:lnTo>
                <a:lnTo>
                  <a:pt x="9401" y="5975"/>
                </a:lnTo>
                <a:lnTo>
                  <a:pt x="11752" y="5975"/>
                </a:lnTo>
                <a:cubicBezTo>
                  <a:pt x="11752" y="5975"/>
                  <a:pt x="11752" y="11733"/>
                  <a:pt x="11752" y="11733"/>
                </a:cubicBezTo>
                <a:close/>
                <a:moveTo>
                  <a:pt x="11752" y="15276"/>
                </a:moveTo>
                <a:lnTo>
                  <a:pt x="9401" y="15276"/>
                </a:lnTo>
                <a:lnTo>
                  <a:pt x="9401" y="12951"/>
                </a:lnTo>
                <a:lnTo>
                  <a:pt x="11752" y="12951"/>
                </a:lnTo>
                <a:cubicBezTo>
                  <a:pt x="11752" y="12951"/>
                  <a:pt x="11752" y="15276"/>
                  <a:pt x="11752" y="15276"/>
                </a:cubicBezTo>
                <a:close/>
                <a:moveTo>
                  <a:pt x="20789" y="13227"/>
                </a:moveTo>
                <a:lnTo>
                  <a:pt x="18761" y="11523"/>
                </a:lnTo>
                <a:cubicBezTo>
                  <a:pt x="18172" y="11029"/>
                  <a:pt x="18172" y="10223"/>
                  <a:pt x="18761" y="9729"/>
                </a:cubicBezTo>
                <a:lnTo>
                  <a:pt x="20789" y="8025"/>
                </a:lnTo>
                <a:cubicBezTo>
                  <a:pt x="21376" y="7532"/>
                  <a:pt x="21220" y="7072"/>
                  <a:pt x="20441" y="7001"/>
                </a:cubicBezTo>
                <a:lnTo>
                  <a:pt x="17751" y="6761"/>
                </a:lnTo>
                <a:cubicBezTo>
                  <a:pt x="16971" y="6692"/>
                  <a:pt x="16552" y="6061"/>
                  <a:pt x="16819" y="5360"/>
                </a:cubicBezTo>
                <a:lnTo>
                  <a:pt x="18247" y="1615"/>
                </a:lnTo>
                <a:cubicBezTo>
                  <a:pt x="18515" y="912"/>
                  <a:pt x="18188" y="656"/>
                  <a:pt x="17520" y="1047"/>
                </a:cubicBezTo>
                <a:lnTo>
                  <a:pt x="14346" y="2896"/>
                </a:lnTo>
                <a:cubicBezTo>
                  <a:pt x="13678" y="3285"/>
                  <a:pt x="12815" y="3072"/>
                  <a:pt x="12430" y="2423"/>
                </a:cubicBezTo>
                <a:lnTo>
                  <a:pt x="11279" y="489"/>
                </a:lnTo>
                <a:cubicBezTo>
                  <a:pt x="10893" y="-160"/>
                  <a:pt x="10255" y="-164"/>
                  <a:pt x="9860" y="481"/>
                </a:cubicBezTo>
                <a:lnTo>
                  <a:pt x="8793" y="2232"/>
                </a:lnTo>
                <a:cubicBezTo>
                  <a:pt x="8398" y="2877"/>
                  <a:pt x="7493" y="3153"/>
                  <a:pt x="6781" y="2844"/>
                </a:cubicBezTo>
                <a:lnTo>
                  <a:pt x="4900" y="2031"/>
                </a:lnTo>
                <a:cubicBezTo>
                  <a:pt x="4188" y="1723"/>
                  <a:pt x="3639" y="2080"/>
                  <a:pt x="3682" y="2825"/>
                </a:cubicBezTo>
                <a:lnTo>
                  <a:pt x="3784" y="4615"/>
                </a:lnTo>
                <a:cubicBezTo>
                  <a:pt x="3826" y="5360"/>
                  <a:pt x="3242" y="6128"/>
                  <a:pt x="2486" y="6320"/>
                </a:cubicBezTo>
                <a:lnTo>
                  <a:pt x="670" y="6780"/>
                </a:lnTo>
                <a:cubicBezTo>
                  <a:pt x="-85" y="6972"/>
                  <a:pt x="-224" y="7532"/>
                  <a:pt x="365" y="8025"/>
                </a:cubicBezTo>
                <a:lnTo>
                  <a:pt x="2394" y="9729"/>
                </a:lnTo>
                <a:cubicBezTo>
                  <a:pt x="2981" y="10223"/>
                  <a:pt x="2981" y="11029"/>
                  <a:pt x="2394" y="11523"/>
                </a:cubicBezTo>
                <a:lnTo>
                  <a:pt x="365" y="13225"/>
                </a:lnTo>
                <a:cubicBezTo>
                  <a:pt x="-224" y="13720"/>
                  <a:pt x="-68" y="14196"/>
                  <a:pt x="709" y="14285"/>
                </a:cubicBezTo>
                <a:lnTo>
                  <a:pt x="3171" y="14567"/>
                </a:lnTo>
                <a:cubicBezTo>
                  <a:pt x="3948" y="14656"/>
                  <a:pt x="4381" y="15309"/>
                  <a:pt x="4133" y="16017"/>
                </a:cubicBezTo>
                <a:lnTo>
                  <a:pt x="2869" y="19625"/>
                </a:lnTo>
                <a:cubicBezTo>
                  <a:pt x="2622" y="20333"/>
                  <a:pt x="2976" y="20609"/>
                  <a:pt x="3655" y="20240"/>
                </a:cubicBezTo>
                <a:lnTo>
                  <a:pt x="6549" y="18661"/>
                </a:lnTo>
                <a:cubicBezTo>
                  <a:pt x="7229" y="18291"/>
                  <a:pt x="8143" y="18495"/>
                  <a:pt x="8581" y="19113"/>
                </a:cubicBezTo>
                <a:lnTo>
                  <a:pt x="9782" y="20816"/>
                </a:lnTo>
                <a:cubicBezTo>
                  <a:pt x="10219" y="21436"/>
                  <a:pt x="10875" y="21403"/>
                  <a:pt x="11240" y="20741"/>
                </a:cubicBezTo>
                <a:lnTo>
                  <a:pt x="12297" y="18823"/>
                </a:lnTo>
                <a:cubicBezTo>
                  <a:pt x="12660" y="18160"/>
                  <a:pt x="13532" y="17891"/>
                  <a:pt x="14234" y="18221"/>
                </a:cubicBezTo>
                <a:lnTo>
                  <a:pt x="16272" y="19181"/>
                </a:lnTo>
                <a:cubicBezTo>
                  <a:pt x="16974" y="19511"/>
                  <a:pt x="17514" y="19172"/>
                  <a:pt x="17472" y="18427"/>
                </a:cubicBezTo>
                <a:lnTo>
                  <a:pt x="17370" y="16637"/>
                </a:lnTo>
                <a:cubicBezTo>
                  <a:pt x="17327" y="15891"/>
                  <a:pt x="17912" y="15124"/>
                  <a:pt x="18668" y="14932"/>
                </a:cubicBezTo>
                <a:lnTo>
                  <a:pt x="20482" y="14472"/>
                </a:lnTo>
                <a:cubicBezTo>
                  <a:pt x="21239" y="14280"/>
                  <a:pt x="21376" y="13720"/>
                  <a:pt x="20789" y="13227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endParaRPr sz="1733">
              <a:solidFill>
                <a:schemeClr val="bg1"/>
              </a:solid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975"/>
    </mc:Choice>
    <mc:Fallback xmlns="">
      <p:transition spd="slow" advTm="897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0"/>
                            </p:stCondLst>
                            <p:childTnLst>
                              <p:par>
                                <p:cTn id="6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500"/>
                            </p:stCondLst>
                            <p:childTnLst>
                              <p:par>
                                <p:cTn id="6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0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5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0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5" grpId="0" animBg="1"/>
      <p:bldP spid="29" grpId="0"/>
      <p:bldP spid="30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成绩与思考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任意多边形 16"/>
          <p:cNvSpPr>
            <a:spLocks noChangeArrowheads="1"/>
          </p:cNvSpPr>
          <p:nvPr/>
        </p:nvSpPr>
        <p:spPr bwMode="auto">
          <a:xfrm>
            <a:off x="7678067" y="1193644"/>
            <a:ext cx="1472327" cy="1691897"/>
          </a:xfrm>
          <a:custGeom>
            <a:avLst/>
            <a:gdLst>
              <a:gd name="T0" fmla="*/ 0 w 2008628"/>
              <a:gd name="T1" fmla="*/ 873753 h 1747506"/>
              <a:gd name="T2" fmla="*/ 436877 w 2008628"/>
              <a:gd name="T3" fmla="*/ 0 h 1747506"/>
              <a:gd name="T4" fmla="*/ 1571752 w 2008628"/>
              <a:gd name="T5" fmla="*/ 0 h 1747506"/>
              <a:gd name="T6" fmla="*/ 2008628 w 2008628"/>
              <a:gd name="T7" fmla="*/ 873753 h 1747506"/>
              <a:gd name="T8" fmla="*/ 1571752 w 2008628"/>
              <a:gd name="T9" fmla="*/ 1747506 h 1747506"/>
              <a:gd name="T10" fmla="*/ 436877 w 2008628"/>
              <a:gd name="T11" fmla="*/ 1747506 h 1747506"/>
              <a:gd name="T12" fmla="*/ 0 w 2008628"/>
              <a:gd name="T13" fmla="*/ 873753 h 17475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08628"/>
              <a:gd name="T22" fmla="*/ 0 h 1747506"/>
              <a:gd name="T23" fmla="*/ 2008628 w 2008628"/>
              <a:gd name="T24" fmla="*/ 1747506 h 17475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08628" h="1747506">
                <a:moveTo>
                  <a:pt x="1004314" y="0"/>
                </a:moveTo>
                <a:lnTo>
                  <a:pt x="2008627" y="380083"/>
                </a:lnTo>
                <a:lnTo>
                  <a:pt x="2008627" y="1367424"/>
                </a:lnTo>
                <a:lnTo>
                  <a:pt x="1004314" y="1747506"/>
                </a:lnTo>
                <a:lnTo>
                  <a:pt x="1" y="1367424"/>
                </a:lnTo>
                <a:lnTo>
                  <a:pt x="1" y="380083"/>
                </a:lnTo>
                <a:lnTo>
                  <a:pt x="1004314" y="0"/>
                </a:ln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lIns="394240" tIns="434931" rIns="394240" bIns="434931" anchor="ctr"/>
          <a:lstStyle/>
          <a:p>
            <a:pPr algn="ctr">
              <a:lnSpc>
                <a:spcPct val="90000"/>
              </a:lnSpc>
              <a:spcAft>
                <a:spcPct val="35000"/>
              </a:spcAft>
            </a:pPr>
            <a:endParaRPr lang="zh-CN" altLang="zh-CN" sz="3200">
              <a:solidFill>
                <a:srgbClr val="FFFFFF"/>
              </a:solidFill>
            </a:endParaRPr>
          </a:p>
        </p:txBody>
      </p:sp>
      <p:sp>
        <p:nvSpPr>
          <p:cNvPr id="10" name="任意多边形 24"/>
          <p:cNvSpPr>
            <a:spLocks noChangeArrowheads="1"/>
          </p:cNvSpPr>
          <p:nvPr/>
        </p:nvSpPr>
        <p:spPr bwMode="auto">
          <a:xfrm>
            <a:off x="6087954" y="4065809"/>
            <a:ext cx="1472327" cy="1691897"/>
          </a:xfrm>
          <a:custGeom>
            <a:avLst/>
            <a:gdLst>
              <a:gd name="T0" fmla="*/ 0 w 2008628"/>
              <a:gd name="T1" fmla="*/ 873753 h 1747506"/>
              <a:gd name="T2" fmla="*/ 436877 w 2008628"/>
              <a:gd name="T3" fmla="*/ 0 h 1747506"/>
              <a:gd name="T4" fmla="*/ 1571752 w 2008628"/>
              <a:gd name="T5" fmla="*/ 0 h 1747506"/>
              <a:gd name="T6" fmla="*/ 2008628 w 2008628"/>
              <a:gd name="T7" fmla="*/ 873753 h 1747506"/>
              <a:gd name="T8" fmla="*/ 1571752 w 2008628"/>
              <a:gd name="T9" fmla="*/ 1747506 h 1747506"/>
              <a:gd name="T10" fmla="*/ 436877 w 2008628"/>
              <a:gd name="T11" fmla="*/ 1747506 h 1747506"/>
              <a:gd name="T12" fmla="*/ 0 w 2008628"/>
              <a:gd name="T13" fmla="*/ 873753 h 17475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08628"/>
              <a:gd name="T22" fmla="*/ 0 h 1747506"/>
              <a:gd name="T23" fmla="*/ 2008628 w 2008628"/>
              <a:gd name="T24" fmla="*/ 1747506 h 17475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08628" h="1747506">
                <a:moveTo>
                  <a:pt x="1004314" y="0"/>
                </a:moveTo>
                <a:lnTo>
                  <a:pt x="2008627" y="380083"/>
                </a:lnTo>
                <a:lnTo>
                  <a:pt x="2008627" y="1367424"/>
                </a:lnTo>
                <a:lnTo>
                  <a:pt x="1004314" y="1747506"/>
                </a:lnTo>
                <a:lnTo>
                  <a:pt x="1" y="1367424"/>
                </a:lnTo>
                <a:lnTo>
                  <a:pt x="1" y="380083"/>
                </a:lnTo>
                <a:lnTo>
                  <a:pt x="1004314" y="0"/>
                </a:ln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>
            <a:noFill/>
            <a:bevel/>
            <a:headEnd/>
            <a:tailEnd/>
          </a:ln>
        </p:spPr>
        <p:txBody>
          <a:bodyPr lIns="272320" tIns="313011" rIns="272320" bIns="313011" anchor="ctr"/>
          <a:lstStyle/>
          <a:p>
            <a:pPr algn="ctr">
              <a:lnSpc>
                <a:spcPct val="90000"/>
              </a:lnSpc>
              <a:spcAft>
                <a:spcPct val="35000"/>
              </a:spcAft>
            </a:pPr>
            <a:endParaRPr lang="zh-CN" altLang="zh-CN" sz="3600">
              <a:solidFill>
                <a:srgbClr val="FFFFFF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6803765" y="2629727"/>
            <a:ext cx="3195791" cy="3051779"/>
            <a:chOff x="6803765" y="2629727"/>
            <a:chExt cx="3195791" cy="3051779"/>
          </a:xfrm>
        </p:grpSpPr>
        <p:sp>
          <p:nvSpPr>
            <p:cNvPr id="7" name="任意多边形 19"/>
            <p:cNvSpPr>
              <a:spLocks noChangeArrowheads="1"/>
            </p:cNvSpPr>
            <p:nvPr/>
          </p:nvSpPr>
          <p:spPr bwMode="auto">
            <a:xfrm>
              <a:off x="6803765" y="2629727"/>
              <a:ext cx="1548526" cy="1634747"/>
            </a:xfrm>
            <a:custGeom>
              <a:avLst/>
              <a:gdLst>
                <a:gd name="T0" fmla="*/ 0 w 2008628"/>
                <a:gd name="T1" fmla="*/ 873753 h 1747506"/>
                <a:gd name="T2" fmla="*/ 436877 w 2008628"/>
                <a:gd name="T3" fmla="*/ 0 h 1747506"/>
                <a:gd name="T4" fmla="*/ 1571752 w 2008628"/>
                <a:gd name="T5" fmla="*/ 0 h 1747506"/>
                <a:gd name="T6" fmla="*/ 2008628 w 2008628"/>
                <a:gd name="T7" fmla="*/ 873753 h 1747506"/>
                <a:gd name="T8" fmla="*/ 1571752 w 2008628"/>
                <a:gd name="T9" fmla="*/ 1747506 h 1747506"/>
                <a:gd name="T10" fmla="*/ 436877 w 2008628"/>
                <a:gd name="T11" fmla="*/ 1747506 h 1747506"/>
                <a:gd name="T12" fmla="*/ 0 w 2008628"/>
                <a:gd name="T13" fmla="*/ 873753 h 17475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08628"/>
                <a:gd name="T22" fmla="*/ 0 h 1747506"/>
                <a:gd name="T23" fmla="*/ 2008628 w 2008628"/>
                <a:gd name="T24" fmla="*/ 1747506 h 1747506"/>
                <a:gd name="connsiteX0" fmla="*/ 1108269 w 2112581"/>
                <a:gd name="connsiteY0" fmla="*/ 0 h 1747506"/>
                <a:gd name="connsiteX1" fmla="*/ 2112582 w 2112581"/>
                <a:gd name="connsiteY1" fmla="*/ 380083 h 1747506"/>
                <a:gd name="connsiteX2" fmla="*/ 2112582 w 2112581"/>
                <a:gd name="connsiteY2" fmla="*/ 1367424 h 1747506"/>
                <a:gd name="connsiteX3" fmla="*/ 1108269 w 2112581"/>
                <a:gd name="connsiteY3" fmla="*/ 1747506 h 1747506"/>
                <a:gd name="connsiteX4" fmla="*/ 103956 w 2112581"/>
                <a:gd name="connsiteY4" fmla="*/ 1367424 h 1747506"/>
                <a:gd name="connsiteX5" fmla="*/ 0 w 2112581"/>
                <a:gd name="connsiteY5" fmla="*/ 399759 h 1747506"/>
                <a:gd name="connsiteX6" fmla="*/ 1108269 w 2112581"/>
                <a:gd name="connsiteY6" fmla="*/ 0 h 1747506"/>
                <a:gd name="connsiteX0" fmla="*/ 1108269 w 2112582"/>
                <a:gd name="connsiteY0" fmla="*/ 0 h 1688478"/>
                <a:gd name="connsiteX1" fmla="*/ 2112582 w 2112582"/>
                <a:gd name="connsiteY1" fmla="*/ 380083 h 1688478"/>
                <a:gd name="connsiteX2" fmla="*/ 2112582 w 2112582"/>
                <a:gd name="connsiteY2" fmla="*/ 1367424 h 1688478"/>
                <a:gd name="connsiteX3" fmla="*/ 1160247 w 2112582"/>
                <a:gd name="connsiteY3" fmla="*/ 1688478 h 1688478"/>
                <a:gd name="connsiteX4" fmla="*/ 103956 w 2112582"/>
                <a:gd name="connsiteY4" fmla="*/ 1367424 h 1688478"/>
                <a:gd name="connsiteX5" fmla="*/ 0 w 2112582"/>
                <a:gd name="connsiteY5" fmla="*/ 399759 h 1688478"/>
                <a:gd name="connsiteX6" fmla="*/ 1108269 w 2112582"/>
                <a:gd name="connsiteY6" fmla="*/ 0 h 168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582" h="1688478">
                  <a:moveTo>
                    <a:pt x="1108269" y="0"/>
                  </a:moveTo>
                  <a:lnTo>
                    <a:pt x="2112582" y="380083"/>
                  </a:lnTo>
                  <a:lnTo>
                    <a:pt x="2112582" y="1367424"/>
                  </a:lnTo>
                  <a:lnTo>
                    <a:pt x="1160247" y="1688478"/>
                  </a:lnTo>
                  <a:lnTo>
                    <a:pt x="103956" y="1367424"/>
                  </a:lnTo>
                  <a:lnTo>
                    <a:pt x="0" y="399759"/>
                  </a:lnTo>
                  <a:lnTo>
                    <a:pt x="1108269" y="0"/>
                  </a:lnTo>
                  <a:close/>
                </a:path>
              </a:pathLst>
            </a:custGeom>
            <a:noFill/>
            <a:ln w="12700" cap="flat" cmpd="sng">
              <a:solidFill>
                <a:srgbClr val="FFFF99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394240" tIns="434931" rIns="394240" bIns="434931" anchor="ctr"/>
            <a:lstStyle/>
            <a:p>
              <a:pPr algn="ctr">
                <a:lnSpc>
                  <a:spcPct val="90000"/>
                </a:lnSpc>
                <a:spcAft>
                  <a:spcPct val="35000"/>
                </a:spcAft>
              </a:pPr>
              <a:endParaRPr lang="zh-CN" altLang="zh-CN" sz="3200">
                <a:solidFill>
                  <a:srgbClr val="FFFFFF"/>
                </a:solidFill>
              </a:endParaRPr>
            </a:p>
          </p:txBody>
        </p:sp>
        <p:sp>
          <p:nvSpPr>
            <p:cNvPr id="8" name="任意多边形 21"/>
            <p:cNvSpPr>
              <a:spLocks noChangeArrowheads="1"/>
            </p:cNvSpPr>
            <p:nvPr/>
          </p:nvSpPr>
          <p:spPr bwMode="auto">
            <a:xfrm>
              <a:off x="8470080" y="2686877"/>
              <a:ext cx="1529476" cy="1634747"/>
            </a:xfrm>
            <a:custGeom>
              <a:avLst/>
              <a:gdLst>
                <a:gd name="T0" fmla="*/ 0 w 2008628"/>
                <a:gd name="T1" fmla="*/ 873753 h 1747506"/>
                <a:gd name="T2" fmla="*/ 436877 w 2008628"/>
                <a:gd name="T3" fmla="*/ 0 h 1747506"/>
                <a:gd name="T4" fmla="*/ 1571752 w 2008628"/>
                <a:gd name="T5" fmla="*/ 0 h 1747506"/>
                <a:gd name="T6" fmla="*/ 2008628 w 2008628"/>
                <a:gd name="T7" fmla="*/ 873753 h 1747506"/>
                <a:gd name="T8" fmla="*/ 1571752 w 2008628"/>
                <a:gd name="T9" fmla="*/ 1747506 h 1747506"/>
                <a:gd name="T10" fmla="*/ 436877 w 2008628"/>
                <a:gd name="T11" fmla="*/ 1747506 h 1747506"/>
                <a:gd name="T12" fmla="*/ 0 w 2008628"/>
                <a:gd name="T13" fmla="*/ 873753 h 17475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08628"/>
                <a:gd name="T22" fmla="*/ 0 h 1747506"/>
                <a:gd name="T23" fmla="*/ 2008628 w 2008628"/>
                <a:gd name="T24" fmla="*/ 1747506 h 1747506"/>
                <a:gd name="connsiteX0" fmla="*/ 1004313 w 2086592"/>
                <a:gd name="connsiteY0" fmla="*/ 0 h 1747506"/>
                <a:gd name="connsiteX1" fmla="*/ 2086593 w 2086592"/>
                <a:gd name="connsiteY1" fmla="*/ 380083 h 1747506"/>
                <a:gd name="connsiteX2" fmla="*/ 2008626 w 2086592"/>
                <a:gd name="connsiteY2" fmla="*/ 1367424 h 1747506"/>
                <a:gd name="connsiteX3" fmla="*/ 1004313 w 2086592"/>
                <a:gd name="connsiteY3" fmla="*/ 1747506 h 1747506"/>
                <a:gd name="connsiteX4" fmla="*/ 0 w 2086592"/>
                <a:gd name="connsiteY4" fmla="*/ 1367424 h 1747506"/>
                <a:gd name="connsiteX5" fmla="*/ 0 w 2086592"/>
                <a:gd name="connsiteY5" fmla="*/ 380083 h 1747506"/>
                <a:gd name="connsiteX6" fmla="*/ 1004313 w 2086592"/>
                <a:gd name="connsiteY6" fmla="*/ 0 h 1747506"/>
                <a:gd name="connsiteX0" fmla="*/ 1004313 w 2086593"/>
                <a:gd name="connsiteY0" fmla="*/ 0 h 1688478"/>
                <a:gd name="connsiteX1" fmla="*/ 2086593 w 2086593"/>
                <a:gd name="connsiteY1" fmla="*/ 321055 h 1688478"/>
                <a:gd name="connsiteX2" fmla="*/ 2008626 w 2086593"/>
                <a:gd name="connsiteY2" fmla="*/ 1308396 h 1688478"/>
                <a:gd name="connsiteX3" fmla="*/ 1004313 w 2086593"/>
                <a:gd name="connsiteY3" fmla="*/ 1688478 h 1688478"/>
                <a:gd name="connsiteX4" fmla="*/ 0 w 2086593"/>
                <a:gd name="connsiteY4" fmla="*/ 1308396 h 1688478"/>
                <a:gd name="connsiteX5" fmla="*/ 0 w 2086593"/>
                <a:gd name="connsiteY5" fmla="*/ 321055 h 1688478"/>
                <a:gd name="connsiteX6" fmla="*/ 1004313 w 2086593"/>
                <a:gd name="connsiteY6" fmla="*/ 0 h 168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6593" h="1688478">
                  <a:moveTo>
                    <a:pt x="1004313" y="0"/>
                  </a:moveTo>
                  <a:lnTo>
                    <a:pt x="2086593" y="321055"/>
                  </a:lnTo>
                  <a:lnTo>
                    <a:pt x="2008626" y="1308396"/>
                  </a:lnTo>
                  <a:lnTo>
                    <a:pt x="1004313" y="1688478"/>
                  </a:lnTo>
                  <a:lnTo>
                    <a:pt x="0" y="1308396"/>
                  </a:lnTo>
                  <a:lnTo>
                    <a:pt x="0" y="321055"/>
                  </a:lnTo>
                  <a:lnTo>
                    <a:pt x="1004313" y="0"/>
                  </a:lnTo>
                  <a:close/>
                </a:path>
              </a:pathLst>
            </a:custGeom>
            <a:noFill/>
            <a:ln w="12700" cap="flat" cmpd="sng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272320" tIns="313011" rIns="272320" bIns="313011" anchor="ctr"/>
            <a:lstStyle/>
            <a:p>
              <a:pPr algn="ctr">
                <a:lnSpc>
                  <a:spcPct val="90000"/>
                </a:lnSpc>
                <a:spcAft>
                  <a:spcPct val="35000"/>
                </a:spcAft>
              </a:pPr>
              <a:endParaRPr lang="zh-CN" altLang="zh-CN" sz="3600">
                <a:solidFill>
                  <a:srgbClr val="FFFFFF"/>
                </a:solidFill>
              </a:endParaRPr>
            </a:p>
          </p:txBody>
        </p:sp>
        <p:sp>
          <p:nvSpPr>
            <p:cNvPr id="9" name="任意多边形 22"/>
            <p:cNvSpPr>
              <a:spLocks noChangeArrowheads="1"/>
            </p:cNvSpPr>
            <p:nvPr/>
          </p:nvSpPr>
          <p:spPr bwMode="auto">
            <a:xfrm>
              <a:off x="7678069" y="4065809"/>
              <a:ext cx="1472326" cy="1615697"/>
            </a:xfrm>
            <a:custGeom>
              <a:avLst/>
              <a:gdLst>
                <a:gd name="T0" fmla="*/ 0 w 2008628"/>
                <a:gd name="T1" fmla="*/ 873753 h 1747506"/>
                <a:gd name="T2" fmla="*/ 436877 w 2008628"/>
                <a:gd name="T3" fmla="*/ 0 h 1747506"/>
                <a:gd name="T4" fmla="*/ 1571752 w 2008628"/>
                <a:gd name="T5" fmla="*/ 0 h 1747506"/>
                <a:gd name="T6" fmla="*/ 2008628 w 2008628"/>
                <a:gd name="T7" fmla="*/ 873753 h 1747506"/>
                <a:gd name="T8" fmla="*/ 1571752 w 2008628"/>
                <a:gd name="T9" fmla="*/ 1747506 h 1747506"/>
                <a:gd name="T10" fmla="*/ 436877 w 2008628"/>
                <a:gd name="T11" fmla="*/ 1747506 h 1747506"/>
                <a:gd name="T12" fmla="*/ 0 w 2008628"/>
                <a:gd name="T13" fmla="*/ 873753 h 17475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08628"/>
                <a:gd name="T22" fmla="*/ 0 h 1747506"/>
                <a:gd name="T23" fmla="*/ 2008628 w 2008628"/>
                <a:gd name="T24" fmla="*/ 1747506 h 1747506"/>
                <a:gd name="connsiteX0" fmla="*/ 1004313 w 2008625"/>
                <a:gd name="connsiteY0" fmla="*/ 0 h 1668801"/>
                <a:gd name="connsiteX1" fmla="*/ 2008626 w 2008625"/>
                <a:gd name="connsiteY1" fmla="*/ 380083 h 1668801"/>
                <a:gd name="connsiteX2" fmla="*/ 2008626 w 2008625"/>
                <a:gd name="connsiteY2" fmla="*/ 1367424 h 1668801"/>
                <a:gd name="connsiteX3" fmla="*/ 1004314 w 2008625"/>
                <a:gd name="connsiteY3" fmla="*/ 1668801 h 1668801"/>
                <a:gd name="connsiteX4" fmla="*/ 0 w 2008625"/>
                <a:gd name="connsiteY4" fmla="*/ 1367424 h 1668801"/>
                <a:gd name="connsiteX5" fmla="*/ 0 w 2008625"/>
                <a:gd name="connsiteY5" fmla="*/ 380083 h 1668801"/>
                <a:gd name="connsiteX6" fmla="*/ 1004313 w 2008625"/>
                <a:gd name="connsiteY6" fmla="*/ 0 h 1668801"/>
                <a:gd name="connsiteX0" fmla="*/ 1004313 w 2008626"/>
                <a:gd name="connsiteY0" fmla="*/ 0 h 1668801"/>
                <a:gd name="connsiteX1" fmla="*/ 2008626 w 2008626"/>
                <a:gd name="connsiteY1" fmla="*/ 380083 h 1668801"/>
                <a:gd name="connsiteX2" fmla="*/ 1956648 w 2008626"/>
                <a:gd name="connsiteY2" fmla="*/ 1367424 h 1668801"/>
                <a:gd name="connsiteX3" fmla="*/ 1004314 w 2008626"/>
                <a:gd name="connsiteY3" fmla="*/ 1668801 h 1668801"/>
                <a:gd name="connsiteX4" fmla="*/ 0 w 2008626"/>
                <a:gd name="connsiteY4" fmla="*/ 1367424 h 1668801"/>
                <a:gd name="connsiteX5" fmla="*/ 0 w 2008626"/>
                <a:gd name="connsiteY5" fmla="*/ 380083 h 1668801"/>
                <a:gd name="connsiteX6" fmla="*/ 1004313 w 2008626"/>
                <a:gd name="connsiteY6" fmla="*/ 0 h 166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626" h="1668801">
                  <a:moveTo>
                    <a:pt x="1004313" y="0"/>
                  </a:moveTo>
                  <a:lnTo>
                    <a:pt x="2008626" y="380083"/>
                  </a:lnTo>
                  <a:lnTo>
                    <a:pt x="1956648" y="1367424"/>
                  </a:lnTo>
                  <a:lnTo>
                    <a:pt x="1004314" y="1668801"/>
                  </a:lnTo>
                  <a:lnTo>
                    <a:pt x="0" y="1367424"/>
                  </a:lnTo>
                  <a:lnTo>
                    <a:pt x="0" y="380083"/>
                  </a:lnTo>
                  <a:lnTo>
                    <a:pt x="1004313" y="0"/>
                  </a:lnTo>
                  <a:close/>
                </a:path>
              </a:pathLst>
            </a:custGeom>
            <a:noFill/>
            <a:ln w="12700" cap="flat" cmpd="sng">
              <a:solidFill>
                <a:srgbClr val="2582C6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394240" tIns="434931" rIns="394240" bIns="434931" anchor="ctr"/>
            <a:lstStyle/>
            <a:p>
              <a:pPr algn="ctr">
                <a:lnSpc>
                  <a:spcPct val="90000"/>
                </a:lnSpc>
                <a:spcAft>
                  <a:spcPct val="35000"/>
                </a:spcAft>
              </a:pPr>
              <a:endParaRPr lang="zh-CN" altLang="zh-CN" sz="3200">
                <a:solidFill>
                  <a:srgbClr val="FFFFFF"/>
                </a:solidFill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890512" y="2985017"/>
              <a:ext cx="631455" cy="981315"/>
            </a:xfrm>
            <a:prstGeom prst="rect">
              <a:avLst/>
            </a:prstGeom>
          </p:spPr>
        </p:pic>
        <p:sp>
          <p:nvSpPr>
            <p:cNvPr id="12" name="文本框 11"/>
            <p:cNvSpPr txBox="1"/>
            <p:nvPr/>
          </p:nvSpPr>
          <p:spPr>
            <a:xfrm>
              <a:off x="7053396" y="3135335"/>
              <a:ext cx="129889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 smtClean="0">
                  <a:solidFill>
                    <a:schemeClr val="bg1"/>
                  </a:solidFill>
                  <a:latin typeface="Segoe Script" panose="020B0504020000000003" pitchFamily="34" charset="0"/>
                </a:rPr>
                <a:t>YOUR </a:t>
              </a:r>
            </a:p>
            <a:p>
              <a:r>
                <a:rPr lang="en-US" altLang="zh-CN" sz="2400" dirty="0" smtClean="0">
                  <a:solidFill>
                    <a:schemeClr val="bg1"/>
                  </a:solidFill>
                  <a:latin typeface="Segoe Script" panose="020B0504020000000003" pitchFamily="34" charset="0"/>
                </a:rPr>
                <a:t>TEXR</a:t>
              </a:r>
              <a:endParaRPr lang="zh-CN" altLang="en-US" sz="2400" dirty="0">
                <a:solidFill>
                  <a:schemeClr val="bg1"/>
                </a:solidFill>
                <a:latin typeface="Segoe Script" panose="020B0504020000000003" pitchFamily="34" charset="0"/>
              </a:endParaRPr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7820629" y="4496258"/>
              <a:ext cx="129889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 smtClean="0">
                  <a:solidFill>
                    <a:schemeClr val="bg1"/>
                  </a:solidFill>
                  <a:latin typeface="Segoe Script" panose="020B0504020000000003" pitchFamily="34" charset="0"/>
                </a:rPr>
                <a:t>YOUR </a:t>
              </a:r>
            </a:p>
            <a:p>
              <a:r>
                <a:rPr lang="en-US" altLang="zh-CN" sz="2400" dirty="0" smtClean="0">
                  <a:solidFill>
                    <a:schemeClr val="bg1"/>
                  </a:solidFill>
                  <a:latin typeface="Segoe Script" panose="020B0504020000000003" pitchFamily="34" charset="0"/>
                </a:rPr>
                <a:t>TEXR</a:t>
              </a:r>
              <a:endParaRPr lang="zh-CN" altLang="en-US" sz="2400" dirty="0">
                <a:solidFill>
                  <a:schemeClr val="bg1"/>
                </a:solidFill>
                <a:latin typeface="Segoe Script" panose="020B0504020000000003" pitchFamily="34" charset="0"/>
              </a:endParaRPr>
            </a:p>
          </p:txBody>
        </p:sp>
      </p:grpSp>
      <p:sp>
        <p:nvSpPr>
          <p:cNvPr id="14" name="矩形 14"/>
          <p:cNvSpPr/>
          <p:nvPr/>
        </p:nvSpPr>
        <p:spPr>
          <a:xfrm>
            <a:off x="1024368" y="2493818"/>
            <a:ext cx="5152429" cy="1650975"/>
          </a:xfrm>
          <a:custGeom>
            <a:avLst/>
            <a:gdLst>
              <a:gd name="connsiteX0" fmla="*/ 0 w 3638550"/>
              <a:gd name="connsiteY0" fmla="*/ 0 h 1076095"/>
              <a:gd name="connsiteX1" fmla="*/ 3638550 w 3638550"/>
              <a:gd name="connsiteY1" fmla="*/ 0 h 1076095"/>
              <a:gd name="connsiteX2" fmla="*/ 3638550 w 3638550"/>
              <a:gd name="connsiteY2" fmla="*/ 1076095 h 1076095"/>
              <a:gd name="connsiteX3" fmla="*/ 0 w 3638550"/>
              <a:gd name="connsiteY3" fmla="*/ 1076095 h 1076095"/>
              <a:gd name="connsiteX4" fmla="*/ 0 w 3638550"/>
              <a:gd name="connsiteY4" fmla="*/ 0 h 1076095"/>
              <a:gd name="connsiteX0" fmla="*/ 0 w 3638550"/>
              <a:gd name="connsiteY0" fmla="*/ 0 h 1076095"/>
              <a:gd name="connsiteX1" fmla="*/ 3524250 w 3638550"/>
              <a:gd name="connsiteY1" fmla="*/ 152400 h 1076095"/>
              <a:gd name="connsiteX2" fmla="*/ 3638550 w 3638550"/>
              <a:gd name="connsiteY2" fmla="*/ 1076095 h 1076095"/>
              <a:gd name="connsiteX3" fmla="*/ 0 w 3638550"/>
              <a:gd name="connsiteY3" fmla="*/ 1076095 h 1076095"/>
              <a:gd name="connsiteX4" fmla="*/ 0 w 3638550"/>
              <a:gd name="connsiteY4" fmla="*/ 0 h 1076095"/>
              <a:gd name="connsiteX0" fmla="*/ 0 w 3543300"/>
              <a:gd name="connsiteY0" fmla="*/ 0 h 1076095"/>
              <a:gd name="connsiteX1" fmla="*/ 3524250 w 3543300"/>
              <a:gd name="connsiteY1" fmla="*/ 152400 h 1076095"/>
              <a:gd name="connsiteX2" fmla="*/ 3543300 w 3543300"/>
              <a:gd name="connsiteY2" fmla="*/ 1018945 h 1076095"/>
              <a:gd name="connsiteX3" fmla="*/ 0 w 3543300"/>
              <a:gd name="connsiteY3" fmla="*/ 1076095 h 1076095"/>
              <a:gd name="connsiteX4" fmla="*/ 0 w 3543300"/>
              <a:gd name="connsiteY4" fmla="*/ 0 h 107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3300" h="1076095">
                <a:moveTo>
                  <a:pt x="0" y="0"/>
                </a:moveTo>
                <a:lnTo>
                  <a:pt x="3524250" y="152400"/>
                </a:lnTo>
                <a:lnTo>
                  <a:pt x="3543300" y="1018945"/>
                </a:lnTo>
                <a:lnTo>
                  <a:pt x="0" y="1076095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290489" y="2754602"/>
            <a:ext cx="4620186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您的内容打在这里，或者通过复制您的文本后，在此框中选择粘贴，并选择只保留文字；您的内容打在这里，或者通过复制您的文本后，在此框中选择粘贴，并选择只保留文字</a:t>
            </a:r>
            <a:r>
              <a:rPr lang="zh-CN" altLang="en-US" sz="1400" dirty="0" smtClean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662"/>
    </mc:Choice>
    <mc:Fallback xmlns="">
      <p:transition spd="slow" advTm="566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00"/>
                            </p:stCondLst>
                            <p:childTnLst>
                              <p:par>
                                <p:cTn id="2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35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36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37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38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 animBg="1"/>
      <p:bldP spid="10" grpId="0" animBg="1"/>
      <p:bldP spid="14" grpId="0" animBg="1"/>
      <p:bldP spid="15" grpId="0"/>
      <p:bldP spid="15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参考文献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786985" y="3041643"/>
            <a:ext cx="10610092" cy="1719222"/>
            <a:chOff x="787171" y="2988535"/>
            <a:chExt cx="10612880" cy="1719669"/>
          </a:xfrm>
        </p:grpSpPr>
        <p:sp>
          <p:nvSpPr>
            <p:cNvPr id="17" name="椭圆 16"/>
            <p:cNvSpPr/>
            <p:nvPr/>
          </p:nvSpPr>
          <p:spPr>
            <a:xfrm>
              <a:off x="787171" y="3378470"/>
              <a:ext cx="939802" cy="939800"/>
            </a:xfrm>
            <a:prstGeom prst="ellipse">
              <a:avLst/>
            </a:pr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数据</a:t>
              </a:r>
            </a:p>
          </p:txBody>
        </p:sp>
        <p:sp>
          <p:nvSpPr>
            <p:cNvPr id="18" name="虚尾箭头 17"/>
            <p:cNvSpPr/>
            <p:nvPr/>
          </p:nvSpPr>
          <p:spPr>
            <a:xfrm>
              <a:off x="1975573" y="3670570"/>
              <a:ext cx="546101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2664243" y="3378470"/>
              <a:ext cx="939800" cy="939800"/>
            </a:xfrm>
            <a:prstGeom prst="ellipse">
              <a:avLst/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整理</a:t>
              </a:r>
            </a:p>
          </p:txBody>
        </p:sp>
        <p:sp>
          <p:nvSpPr>
            <p:cNvPr id="20" name="虚尾箭头 19"/>
            <p:cNvSpPr/>
            <p:nvPr/>
          </p:nvSpPr>
          <p:spPr>
            <a:xfrm>
              <a:off x="3736008" y="3670570"/>
              <a:ext cx="546101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4445879" y="3378470"/>
              <a:ext cx="939800" cy="939800"/>
            </a:xfrm>
            <a:prstGeom prst="ellipse">
              <a:avLst/>
            </a:pr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参考</a:t>
              </a:r>
            </a:p>
          </p:txBody>
        </p:sp>
        <p:sp>
          <p:nvSpPr>
            <p:cNvPr id="22" name="虚尾箭头 21"/>
            <p:cNvSpPr/>
            <p:nvPr/>
          </p:nvSpPr>
          <p:spPr>
            <a:xfrm>
              <a:off x="5496443" y="3670570"/>
              <a:ext cx="546101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sp>
          <p:nvSpPr>
            <p:cNvPr id="23" name="椭圆 22"/>
            <p:cNvSpPr/>
            <p:nvPr/>
          </p:nvSpPr>
          <p:spPr>
            <a:xfrm>
              <a:off x="6163909" y="2988535"/>
              <a:ext cx="1719669" cy="1719669"/>
            </a:xfrm>
            <a:prstGeom prst="ellipse">
              <a:avLst/>
            </a:pr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分析</a:t>
              </a:r>
            </a:p>
          </p:txBody>
        </p:sp>
        <p:sp>
          <p:nvSpPr>
            <p:cNvPr id="24" name="椭圆 23"/>
            <p:cNvSpPr/>
            <p:nvPr/>
          </p:nvSpPr>
          <p:spPr>
            <a:xfrm>
              <a:off x="8619402" y="3378470"/>
              <a:ext cx="939800" cy="939800"/>
            </a:xfrm>
            <a:prstGeom prst="ellipse">
              <a:avLst/>
            </a:prstGeom>
            <a:blipFill dpi="0" rotWithShape="1"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结论</a:t>
              </a:r>
            </a:p>
          </p:txBody>
        </p:sp>
        <p:sp>
          <p:nvSpPr>
            <p:cNvPr id="25" name="虚尾箭头 24"/>
            <p:cNvSpPr/>
            <p:nvPr/>
          </p:nvSpPr>
          <p:spPr>
            <a:xfrm>
              <a:off x="7983741" y="3670570"/>
              <a:ext cx="546100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sp>
          <p:nvSpPr>
            <p:cNvPr id="26" name="虚尾箭头 25"/>
            <p:cNvSpPr/>
            <p:nvPr/>
          </p:nvSpPr>
          <p:spPr>
            <a:xfrm>
              <a:off x="9659366" y="3670570"/>
              <a:ext cx="546100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sp>
          <p:nvSpPr>
            <p:cNvPr id="27" name="椭圆 26"/>
            <p:cNvSpPr/>
            <p:nvPr/>
          </p:nvSpPr>
          <p:spPr>
            <a:xfrm>
              <a:off x="10316234" y="3306462"/>
              <a:ext cx="1083817" cy="1083816"/>
            </a:xfrm>
            <a:prstGeom prst="ellipse">
              <a:avLst/>
            </a:prstGeom>
            <a:blipFill dpi="0"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itchFamily="34" charset="-122"/>
                  <a:ea typeface="微软雅黑" pitchFamily="34" charset="-122"/>
                  <a:cs typeface="+mn-cs"/>
                </a:rPr>
                <a:t>建议</a:t>
              </a: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1187470" y="1772022"/>
            <a:ext cx="2158292" cy="1523046"/>
            <a:chOff x="895845" y="1359458"/>
            <a:chExt cx="2158854" cy="1523442"/>
          </a:xfrm>
        </p:grpSpPr>
        <p:sp>
          <p:nvSpPr>
            <p:cNvPr id="29" name="椭圆 28"/>
            <p:cNvSpPr/>
            <p:nvPr/>
          </p:nvSpPr>
          <p:spPr>
            <a:xfrm>
              <a:off x="895845" y="2755900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30" name="直接连接符 29"/>
            <p:cNvCxnSpPr>
              <a:stCxn id="29" idx="0"/>
            </p:cNvCxnSpPr>
            <p:nvPr/>
          </p:nvCxnSpPr>
          <p:spPr>
            <a:xfrm flipH="1" flipV="1">
              <a:off x="959345" y="1386434"/>
              <a:ext cx="1" cy="1369466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31" name="文本框 3"/>
            <p:cNvSpPr txBox="1"/>
            <p:nvPr/>
          </p:nvSpPr>
          <p:spPr>
            <a:xfrm>
              <a:off x="1022845" y="1359458"/>
              <a:ext cx="2031854" cy="1323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数据来源</a:t>
              </a:r>
              <a:endParaRPr kumimoji="0" lang="en-US" altLang="zh-CN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上海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杭州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宁波等地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山核桃产业相关机构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315416" y="4481431"/>
            <a:ext cx="1898130" cy="1267207"/>
            <a:chOff x="2754834" y="4214343"/>
            <a:chExt cx="1898625" cy="1267536"/>
          </a:xfrm>
        </p:grpSpPr>
        <p:sp>
          <p:nvSpPr>
            <p:cNvPr id="33" name="椭圆 32"/>
            <p:cNvSpPr/>
            <p:nvPr/>
          </p:nvSpPr>
          <p:spPr>
            <a:xfrm>
              <a:off x="4526459" y="4214343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34" name="直接连接符 33"/>
            <p:cNvCxnSpPr/>
            <p:nvPr/>
          </p:nvCxnSpPr>
          <p:spPr>
            <a:xfrm>
              <a:off x="4586152" y="4338636"/>
              <a:ext cx="0" cy="1046081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35" name="文本框 3"/>
            <p:cNvSpPr txBox="1"/>
            <p:nvPr/>
          </p:nvSpPr>
          <p:spPr>
            <a:xfrm>
              <a:off x="2754834" y="4373595"/>
              <a:ext cx="1826617" cy="1108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理论基础</a:t>
              </a:r>
              <a:endParaRPr kumimoji="0" lang="en-US" altLang="zh-CN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贝尔模型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集群品牌形象特点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相关文献资料</a:t>
              </a: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8987268" y="1798991"/>
            <a:ext cx="1138084" cy="1510346"/>
            <a:chOff x="4831624" y="1372161"/>
            <a:chExt cx="1138381" cy="1510739"/>
          </a:xfrm>
        </p:grpSpPr>
        <p:sp>
          <p:nvSpPr>
            <p:cNvPr id="37" name="椭圆 36"/>
            <p:cNvSpPr/>
            <p:nvPr/>
          </p:nvSpPr>
          <p:spPr>
            <a:xfrm>
              <a:off x="4831624" y="2755900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38" name="直接连接符 37"/>
            <p:cNvCxnSpPr/>
            <p:nvPr/>
          </p:nvCxnSpPr>
          <p:spPr>
            <a:xfrm flipV="1">
              <a:off x="4885010" y="1372161"/>
              <a:ext cx="0" cy="1383740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39" name="文本框 3"/>
            <p:cNvSpPr txBox="1"/>
            <p:nvPr/>
          </p:nvSpPr>
          <p:spPr>
            <a:xfrm>
              <a:off x="4964339" y="1372161"/>
              <a:ext cx="1005666" cy="13237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四项维度</a:t>
              </a:r>
              <a:endParaRPr kumimoji="0" lang="en-US" altLang="zh-CN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产品形象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文化传承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区位环境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产业形象</a:t>
              </a: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4821021" y="1772022"/>
            <a:ext cx="2158292" cy="1523046"/>
            <a:chOff x="895845" y="1359458"/>
            <a:chExt cx="2158854" cy="1523442"/>
          </a:xfrm>
        </p:grpSpPr>
        <p:sp>
          <p:nvSpPr>
            <p:cNvPr id="41" name="椭圆 40"/>
            <p:cNvSpPr/>
            <p:nvPr/>
          </p:nvSpPr>
          <p:spPr>
            <a:xfrm>
              <a:off x="895845" y="2755900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42" name="直接连接符 41"/>
            <p:cNvCxnSpPr>
              <a:stCxn id="41" idx="0"/>
            </p:cNvCxnSpPr>
            <p:nvPr/>
          </p:nvCxnSpPr>
          <p:spPr>
            <a:xfrm flipH="1" flipV="1">
              <a:off x="959345" y="1386434"/>
              <a:ext cx="1" cy="1369466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43" name="文本框 3"/>
            <p:cNvSpPr txBox="1"/>
            <p:nvPr/>
          </p:nvSpPr>
          <p:spPr>
            <a:xfrm>
              <a:off x="1022845" y="1359458"/>
              <a:ext cx="2031854" cy="1323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数据来源</a:t>
              </a:r>
              <a:endParaRPr kumimoji="0" lang="en-US" altLang="zh-CN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上海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杭州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宁波等地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山核桃产业相关机构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9047872" y="4481430"/>
            <a:ext cx="1898130" cy="1446529"/>
            <a:chOff x="2754834" y="4214343"/>
            <a:chExt cx="1898625" cy="1446905"/>
          </a:xfrm>
        </p:grpSpPr>
        <p:sp>
          <p:nvSpPr>
            <p:cNvPr id="45" name="椭圆 44"/>
            <p:cNvSpPr/>
            <p:nvPr/>
          </p:nvSpPr>
          <p:spPr>
            <a:xfrm>
              <a:off x="4526459" y="4214343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46" name="直接连接符 45"/>
            <p:cNvCxnSpPr/>
            <p:nvPr/>
          </p:nvCxnSpPr>
          <p:spPr>
            <a:xfrm>
              <a:off x="4586152" y="4338634"/>
              <a:ext cx="0" cy="1322614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47" name="文本框 3"/>
            <p:cNvSpPr txBox="1"/>
            <p:nvPr/>
          </p:nvSpPr>
          <p:spPr>
            <a:xfrm>
              <a:off x="2754834" y="4386299"/>
              <a:ext cx="1826617" cy="1108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理论基础</a:t>
              </a:r>
              <a:endParaRPr kumimoji="0" lang="en-US" altLang="zh-CN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贝尔模型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集群品牌形象特点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相关文献资料</a:t>
              </a: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5232491" y="4856501"/>
            <a:ext cx="1898130" cy="1254507"/>
            <a:chOff x="2754834" y="4214343"/>
            <a:chExt cx="1898625" cy="1254833"/>
          </a:xfrm>
        </p:grpSpPr>
        <p:sp>
          <p:nvSpPr>
            <p:cNvPr id="49" name="椭圆 48"/>
            <p:cNvSpPr/>
            <p:nvPr/>
          </p:nvSpPr>
          <p:spPr>
            <a:xfrm>
              <a:off x="4526459" y="4214343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cs typeface="+mn-cs"/>
              </a:endParaRPr>
            </a:p>
          </p:txBody>
        </p:sp>
        <p:cxnSp>
          <p:nvCxnSpPr>
            <p:cNvPr id="50" name="直接连接符 49"/>
            <p:cNvCxnSpPr/>
            <p:nvPr/>
          </p:nvCxnSpPr>
          <p:spPr>
            <a:xfrm>
              <a:off x="4586152" y="4338634"/>
              <a:ext cx="0" cy="1130542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51" name="文本框 3"/>
            <p:cNvSpPr txBox="1"/>
            <p:nvPr/>
          </p:nvSpPr>
          <p:spPr>
            <a:xfrm>
              <a:off x="2754834" y="4360892"/>
              <a:ext cx="1826617" cy="1108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理论基础</a:t>
              </a:r>
              <a:endParaRPr kumimoji="0" lang="en-US" altLang="zh-CN" sz="1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贝尔模型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集群品牌形象特点</a:t>
              </a: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相关文献资料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92072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662"/>
    </mc:Choice>
    <mc:Fallback xmlns="">
      <p:transition spd="slow" advTm="566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4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9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4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3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4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7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1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7" name="流程图: 离页连接符 6"/>
          <p:cNvSpPr/>
          <p:nvPr/>
        </p:nvSpPr>
        <p:spPr>
          <a:xfrm>
            <a:off x="2173059" y="1931648"/>
            <a:ext cx="1692234" cy="1773054"/>
          </a:xfrm>
          <a:prstGeom prst="flowChartOffpageConnector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  <a:endParaRPr kumimoji="0" lang="zh-CN" altLang="en-US" sz="96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8" name="直接连接符 7"/>
          <p:cNvCxnSpPr/>
          <p:nvPr/>
        </p:nvCxnSpPr>
        <p:spPr>
          <a:xfrm>
            <a:off x="4068493" y="2781587"/>
            <a:ext cx="5753100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9" name="文本框 32"/>
          <p:cNvSpPr txBox="1"/>
          <p:nvPr/>
        </p:nvSpPr>
        <p:spPr>
          <a:xfrm>
            <a:off x="4565519" y="1945742"/>
            <a:ext cx="44935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</a:rPr>
              <a:t>选题背景及意义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4658912" y="3213303"/>
            <a:ext cx="204811" cy="2255728"/>
            <a:chOff x="6962660" y="2067973"/>
            <a:chExt cx="200967" cy="2213398"/>
          </a:xfrm>
          <a:solidFill>
            <a:srgbClr val="F2F2F2"/>
          </a:solidFill>
        </p:grpSpPr>
        <p:cxnSp>
          <p:nvCxnSpPr>
            <p:cNvPr id="11" name="直接连接符 10"/>
            <p:cNvCxnSpPr/>
            <p:nvPr/>
          </p:nvCxnSpPr>
          <p:spPr>
            <a:xfrm>
              <a:off x="7063143" y="2219103"/>
              <a:ext cx="1" cy="1927185"/>
            </a:xfrm>
            <a:prstGeom prst="line">
              <a:avLst/>
            </a:prstGeom>
            <a:grpFill/>
            <a:ln w="1587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</p:cxnSp>
        <p:sp>
          <p:nvSpPr>
            <p:cNvPr id="12" name="椭圆 11"/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4" name="椭圆 13"/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6962660" y="4080404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7" name="矩形 122"/>
          <p:cNvSpPr>
            <a:spLocks noChangeArrowheads="1"/>
          </p:cNvSpPr>
          <p:nvPr/>
        </p:nvSpPr>
        <p:spPr bwMode="auto">
          <a:xfrm>
            <a:off x="5033658" y="3116636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选题背景</a:t>
            </a:r>
          </a:p>
        </p:txBody>
      </p:sp>
      <p:sp>
        <p:nvSpPr>
          <p:cNvPr id="18" name="矩形 122"/>
          <p:cNvSpPr>
            <a:spLocks noChangeArrowheads="1"/>
          </p:cNvSpPr>
          <p:nvPr/>
        </p:nvSpPr>
        <p:spPr bwMode="auto">
          <a:xfrm>
            <a:off x="5033657" y="359130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研究意义</a:t>
            </a:r>
          </a:p>
        </p:txBody>
      </p:sp>
      <p:sp>
        <p:nvSpPr>
          <p:cNvPr id="19" name="矩形 122"/>
          <p:cNvSpPr>
            <a:spLocks noChangeArrowheads="1"/>
          </p:cNvSpPr>
          <p:nvPr/>
        </p:nvSpPr>
        <p:spPr bwMode="auto">
          <a:xfrm>
            <a:off x="5033657" y="4115059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国内外相关研究综述</a:t>
            </a:r>
          </a:p>
        </p:txBody>
      </p:sp>
      <p:sp>
        <p:nvSpPr>
          <p:cNvPr id="20" name="矩形 122"/>
          <p:cNvSpPr>
            <a:spLocks noChangeArrowheads="1"/>
          </p:cNvSpPr>
          <p:nvPr/>
        </p:nvSpPr>
        <p:spPr bwMode="auto">
          <a:xfrm>
            <a:off x="5033657" y="462996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理论基础与文献综述</a:t>
            </a:r>
          </a:p>
        </p:txBody>
      </p:sp>
      <p:sp>
        <p:nvSpPr>
          <p:cNvPr id="21" name="矩形 122"/>
          <p:cNvSpPr>
            <a:spLocks noChangeArrowheads="1"/>
          </p:cNvSpPr>
          <p:nvPr/>
        </p:nvSpPr>
        <p:spPr bwMode="auto">
          <a:xfrm>
            <a:off x="5033656" y="510198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主要贡献与创新</a:t>
            </a:r>
          </a:p>
        </p:txBody>
      </p:sp>
      <p:grpSp>
        <p:nvGrpSpPr>
          <p:cNvPr id="22" name="组合 21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</p:grpSpPr>
        <p:sp>
          <p:nvSpPr>
            <p:cNvPr id="23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</p:grpSpPr>
          <p:sp>
            <p:nvSpPr>
              <p:cNvPr id="97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solidFill>
              <a:schemeClr val="bg1">
                <a:alpha val="20000"/>
              </a:schemeClr>
            </a:solidFill>
          </p:grpSpPr>
          <p:sp>
            <p:nvSpPr>
              <p:cNvPr id="95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solidFill>
              <a:schemeClr val="bg1">
                <a:alpha val="20000"/>
              </a:schemeClr>
            </a:solidFill>
          </p:grpSpPr>
          <p:sp>
            <p:nvSpPr>
              <p:cNvPr id="93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solidFill>
              <a:schemeClr val="bg1">
                <a:alpha val="20000"/>
              </a:schemeClr>
            </a:solidFill>
          </p:grpSpPr>
          <p:sp>
            <p:nvSpPr>
              <p:cNvPr id="88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solidFill>
              <a:schemeClr val="bg1">
                <a:alpha val="20000"/>
              </a:schemeClr>
            </a:solidFill>
          </p:grpSpPr>
          <p:sp>
            <p:nvSpPr>
              <p:cNvPr id="81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2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1427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447"/>
    </mc:Choice>
    <mc:Fallback xmlns="">
      <p:transition spd="slow" advTm="444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7" grpId="0"/>
      <p:bldP spid="18" grpId="0"/>
      <p:bldP spid="19" grpId="0"/>
      <p:bldP spid="20" grpId="0"/>
      <p:bldP spid="2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参考文献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874434" y="1400054"/>
            <a:ext cx="10449081" cy="4829375"/>
          </a:xfrm>
          <a:prstGeom prst="rect">
            <a:avLst/>
          </a:prstGeom>
        </p:spPr>
        <p:txBody>
          <a:bodyPr wrap="square" lIns="91416" tIns="45708" rIns="91416" bIns="45708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[1][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瑞士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]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 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亚历山大·奥斯特瓦德（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AlexanderOsterwalder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）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，（比利时）伊夫·皮尼厄（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YvesPigneur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） 《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Business Model Generation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[M]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出版社：机械工业出版社，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2011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[2]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C. K. Prahalad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（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C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·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K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·普拉哈拉德），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Venkat Ramaswamy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（文卡特·拉马斯瓦米） 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 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The Future of Competition: Co-Creating Unique Value With Customers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 [M]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出版社：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Harvard Business Press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2003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[3]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胡世良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《移动互联网商业模式创新与变革》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[M]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出版社：人民邮电出版社，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2013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[4]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陈洪等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《游戏运营管理》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[M]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出版社：清华大学出版社，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2009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[5]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许可，张春鹏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《移动运营商手机游戏业务的战略定位和发展策略探讨》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[J]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世界电信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2004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年第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10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期，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2004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[6]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网络评论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《深入解读国产手机游戏盈利模式和市场前景》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[OL]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2013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[7]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中国互联网络信息中心（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CNNIC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）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《第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32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次中国互联网络发展统计报告》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[R]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2013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[8]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中国互联网络信息中心（</a:t>
            </a:r>
            <a:r>
              <a:rPr lang="en-US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CNNIC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）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《第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 33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次中国互联网络发展状况统计报告》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[R]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2014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[9]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百度移动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《移动互联网发展趋势报告》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[R]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2012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[10]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艾媒咨询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《中国手机游戏市场年度报告》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[R]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2013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[11]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李振勇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《商业模式创新与战略转型》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[M]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出版社：国家行政学院音像出版社，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2009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[12]</a:t>
            </a:r>
            <a:r>
              <a:rPr lang="zh-CN" altLang="zh-CN" sz="1466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付玉辉 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《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4G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时代的手机游戏裂变》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[J].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广告大观综合版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2014-1</a:t>
            </a:r>
            <a:r>
              <a:rPr lang="zh-CN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，</a:t>
            </a:r>
            <a:r>
              <a:rPr lang="en-US" altLang="zh-CN" sz="1466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/>
              </a:rPr>
              <a:t>2014</a:t>
            </a:r>
            <a:endParaRPr lang="zh-CN" altLang="zh-CN" sz="1466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100"/>
    </mc:Choice>
    <mc:Fallback xmlns="">
      <p:transition spd="slow" advTm="41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教程</a:t>
            </a:r>
          </a:p>
        </p:txBody>
      </p:sp>
      <p:sp>
        <p:nvSpPr>
          <p:cNvPr id="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05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sp>
        <p:nvSpPr>
          <p:cNvPr id="7" name="文本框 2607"/>
          <p:cNvSpPr txBox="1"/>
          <p:nvPr/>
        </p:nvSpPr>
        <p:spPr>
          <a:xfrm>
            <a:off x="2377566" y="569718"/>
            <a:ext cx="3190875" cy="708025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000" dirty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方正兰亭粗黑简体" panose="02000000000000000000" pitchFamily="2" charset="-122"/>
                <a:ea typeface="方正兰亭粗黑简体" panose="02000000000000000000" pitchFamily="2" charset="-122"/>
              </a:rPr>
              <a:t>纹理素材</a:t>
            </a:r>
          </a:p>
        </p:txBody>
      </p:sp>
      <p:pic>
        <p:nvPicPr>
          <p:cNvPr id="8" name="图片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50638" y="1395218"/>
            <a:ext cx="1017588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图片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4751" y="1395218"/>
            <a:ext cx="1023937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图片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8863" y="1395218"/>
            <a:ext cx="1023938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图片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9326" y="1365056"/>
            <a:ext cx="1017587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图片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3438" y="1395218"/>
            <a:ext cx="1023938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图片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6751" y="1395218"/>
            <a:ext cx="1023937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文本框 1"/>
          <p:cNvSpPr txBox="1"/>
          <p:nvPr/>
        </p:nvSpPr>
        <p:spPr>
          <a:xfrm>
            <a:off x="2070401" y="2895168"/>
            <a:ext cx="3011488" cy="8318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800" dirty="0">
                <a:solidFill>
                  <a:schemeClr val="bg1"/>
                </a:solid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手绘效果</a:t>
            </a:r>
          </a:p>
        </p:txBody>
      </p:sp>
      <p:sp>
        <p:nvSpPr>
          <p:cNvPr id="15" name="文本框 2"/>
          <p:cNvSpPr txBox="1"/>
          <p:nvPr/>
        </p:nvSpPr>
        <p:spPr>
          <a:xfrm>
            <a:off x="6197135" y="2895705"/>
            <a:ext cx="3011332" cy="83099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800" dirty="0">
                <a:blipFill dpi="0" rotWithShape="1"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</a:rPr>
              <a:t>手绘效果</a:t>
            </a:r>
          </a:p>
        </p:txBody>
      </p:sp>
      <p:sp>
        <p:nvSpPr>
          <p:cNvPr id="16" name="右箭头 15"/>
          <p:cNvSpPr/>
          <p:nvPr/>
        </p:nvSpPr>
        <p:spPr>
          <a:xfrm>
            <a:off x="5007276" y="3009468"/>
            <a:ext cx="1325563" cy="520700"/>
          </a:xfrm>
          <a:prstGeom prst="rightArrow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文本框 4"/>
          <p:cNvSpPr txBox="1"/>
          <p:nvPr/>
        </p:nvSpPr>
        <p:spPr>
          <a:xfrm>
            <a:off x="1933876" y="4069918"/>
            <a:ext cx="2117725" cy="3381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一、准备好手绘纹理</a:t>
            </a:r>
          </a:p>
        </p:txBody>
      </p:sp>
      <p:sp>
        <p:nvSpPr>
          <p:cNvPr id="18" name="文本框 5"/>
          <p:cNvSpPr txBox="1"/>
          <p:nvPr/>
        </p:nvSpPr>
        <p:spPr>
          <a:xfrm>
            <a:off x="4815189" y="2552268"/>
            <a:ext cx="1649412" cy="4000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</a:rPr>
              <a:t>三部曲</a:t>
            </a:r>
          </a:p>
        </p:txBody>
      </p:sp>
      <p:sp>
        <p:nvSpPr>
          <p:cNvPr id="19" name="Freeform 9146"/>
          <p:cNvSpPr>
            <a:spLocks noEditPoints="1"/>
          </p:cNvSpPr>
          <p:nvPr/>
        </p:nvSpPr>
        <p:spPr bwMode="auto">
          <a:xfrm>
            <a:off x="4051601" y="3909580"/>
            <a:ext cx="671513" cy="658813"/>
          </a:xfrm>
          <a:custGeom>
            <a:avLst/>
            <a:gdLst>
              <a:gd name="T0" fmla="*/ 293 w 363"/>
              <a:gd name="T1" fmla="*/ 349 h 355"/>
              <a:gd name="T2" fmla="*/ 242 w 363"/>
              <a:gd name="T3" fmla="*/ 341 h 355"/>
              <a:gd name="T4" fmla="*/ 196 w 363"/>
              <a:gd name="T5" fmla="*/ 342 h 355"/>
              <a:gd name="T6" fmla="*/ 178 w 363"/>
              <a:gd name="T7" fmla="*/ 351 h 355"/>
              <a:gd name="T8" fmla="*/ 152 w 363"/>
              <a:gd name="T9" fmla="*/ 348 h 355"/>
              <a:gd name="T10" fmla="*/ 112 w 363"/>
              <a:gd name="T11" fmla="*/ 344 h 355"/>
              <a:gd name="T12" fmla="*/ 61 w 363"/>
              <a:gd name="T13" fmla="*/ 343 h 355"/>
              <a:gd name="T14" fmla="*/ 37 w 363"/>
              <a:gd name="T15" fmla="*/ 355 h 355"/>
              <a:gd name="T16" fmla="*/ 8 w 363"/>
              <a:gd name="T17" fmla="*/ 337 h 355"/>
              <a:gd name="T18" fmla="*/ 7 w 363"/>
              <a:gd name="T19" fmla="*/ 331 h 355"/>
              <a:gd name="T20" fmla="*/ 4 w 363"/>
              <a:gd name="T21" fmla="*/ 314 h 355"/>
              <a:gd name="T22" fmla="*/ 6 w 363"/>
              <a:gd name="T23" fmla="*/ 283 h 355"/>
              <a:gd name="T24" fmla="*/ 3 w 363"/>
              <a:gd name="T25" fmla="*/ 255 h 355"/>
              <a:gd name="T26" fmla="*/ 6 w 363"/>
              <a:gd name="T27" fmla="*/ 234 h 355"/>
              <a:gd name="T28" fmla="*/ 7 w 363"/>
              <a:gd name="T29" fmla="*/ 221 h 355"/>
              <a:gd name="T30" fmla="*/ 6 w 363"/>
              <a:gd name="T31" fmla="*/ 198 h 355"/>
              <a:gd name="T32" fmla="*/ 5 w 363"/>
              <a:gd name="T33" fmla="*/ 188 h 355"/>
              <a:gd name="T34" fmla="*/ 10 w 363"/>
              <a:gd name="T35" fmla="*/ 172 h 355"/>
              <a:gd name="T36" fmla="*/ 2 w 363"/>
              <a:gd name="T37" fmla="*/ 156 h 355"/>
              <a:gd name="T38" fmla="*/ 4 w 363"/>
              <a:gd name="T39" fmla="*/ 132 h 355"/>
              <a:gd name="T40" fmla="*/ 7 w 363"/>
              <a:gd name="T41" fmla="*/ 115 h 355"/>
              <a:gd name="T42" fmla="*/ 3 w 363"/>
              <a:gd name="T43" fmla="*/ 88 h 355"/>
              <a:gd name="T44" fmla="*/ 27 w 363"/>
              <a:gd name="T45" fmla="*/ 84 h 355"/>
              <a:gd name="T46" fmla="*/ 11 w 363"/>
              <a:gd name="T47" fmla="*/ 39 h 355"/>
              <a:gd name="T48" fmla="*/ 6 w 363"/>
              <a:gd name="T49" fmla="*/ 26 h 355"/>
              <a:gd name="T50" fmla="*/ 5 w 363"/>
              <a:gd name="T51" fmla="*/ 22 h 355"/>
              <a:gd name="T52" fmla="*/ 5 w 363"/>
              <a:gd name="T53" fmla="*/ 21 h 355"/>
              <a:gd name="T54" fmla="*/ 336 w 363"/>
              <a:gd name="T55" fmla="*/ 218 h 355"/>
              <a:gd name="T56" fmla="*/ 2 w 363"/>
              <a:gd name="T57" fmla="*/ 7 h 355"/>
              <a:gd name="T58" fmla="*/ 47 w 363"/>
              <a:gd name="T59" fmla="*/ 10 h 355"/>
              <a:gd name="T60" fmla="*/ 128 w 363"/>
              <a:gd name="T61" fmla="*/ 44 h 355"/>
              <a:gd name="T62" fmla="*/ 69 w 363"/>
              <a:gd name="T63" fmla="*/ 5 h 355"/>
              <a:gd name="T64" fmla="*/ 229 w 363"/>
              <a:gd name="T65" fmla="*/ 76 h 355"/>
              <a:gd name="T66" fmla="*/ 142 w 363"/>
              <a:gd name="T67" fmla="*/ 7 h 355"/>
              <a:gd name="T68" fmla="*/ 169 w 363"/>
              <a:gd name="T69" fmla="*/ 7 h 355"/>
              <a:gd name="T70" fmla="*/ 168 w 363"/>
              <a:gd name="T71" fmla="*/ 4 h 355"/>
              <a:gd name="T72" fmla="*/ 203 w 363"/>
              <a:gd name="T73" fmla="*/ 17 h 355"/>
              <a:gd name="T74" fmla="*/ 244 w 363"/>
              <a:gd name="T75" fmla="*/ 5 h 355"/>
              <a:gd name="T76" fmla="*/ 297 w 363"/>
              <a:gd name="T77" fmla="*/ 2 h 355"/>
              <a:gd name="T78" fmla="*/ 323 w 363"/>
              <a:gd name="T79" fmla="*/ 1 h 355"/>
              <a:gd name="T80" fmla="*/ 359 w 363"/>
              <a:gd name="T81" fmla="*/ 27 h 355"/>
              <a:gd name="T82" fmla="*/ 350 w 363"/>
              <a:gd name="T83" fmla="*/ 42 h 355"/>
              <a:gd name="T84" fmla="*/ 302 w 363"/>
              <a:gd name="T85" fmla="*/ 36 h 355"/>
              <a:gd name="T86" fmla="*/ 360 w 363"/>
              <a:gd name="T87" fmla="*/ 102 h 355"/>
              <a:gd name="T88" fmla="*/ 359 w 363"/>
              <a:gd name="T89" fmla="*/ 117 h 355"/>
              <a:gd name="T90" fmla="*/ 360 w 363"/>
              <a:gd name="T91" fmla="*/ 141 h 355"/>
              <a:gd name="T92" fmla="*/ 361 w 363"/>
              <a:gd name="T93" fmla="*/ 155 h 355"/>
              <a:gd name="T94" fmla="*/ 315 w 363"/>
              <a:gd name="T95" fmla="*/ 133 h 355"/>
              <a:gd name="T96" fmla="*/ 308 w 363"/>
              <a:gd name="T97" fmla="*/ 148 h 355"/>
              <a:gd name="T98" fmla="*/ 146 w 363"/>
              <a:gd name="T99" fmla="*/ 65 h 355"/>
              <a:gd name="T100" fmla="*/ 359 w 363"/>
              <a:gd name="T101" fmla="*/ 212 h 355"/>
              <a:gd name="T102" fmla="*/ 343 w 363"/>
              <a:gd name="T103" fmla="*/ 211 h 355"/>
              <a:gd name="T104" fmla="*/ 356 w 363"/>
              <a:gd name="T105" fmla="*/ 236 h 355"/>
              <a:gd name="T106" fmla="*/ 123 w 363"/>
              <a:gd name="T107" fmla="*/ 128 h 355"/>
              <a:gd name="T108" fmla="*/ 352 w 363"/>
              <a:gd name="T109" fmla="*/ 280 h 355"/>
              <a:gd name="T110" fmla="*/ 337 w 363"/>
              <a:gd name="T111" fmla="*/ 289 h 355"/>
              <a:gd name="T112" fmla="*/ 121 w 363"/>
              <a:gd name="T113" fmla="*/ 180 h 355"/>
              <a:gd name="T114" fmla="*/ 352 w 363"/>
              <a:gd name="T115" fmla="*/ 330 h 355"/>
              <a:gd name="T116" fmla="*/ 339 w 363"/>
              <a:gd name="T117" fmla="*/ 347 h 355"/>
              <a:gd name="T118" fmla="*/ 341 w 363"/>
              <a:gd name="T119" fmla="*/ 352 h 355"/>
              <a:gd name="T120" fmla="*/ 335 w 363"/>
              <a:gd name="T121" fmla="*/ 353 h 355"/>
              <a:gd name="T122" fmla="*/ 356 w 363"/>
              <a:gd name="T123" fmla="*/ 218 h 355"/>
              <a:gd name="T124" fmla="*/ 69 w 363"/>
              <a:gd name="T125" fmla="*/ 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5">
                <a:moveTo>
                  <a:pt x="301" y="349"/>
                </a:moveTo>
                <a:cubicBezTo>
                  <a:pt x="293" y="345"/>
                  <a:pt x="283" y="340"/>
                  <a:pt x="272" y="333"/>
                </a:cubicBezTo>
                <a:cubicBezTo>
                  <a:pt x="272" y="333"/>
                  <a:pt x="272" y="333"/>
                  <a:pt x="272" y="333"/>
                </a:cubicBezTo>
                <a:cubicBezTo>
                  <a:pt x="249" y="320"/>
                  <a:pt x="219" y="303"/>
                  <a:pt x="188" y="284"/>
                </a:cubicBezTo>
                <a:cubicBezTo>
                  <a:pt x="188" y="284"/>
                  <a:pt x="188" y="284"/>
                  <a:pt x="188" y="284"/>
                </a:cubicBezTo>
                <a:cubicBezTo>
                  <a:pt x="144" y="258"/>
                  <a:pt x="97" y="229"/>
                  <a:pt x="62" y="209"/>
                </a:cubicBezTo>
                <a:cubicBezTo>
                  <a:pt x="62" y="209"/>
                  <a:pt x="62" y="209"/>
                  <a:pt x="62" y="209"/>
                </a:cubicBezTo>
                <a:cubicBezTo>
                  <a:pt x="86" y="224"/>
                  <a:pt x="117" y="242"/>
                  <a:pt x="147" y="261"/>
                </a:cubicBezTo>
                <a:cubicBezTo>
                  <a:pt x="147" y="261"/>
                  <a:pt x="147" y="261"/>
                  <a:pt x="147" y="261"/>
                </a:cubicBezTo>
                <a:cubicBezTo>
                  <a:pt x="216" y="303"/>
                  <a:pt x="286" y="344"/>
                  <a:pt x="291" y="348"/>
                </a:cubicBezTo>
                <a:cubicBezTo>
                  <a:pt x="291" y="348"/>
                  <a:pt x="291" y="348"/>
                  <a:pt x="291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8"/>
                  <a:pt x="292" y="348"/>
                  <a:pt x="292" y="348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2" y="349"/>
                  <a:pt x="292" y="349"/>
                </a:cubicBezTo>
                <a:cubicBezTo>
                  <a:pt x="292" y="349"/>
                  <a:pt x="293" y="349"/>
                  <a:pt x="293" y="349"/>
                </a:cubicBezTo>
                <a:cubicBezTo>
                  <a:pt x="293" y="349"/>
                  <a:pt x="293" y="349"/>
                  <a:pt x="293" y="349"/>
                </a:cubicBezTo>
                <a:cubicBezTo>
                  <a:pt x="293" y="349"/>
                  <a:pt x="293" y="350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1"/>
                  <a:pt x="293" y="351"/>
                  <a:pt x="293" y="351"/>
                </a:cubicBezTo>
                <a:cubicBezTo>
                  <a:pt x="293" y="352"/>
                  <a:pt x="293" y="354"/>
                  <a:pt x="291" y="354"/>
                </a:cubicBezTo>
                <a:cubicBezTo>
                  <a:pt x="291" y="354"/>
                  <a:pt x="291" y="354"/>
                  <a:pt x="291" y="354"/>
                </a:cubicBezTo>
                <a:cubicBezTo>
                  <a:pt x="290" y="355"/>
                  <a:pt x="289" y="355"/>
                  <a:pt x="288" y="354"/>
                </a:cubicBezTo>
                <a:cubicBezTo>
                  <a:pt x="288" y="354"/>
                  <a:pt x="288" y="354"/>
                  <a:pt x="288" y="354"/>
                </a:cubicBezTo>
                <a:cubicBezTo>
                  <a:pt x="251" y="333"/>
                  <a:pt x="251" y="333"/>
                  <a:pt x="251" y="333"/>
                </a:cubicBezTo>
                <a:cubicBezTo>
                  <a:pt x="251" y="333"/>
                  <a:pt x="252" y="334"/>
                  <a:pt x="252" y="334"/>
                </a:cubicBezTo>
                <a:cubicBezTo>
                  <a:pt x="252" y="334"/>
                  <a:pt x="252" y="334"/>
                  <a:pt x="252" y="334"/>
                </a:cubicBezTo>
                <a:cubicBezTo>
                  <a:pt x="260" y="340"/>
                  <a:pt x="266" y="344"/>
                  <a:pt x="268" y="347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9" y="348"/>
                  <a:pt x="270" y="349"/>
                  <a:pt x="270" y="351"/>
                </a:cubicBezTo>
                <a:cubicBezTo>
                  <a:pt x="270" y="351"/>
                  <a:pt x="270" y="351"/>
                  <a:pt x="270" y="351"/>
                </a:cubicBezTo>
                <a:cubicBezTo>
                  <a:pt x="270" y="351"/>
                  <a:pt x="270" y="352"/>
                  <a:pt x="269" y="353"/>
                </a:cubicBezTo>
                <a:cubicBezTo>
                  <a:pt x="269" y="353"/>
                  <a:pt x="269" y="353"/>
                  <a:pt x="269" y="353"/>
                </a:cubicBezTo>
                <a:cubicBezTo>
                  <a:pt x="268" y="355"/>
                  <a:pt x="266" y="355"/>
                  <a:pt x="264" y="354"/>
                </a:cubicBezTo>
                <a:cubicBezTo>
                  <a:pt x="264" y="354"/>
                  <a:pt x="264" y="354"/>
                  <a:pt x="264" y="354"/>
                </a:cubicBezTo>
                <a:cubicBezTo>
                  <a:pt x="264" y="354"/>
                  <a:pt x="256" y="349"/>
                  <a:pt x="242" y="341"/>
                </a:cubicBezTo>
                <a:cubicBezTo>
                  <a:pt x="242" y="341"/>
                  <a:pt x="242" y="341"/>
                  <a:pt x="242" y="341"/>
                </a:cubicBezTo>
                <a:cubicBezTo>
                  <a:pt x="244" y="343"/>
                  <a:pt x="246" y="345"/>
                  <a:pt x="248" y="347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8" y="347"/>
                  <a:pt x="249" y="348"/>
                  <a:pt x="249" y="350"/>
                </a:cubicBezTo>
                <a:cubicBezTo>
                  <a:pt x="249" y="350"/>
                  <a:pt x="249" y="350"/>
                  <a:pt x="249" y="350"/>
                </a:cubicBezTo>
                <a:cubicBezTo>
                  <a:pt x="249" y="351"/>
                  <a:pt x="249" y="352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8" y="354"/>
                  <a:pt x="245" y="355"/>
                  <a:pt x="244" y="354"/>
                </a:cubicBezTo>
                <a:cubicBezTo>
                  <a:pt x="244" y="354"/>
                  <a:pt x="244" y="354"/>
                  <a:pt x="244" y="354"/>
                </a:cubicBezTo>
                <a:cubicBezTo>
                  <a:pt x="149" y="301"/>
                  <a:pt x="149" y="301"/>
                  <a:pt x="149" y="301"/>
                </a:cubicBezTo>
                <a:cubicBezTo>
                  <a:pt x="222" y="346"/>
                  <a:pt x="222" y="346"/>
                  <a:pt x="222" y="346"/>
                </a:cubicBezTo>
                <a:cubicBezTo>
                  <a:pt x="223" y="347"/>
                  <a:pt x="223" y="348"/>
                  <a:pt x="224" y="349"/>
                </a:cubicBezTo>
                <a:cubicBezTo>
                  <a:pt x="224" y="349"/>
                  <a:pt x="224" y="349"/>
                  <a:pt x="224" y="349"/>
                </a:cubicBezTo>
                <a:cubicBezTo>
                  <a:pt x="224" y="350"/>
                  <a:pt x="223" y="351"/>
                  <a:pt x="223" y="352"/>
                </a:cubicBezTo>
                <a:cubicBezTo>
                  <a:pt x="223" y="352"/>
                  <a:pt x="223" y="352"/>
                  <a:pt x="223" y="352"/>
                </a:cubicBezTo>
                <a:cubicBezTo>
                  <a:pt x="221" y="353"/>
                  <a:pt x="220" y="353"/>
                  <a:pt x="220" y="353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18" y="353"/>
                  <a:pt x="217" y="353"/>
                  <a:pt x="216" y="352"/>
                </a:cubicBezTo>
                <a:cubicBezTo>
                  <a:pt x="216" y="352"/>
                  <a:pt x="216" y="352"/>
                  <a:pt x="216" y="352"/>
                </a:cubicBezTo>
                <a:cubicBezTo>
                  <a:pt x="214" y="352"/>
                  <a:pt x="213" y="351"/>
                  <a:pt x="211" y="350"/>
                </a:cubicBezTo>
                <a:cubicBezTo>
                  <a:pt x="211" y="350"/>
                  <a:pt x="211" y="350"/>
                  <a:pt x="211" y="350"/>
                </a:cubicBezTo>
                <a:cubicBezTo>
                  <a:pt x="207" y="348"/>
                  <a:pt x="202" y="346"/>
                  <a:pt x="196" y="342"/>
                </a:cubicBezTo>
                <a:cubicBezTo>
                  <a:pt x="196" y="342"/>
                  <a:pt x="196" y="342"/>
                  <a:pt x="196" y="342"/>
                </a:cubicBezTo>
                <a:cubicBezTo>
                  <a:pt x="184" y="336"/>
                  <a:pt x="168" y="327"/>
                  <a:pt x="150" y="317"/>
                </a:cubicBezTo>
                <a:cubicBezTo>
                  <a:pt x="150" y="317"/>
                  <a:pt x="150" y="317"/>
                  <a:pt x="150" y="317"/>
                </a:cubicBezTo>
                <a:cubicBezTo>
                  <a:pt x="141" y="312"/>
                  <a:pt x="132" y="307"/>
                  <a:pt x="123" y="302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61" y="325"/>
                  <a:pt x="195" y="345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7" y="346"/>
                  <a:pt x="197" y="346"/>
                  <a:pt x="197" y="346"/>
                </a:cubicBezTo>
                <a:cubicBezTo>
                  <a:pt x="199" y="347"/>
                  <a:pt x="200" y="350"/>
                  <a:pt x="199" y="352"/>
                </a:cubicBezTo>
                <a:cubicBezTo>
                  <a:pt x="199" y="352"/>
                  <a:pt x="199" y="352"/>
                  <a:pt x="199" y="352"/>
                </a:cubicBezTo>
                <a:cubicBezTo>
                  <a:pt x="198" y="353"/>
                  <a:pt x="195" y="354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94" y="353"/>
                  <a:pt x="194" y="353"/>
                  <a:pt x="194" y="353"/>
                </a:cubicBezTo>
                <a:cubicBezTo>
                  <a:pt x="126" y="315"/>
                  <a:pt x="126" y="315"/>
                  <a:pt x="126" y="315"/>
                </a:cubicBezTo>
                <a:cubicBezTo>
                  <a:pt x="155" y="333"/>
                  <a:pt x="177" y="346"/>
                  <a:pt x="177" y="346"/>
                </a:cubicBezTo>
                <a:cubicBezTo>
                  <a:pt x="177" y="346"/>
                  <a:pt x="177" y="346"/>
                  <a:pt x="177" y="346"/>
                </a:cubicBezTo>
                <a:cubicBezTo>
                  <a:pt x="179" y="347"/>
                  <a:pt x="179" y="349"/>
                  <a:pt x="178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7" y="353"/>
                  <a:pt x="175" y="354"/>
                  <a:pt x="173" y="353"/>
                </a:cubicBezTo>
                <a:cubicBezTo>
                  <a:pt x="173" y="353"/>
                  <a:pt x="173" y="353"/>
                  <a:pt x="173" y="353"/>
                </a:cubicBezTo>
                <a:cubicBezTo>
                  <a:pt x="84" y="305"/>
                  <a:pt x="84" y="305"/>
                  <a:pt x="84" y="305"/>
                </a:cubicBezTo>
                <a:cubicBezTo>
                  <a:pt x="100" y="315"/>
                  <a:pt x="116" y="324"/>
                  <a:pt x="128" y="331"/>
                </a:cubicBezTo>
                <a:cubicBezTo>
                  <a:pt x="128" y="331"/>
                  <a:pt x="128" y="331"/>
                  <a:pt x="128" y="331"/>
                </a:cubicBezTo>
                <a:cubicBezTo>
                  <a:pt x="141" y="339"/>
                  <a:pt x="150" y="344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2" y="346"/>
                  <a:pt x="152" y="347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52" y="349"/>
                  <a:pt x="152" y="350"/>
                  <a:pt x="151" y="351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49" y="352"/>
                  <a:pt x="148" y="352"/>
                  <a:pt x="147" y="351"/>
                </a:cubicBezTo>
                <a:cubicBezTo>
                  <a:pt x="147" y="351"/>
                  <a:pt x="147" y="351"/>
                  <a:pt x="147" y="351"/>
                </a:cubicBezTo>
                <a:cubicBezTo>
                  <a:pt x="147" y="351"/>
                  <a:pt x="134" y="344"/>
                  <a:pt x="117" y="334"/>
                </a:cubicBezTo>
                <a:cubicBezTo>
                  <a:pt x="117" y="334"/>
                  <a:pt x="117" y="334"/>
                  <a:pt x="117" y="334"/>
                </a:cubicBezTo>
                <a:cubicBezTo>
                  <a:pt x="125" y="339"/>
                  <a:pt x="131" y="343"/>
                  <a:pt x="134" y="346"/>
                </a:cubicBezTo>
                <a:cubicBezTo>
                  <a:pt x="134" y="346"/>
                  <a:pt x="134" y="346"/>
                  <a:pt x="134" y="346"/>
                </a:cubicBezTo>
                <a:cubicBezTo>
                  <a:pt x="135" y="347"/>
                  <a:pt x="136" y="347"/>
                  <a:pt x="137" y="348"/>
                </a:cubicBezTo>
                <a:cubicBezTo>
                  <a:pt x="137" y="348"/>
                  <a:pt x="137" y="348"/>
                  <a:pt x="137" y="348"/>
                </a:cubicBezTo>
                <a:cubicBezTo>
                  <a:pt x="137" y="348"/>
                  <a:pt x="138" y="348"/>
                  <a:pt x="138" y="350"/>
                </a:cubicBezTo>
                <a:cubicBezTo>
                  <a:pt x="138" y="350"/>
                  <a:pt x="138" y="350"/>
                  <a:pt x="138" y="350"/>
                </a:cubicBezTo>
                <a:cubicBezTo>
                  <a:pt x="138" y="350"/>
                  <a:pt x="138" y="351"/>
                  <a:pt x="138" y="352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3"/>
                  <a:pt x="136" y="354"/>
                  <a:pt x="135" y="354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4" y="354"/>
                  <a:pt x="133" y="354"/>
                  <a:pt x="132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96" y="335"/>
                  <a:pt x="96" y="335"/>
                  <a:pt x="96" y="335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13" y="346"/>
                  <a:pt x="114" y="348"/>
                  <a:pt x="113" y="349"/>
                </a:cubicBezTo>
                <a:cubicBezTo>
                  <a:pt x="113" y="349"/>
                  <a:pt x="113" y="349"/>
                  <a:pt x="113" y="349"/>
                </a:cubicBezTo>
                <a:cubicBezTo>
                  <a:pt x="112" y="351"/>
                  <a:pt x="110" y="352"/>
                  <a:pt x="108" y="351"/>
                </a:cubicBezTo>
                <a:cubicBezTo>
                  <a:pt x="108" y="351"/>
                  <a:pt x="108" y="351"/>
                  <a:pt x="108" y="351"/>
                </a:cubicBezTo>
                <a:cubicBezTo>
                  <a:pt x="81" y="338"/>
                  <a:pt x="81" y="338"/>
                  <a:pt x="81" y="338"/>
                </a:cubicBezTo>
                <a:cubicBezTo>
                  <a:pt x="83" y="340"/>
                  <a:pt x="85" y="341"/>
                  <a:pt x="87" y="342"/>
                </a:cubicBezTo>
                <a:cubicBezTo>
                  <a:pt x="87" y="342"/>
                  <a:pt x="87" y="342"/>
                  <a:pt x="87" y="342"/>
                </a:cubicBezTo>
                <a:cubicBezTo>
                  <a:pt x="90" y="344"/>
                  <a:pt x="91" y="345"/>
                  <a:pt x="92" y="347"/>
                </a:cubicBezTo>
                <a:cubicBezTo>
                  <a:pt x="92" y="347"/>
                  <a:pt x="92" y="347"/>
                  <a:pt x="92" y="347"/>
                </a:cubicBezTo>
                <a:cubicBezTo>
                  <a:pt x="93" y="347"/>
                  <a:pt x="93" y="348"/>
                  <a:pt x="93" y="349"/>
                </a:cubicBezTo>
                <a:cubicBezTo>
                  <a:pt x="93" y="349"/>
                  <a:pt x="93" y="349"/>
                  <a:pt x="93" y="349"/>
                </a:cubicBezTo>
                <a:cubicBezTo>
                  <a:pt x="94" y="350"/>
                  <a:pt x="93" y="351"/>
                  <a:pt x="93" y="351"/>
                </a:cubicBezTo>
                <a:cubicBezTo>
                  <a:pt x="93" y="351"/>
                  <a:pt x="93" y="351"/>
                  <a:pt x="93" y="351"/>
                </a:cubicBezTo>
                <a:cubicBezTo>
                  <a:pt x="92" y="352"/>
                  <a:pt x="92" y="352"/>
                  <a:pt x="92" y="352"/>
                </a:cubicBezTo>
                <a:cubicBezTo>
                  <a:pt x="91" y="353"/>
                  <a:pt x="90" y="353"/>
                  <a:pt x="89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8" y="353"/>
                  <a:pt x="87" y="353"/>
                  <a:pt x="85" y="352"/>
                </a:cubicBezTo>
                <a:cubicBezTo>
                  <a:pt x="85" y="352"/>
                  <a:pt x="85" y="352"/>
                  <a:pt x="85" y="352"/>
                </a:cubicBezTo>
                <a:cubicBezTo>
                  <a:pt x="84" y="352"/>
                  <a:pt x="82" y="351"/>
                  <a:pt x="79" y="350"/>
                </a:cubicBezTo>
                <a:cubicBezTo>
                  <a:pt x="79" y="350"/>
                  <a:pt x="79" y="350"/>
                  <a:pt x="79" y="350"/>
                </a:cubicBezTo>
                <a:cubicBezTo>
                  <a:pt x="74" y="348"/>
                  <a:pt x="68" y="346"/>
                  <a:pt x="61" y="343"/>
                </a:cubicBezTo>
                <a:cubicBezTo>
                  <a:pt x="61" y="343"/>
                  <a:pt x="61" y="343"/>
                  <a:pt x="61" y="343"/>
                </a:cubicBezTo>
                <a:cubicBezTo>
                  <a:pt x="57" y="341"/>
                  <a:pt x="53" y="339"/>
                  <a:pt x="48" y="337"/>
                </a:cubicBezTo>
                <a:cubicBezTo>
                  <a:pt x="48" y="337"/>
                  <a:pt x="48" y="337"/>
                  <a:pt x="48" y="337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1" y="345"/>
                  <a:pt x="61" y="345"/>
                  <a:pt x="61" y="345"/>
                </a:cubicBezTo>
                <a:cubicBezTo>
                  <a:pt x="63" y="346"/>
                  <a:pt x="64" y="349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2"/>
                  <a:pt x="60" y="352"/>
                  <a:pt x="59" y="352"/>
                </a:cubicBezTo>
                <a:cubicBezTo>
                  <a:pt x="59" y="352"/>
                  <a:pt x="59" y="352"/>
                  <a:pt x="59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8" y="352"/>
                  <a:pt x="58" y="352"/>
                  <a:pt x="58" y="352"/>
                </a:cubicBezTo>
                <a:cubicBezTo>
                  <a:pt x="57" y="352"/>
                  <a:pt x="57" y="352"/>
                  <a:pt x="56" y="351"/>
                </a:cubicBezTo>
                <a:cubicBezTo>
                  <a:pt x="56" y="351"/>
                  <a:pt x="56" y="351"/>
                  <a:pt x="56" y="351"/>
                </a:cubicBezTo>
                <a:cubicBezTo>
                  <a:pt x="55" y="351"/>
                  <a:pt x="53" y="351"/>
                  <a:pt x="51" y="350"/>
                </a:cubicBezTo>
                <a:cubicBezTo>
                  <a:pt x="51" y="350"/>
                  <a:pt x="51" y="350"/>
                  <a:pt x="51" y="350"/>
                </a:cubicBezTo>
                <a:cubicBezTo>
                  <a:pt x="46" y="349"/>
                  <a:pt x="41" y="347"/>
                  <a:pt x="35" y="345"/>
                </a:cubicBezTo>
                <a:cubicBezTo>
                  <a:pt x="35" y="345"/>
                  <a:pt x="35" y="345"/>
                  <a:pt x="35" y="345"/>
                </a:cubicBezTo>
                <a:cubicBezTo>
                  <a:pt x="38" y="347"/>
                  <a:pt x="39" y="348"/>
                  <a:pt x="39" y="348"/>
                </a:cubicBezTo>
                <a:cubicBezTo>
                  <a:pt x="39" y="348"/>
                  <a:pt x="39" y="348"/>
                  <a:pt x="39" y="348"/>
                </a:cubicBezTo>
                <a:cubicBezTo>
                  <a:pt x="41" y="349"/>
                  <a:pt x="42" y="351"/>
                  <a:pt x="41" y="352"/>
                </a:cubicBezTo>
                <a:cubicBezTo>
                  <a:pt x="41" y="352"/>
                  <a:pt x="41" y="352"/>
                  <a:pt x="41" y="352"/>
                </a:cubicBezTo>
                <a:cubicBezTo>
                  <a:pt x="40" y="354"/>
                  <a:pt x="39" y="355"/>
                  <a:pt x="37" y="355"/>
                </a:cubicBezTo>
                <a:cubicBezTo>
                  <a:pt x="37" y="355"/>
                  <a:pt x="37" y="355"/>
                  <a:pt x="37" y="355"/>
                </a:cubicBezTo>
                <a:cubicBezTo>
                  <a:pt x="37" y="355"/>
                  <a:pt x="30" y="354"/>
                  <a:pt x="22" y="353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19" y="352"/>
                  <a:pt x="16" y="352"/>
                  <a:pt x="13" y="351"/>
                </a:cubicBezTo>
                <a:cubicBezTo>
                  <a:pt x="13" y="351"/>
                  <a:pt x="13" y="351"/>
                  <a:pt x="13" y="351"/>
                </a:cubicBezTo>
                <a:cubicBezTo>
                  <a:pt x="13" y="351"/>
                  <a:pt x="13" y="351"/>
                  <a:pt x="13" y="352"/>
                </a:cubicBezTo>
                <a:cubicBezTo>
                  <a:pt x="13" y="352"/>
                  <a:pt x="13" y="352"/>
                  <a:pt x="13" y="352"/>
                </a:cubicBezTo>
                <a:cubicBezTo>
                  <a:pt x="12" y="353"/>
                  <a:pt x="9" y="354"/>
                  <a:pt x="7" y="353"/>
                </a:cubicBezTo>
                <a:cubicBezTo>
                  <a:pt x="7" y="353"/>
                  <a:pt x="7" y="353"/>
                  <a:pt x="7" y="353"/>
                </a:cubicBezTo>
                <a:cubicBezTo>
                  <a:pt x="3" y="350"/>
                  <a:pt x="3" y="350"/>
                  <a:pt x="3" y="350"/>
                </a:cubicBezTo>
                <a:cubicBezTo>
                  <a:pt x="1" y="349"/>
                  <a:pt x="1" y="347"/>
                  <a:pt x="2" y="345"/>
                </a:cubicBezTo>
                <a:cubicBezTo>
                  <a:pt x="2" y="345"/>
                  <a:pt x="2" y="345"/>
                  <a:pt x="2" y="345"/>
                </a:cubicBezTo>
                <a:cubicBezTo>
                  <a:pt x="4" y="343"/>
                  <a:pt x="4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5" y="343"/>
                  <a:pt x="5" y="343"/>
                  <a:pt x="5" y="343"/>
                </a:cubicBezTo>
                <a:cubicBezTo>
                  <a:pt x="7" y="343"/>
                  <a:pt x="14" y="344"/>
                  <a:pt x="20" y="345"/>
                </a:cubicBezTo>
                <a:cubicBezTo>
                  <a:pt x="20" y="345"/>
                  <a:pt x="20" y="345"/>
                  <a:pt x="20" y="345"/>
                </a:cubicBezTo>
                <a:cubicBezTo>
                  <a:pt x="15" y="341"/>
                  <a:pt x="10" y="338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7" y="337"/>
                  <a:pt x="7" y="337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7" y="336"/>
                </a:cubicBezTo>
                <a:cubicBezTo>
                  <a:pt x="7" y="336"/>
                  <a:pt x="7" y="336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5"/>
                  <a:pt x="6" y="335"/>
                  <a:pt x="6" y="335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4"/>
                  <a:pt x="6" y="334"/>
                  <a:pt x="6" y="334"/>
                </a:cubicBezTo>
                <a:cubicBezTo>
                  <a:pt x="6" y="333"/>
                  <a:pt x="6" y="332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7" y="331"/>
                  <a:pt x="7" y="331"/>
                  <a:pt x="7" y="331"/>
                </a:cubicBezTo>
                <a:cubicBezTo>
                  <a:pt x="8" y="331"/>
                  <a:pt x="8" y="331"/>
                  <a:pt x="8" y="330"/>
                </a:cubicBezTo>
                <a:cubicBezTo>
                  <a:pt x="8" y="330"/>
                  <a:pt x="8" y="330"/>
                  <a:pt x="8" y="330"/>
                </a:cubicBezTo>
                <a:cubicBezTo>
                  <a:pt x="8" y="330"/>
                  <a:pt x="8" y="330"/>
                  <a:pt x="9" y="330"/>
                </a:cubicBezTo>
                <a:cubicBezTo>
                  <a:pt x="9" y="330"/>
                  <a:pt x="9" y="330"/>
                  <a:pt x="9" y="330"/>
                </a:cubicBezTo>
                <a:cubicBezTo>
                  <a:pt x="9" y="330"/>
                  <a:pt x="9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0" y="330"/>
                  <a:pt x="10" y="330"/>
                  <a:pt x="10" y="330"/>
                </a:cubicBezTo>
                <a:cubicBezTo>
                  <a:pt x="11" y="330"/>
                  <a:pt x="11" y="330"/>
                  <a:pt x="12" y="330"/>
                </a:cubicBezTo>
                <a:cubicBezTo>
                  <a:pt x="12" y="330"/>
                  <a:pt x="12" y="330"/>
                  <a:pt x="12" y="330"/>
                </a:cubicBezTo>
                <a:cubicBezTo>
                  <a:pt x="12" y="330"/>
                  <a:pt x="13" y="331"/>
                  <a:pt x="13" y="331"/>
                </a:cubicBezTo>
                <a:cubicBezTo>
                  <a:pt x="13" y="331"/>
                  <a:pt x="13" y="331"/>
                  <a:pt x="13" y="331"/>
                </a:cubicBezTo>
                <a:cubicBezTo>
                  <a:pt x="15" y="331"/>
                  <a:pt x="17" y="332"/>
                  <a:pt x="19" y="332"/>
                </a:cubicBezTo>
                <a:cubicBezTo>
                  <a:pt x="19" y="332"/>
                  <a:pt x="19" y="332"/>
                  <a:pt x="19" y="332"/>
                </a:cubicBezTo>
                <a:cubicBezTo>
                  <a:pt x="23" y="334"/>
                  <a:pt x="28" y="335"/>
                  <a:pt x="34" y="337"/>
                </a:cubicBezTo>
                <a:cubicBezTo>
                  <a:pt x="34" y="337"/>
                  <a:pt x="34" y="337"/>
                  <a:pt x="34" y="337"/>
                </a:cubicBezTo>
                <a:cubicBezTo>
                  <a:pt x="5" y="319"/>
                  <a:pt x="5" y="319"/>
                  <a:pt x="5" y="319"/>
                </a:cubicBezTo>
                <a:cubicBezTo>
                  <a:pt x="3" y="318"/>
                  <a:pt x="3" y="316"/>
                  <a:pt x="4" y="314"/>
                </a:cubicBezTo>
                <a:cubicBezTo>
                  <a:pt x="4" y="314"/>
                  <a:pt x="4" y="314"/>
                  <a:pt x="4" y="314"/>
                </a:cubicBezTo>
                <a:cubicBezTo>
                  <a:pt x="5" y="312"/>
                  <a:pt x="6" y="312"/>
                  <a:pt x="7" y="312"/>
                </a:cubicBezTo>
                <a:cubicBezTo>
                  <a:pt x="7" y="312"/>
                  <a:pt x="7" y="312"/>
                  <a:pt x="7" y="312"/>
                </a:cubicBezTo>
                <a:cubicBezTo>
                  <a:pt x="9" y="312"/>
                  <a:pt x="9" y="312"/>
                  <a:pt x="11" y="313"/>
                </a:cubicBezTo>
                <a:cubicBezTo>
                  <a:pt x="11" y="313"/>
                  <a:pt x="11" y="313"/>
                  <a:pt x="11" y="313"/>
                </a:cubicBezTo>
                <a:cubicBezTo>
                  <a:pt x="12" y="314"/>
                  <a:pt x="14" y="314"/>
                  <a:pt x="17" y="315"/>
                </a:cubicBezTo>
                <a:cubicBezTo>
                  <a:pt x="17" y="315"/>
                  <a:pt x="17" y="315"/>
                  <a:pt x="17" y="315"/>
                </a:cubicBezTo>
                <a:cubicBezTo>
                  <a:pt x="21" y="317"/>
                  <a:pt x="27" y="320"/>
                  <a:pt x="34" y="323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43" y="326"/>
                  <a:pt x="52" y="331"/>
                  <a:pt x="61" y="334"/>
                </a:cubicBezTo>
                <a:cubicBezTo>
                  <a:pt x="61" y="334"/>
                  <a:pt x="61" y="334"/>
                  <a:pt x="61" y="334"/>
                </a:cubicBezTo>
                <a:cubicBezTo>
                  <a:pt x="57" y="332"/>
                  <a:pt x="52" y="329"/>
                  <a:pt x="48" y="327"/>
                </a:cubicBezTo>
                <a:cubicBezTo>
                  <a:pt x="48" y="327"/>
                  <a:pt x="48" y="327"/>
                  <a:pt x="48" y="327"/>
                </a:cubicBezTo>
                <a:cubicBezTo>
                  <a:pt x="28" y="315"/>
                  <a:pt x="8" y="303"/>
                  <a:pt x="8" y="303"/>
                </a:cubicBezTo>
                <a:cubicBezTo>
                  <a:pt x="8" y="303"/>
                  <a:pt x="8" y="303"/>
                  <a:pt x="8" y="303"/>
                </a:cubicBezTo>
                <a:cubicBezTo>
                  <a:pt x="7" y="302"/>
                  <a:pt x="6" y="300"/>
                  <a:pt x="7" y="298"/>
                </a:cubicBezTo>
                <a:cubicBezTo>
                  <a:pt x="7" y="298"/>
                  <a:pt x="7" y="298"/>
                  <a:pt x="7" y="298"/>
                </a:cubicBezTo>
                <a:cubicBezTo>
                  <a:pt x="8" y="296"/>
                  <a:pt x="10" y="296"/>
                  <a:pt x="12" y="297"/>
                </a:cubicBezTo>
                <a:cubicBezTo>
                  <a:pt x="12" y="297"/>
                  <a:pt x="12" y="297"/>
                  <a:pt x="12" y="297"/>
                </a:cubicBezTo>
                <a:cubicBezTo>
                  <a:pt x="50" y="315"/>
                  <a:pt x="50" y="315"/>
                  <a:pt x="50" y="315"/>
                </a:cubicBezTo>
                <a:cubicBezTo>
                  <a:pt x="8" y="288"/>
                  <a:pt x="8" y="288"/>
                  <a:pt x="8" y="288"/>
                </a:cubicBezTo>
                <a:cubicBezTo>
                  <a:pt x="6" y="287"/>
                  <a:pt x="5" y="285"/>
                  <a:pt x="6" y="283"/>
                </a:cubicBezTo>
                <a:cubicBezTo>
                  <a:pt x="6" y="283"/>
                  <a:pt x="6" y="283"/>
                  <a:pt x="6" y="283"/>
                </a:cubicBezTo>
                <a:cubicBezTo>
                  <a:pt x="7" y="281"/>
                  <a:pt x="9" y="281"/>
                  <a:pt x="11" y="282"/>
                </a:cubicBezTo>
                <a:cubicBezTo>
                  <a:pt x="11" y="282"/>
                  <a:pt x="11" y="282"/>
                  <a:pt x="11" y="282"/>
                </a:cubicBezTo>
                <a:cubicBezTo>
                  <a:pt x="55" y="305"/>
                  <a:pt x="55" y="305"/>
                  <a:pt x="55" y="305"/>
                </a:cubicBezTo>
                <a:cubicBezTo>
                  <a:pt x="29" y="289"/>
                  <a:pt x="6" y="275"/>
                  <a:pt x="6" y="275"/>
                </a:cubicBezTo>
                <a:cubicBezTo>
                  <a:pt x="6" y="275"/>
                  <a:pt x="6" y="275"/>
                  <a:pt x="6" y="275"/>
                </a:cubicBezTo>
                <a:cubicBezTo>
                  <a:pt x="4" y="274"/>
                  <a:pt x="4" y="272"/>
                  <a:pt x="5" y="270"/>
                </a:cubicBezTo>
                <a:cubicBezTo>
                  <a:pt x="5" y="270"/>
                  <a:pt x="5" y="270"/>
                  <a:pt x="5" y="270"/>
                </a:cubicBezTo>
                <a:cubicBezTo>
                  <a:pt x="6" y="268"/>
                  <a:pt x="8" y="268"/>
                  <a:pt x="8" y="268"/>
                </a:cubicBezTo>
                <a:cubicBezTo>
                  <a:pt x="8" y="268"/>
                  <a:pt x="8" y="268"/>
                  <a:pt x="8" y="268"/>
                </a:cubicBezTo>
                <a:cubicBezTo>
                  <a:pt x="10" y="268"/>
                  <a:pt x="11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3" y="269"/>
                  <a:pt x="13" y="269"/>
                </a:cubicBezTo>
                <a:cubicBezTo>
                  <a:pt x="13" y="269"/>
                  <a:pt x="12" y="269"/>
                  <a:pt x="12" y="269"/>
                </a:cubicBezTo>
                <a:cubicBezTo>
                  <a:pt x="12" y="269"/>
                  <a:pt x="12" y="269"/>
                  <a:pt x="12" y="269"/>
                </a:cubicBezTo>
                <a:cubicBezTo>
                  <a:pt x="7" y="265"/>
                  <a:pt x="4" y="263"/>
                  <a:pt x="3" y="261"/>
                </a:cubicBezTo>
                <a:cubicBezTo>
                  <a:pt x="3" y="261"/>
                  <a:pt x="3" y="261"/>
                  <a:pt x="3" y="261"/>
                </a:cubicBezTo>
                <a:cubicBezTo>
                  <a:pt x="2" y="261"/>
                  <a:pt x="1" y="261"/>
                  <a:pt x="1" y="258"/>
                </a:cubicBezTo>
                <a:cubicBezTo>
                  <a:pt x="1" y="258"/>
                  <a:pt x="1" y="258"/>
                  <a:pt x="1" y="258"/>
                </a:cubicBezTo>
                <a:cubicBezTo>
                  <a:pt x="1" y="258"/>
                  <a:pt x="1" y="256"/>
                  <a:pt x="3" y="255"/>
                </a:cubicBezTo>
                <a:cubicBezTo>
                  <a:pt x="3" y="255"/>
                  <a:pt x="3" y="255"/>
                  <a:pt x="3" y="255"/>
                </a:cubicBezTo>
                <a:cubicBezTo>
                  <a:pt x="4" y="254"/>
                  <a:pt x="6" y="254"/>
                  <a:pt x="7" y="255"/>
                </a:cubicBezTo>
                <a:cubicBezTo>
                  <a:pt x="7" y="255"/>
                  <a:pt x="7" y="255"/>
                  <a:pt x="7" y="255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35" y="268"/>
                  <a:pt x="14" y="254"/>
                  <a:pt x="6" y="249"/>
                </a:cubicBezTo>
                <a:cubicBezTo>
                  <a:pt x="6" y="249"/>
                  <a:pt x="6" y="249"/>
                  <a:pt x="6" y="249"/>
                </a:cubicBezTo>
                <a:cubicBezTo>
                  <a:pt x="4" y="248"/>
                  <a:pt x="3" y="247"/>
                  <a:pt x="2" y="246"/>
                </a:cubicBezTo>
                <a:cubicBezTo>
                  <a:pt x="2" y="246"/>
                  <a:pt x="2" y="246"/>
                  <a:pt x="2" y="246"/>
                </a:cubicBezTo>
                <a:cubicBezTo>
                  <a:pt x="2" y="245"/>
                  <a:pt x="2" y="245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2" y="242"/>
                </a:cubicBezTo>
                <a:cubicBezTo>
                  <a:pt x="2" y="242"/>
                  <a:pt x="2" y="242"/>
                  <a:pt x="2" y="242"/>
                </a:cubicBezTo>
                <a:cubicBezTo>
                  <a:pt x="2" y="241"/>
                  <a:pt x="3" y="239"/>
                  <a:pt x="5" y="239"/>
                </a:cubicBezTo>
                <a:cubicBezTo>
                  <a:pt x="5" y="239"/>
                  <a:pt x="5" y="239"/>
                  <a:pt x="5" y="239"/>
                </a:cubicBezTo>
                <a:cubicBezTo>
                  <a:pt x="5" y="239"/>
                  <a:pt x="6" y="239"/>
                  <a:pt x="7" y="240"/>
                </a:cubicBezTo>
                <a:cubicBezTo>
                  <a:pt x="7" y="240"/>
                  <a:pt x="7" y="240"/>
                  <a:pt x="7" y="240"/>
                </a:cubicBezTo>
                <a:cubicBezTo>
                  <a:pt x="25" y="250"/>
                  <a:pt x="25" y="250"/>
                  <a:pt x="25" y="250"/>
                </a:cubicBezTo>
                <a:cubicBezTo>
                  <a:pt x="23" y="248"/>
                  <a:pt x="21" y="247"/>
                  <a:pt x="19" y="246"/>
                </a:cubicBezTo>
                <a:cubicBezTo>
                  <a:pt x="19" y="246"/>
                  <a:pt x="19" y="246"/>
                  <a:pt x="19" y="246"/>
                </a:cubicBezTo>
                <a:cubicBezTo>
                  <a:pt x="13" y="242"/>
                  <a:pt x="9" y="239"/>
                  <a:pt x="7" y="237"/>
                </a:cubicBezTo>
                <a:cubicBezTo>
                  <a:pt x="7" y="237"/>
                  <a:pt x="7" y="237"/>
                  <a:pt x="7" y="237"/>
                </a:cubicBezTo>
                <a:cubicBezTo>
                  <a:pt x="7" y="236"/>
                  <a:pt x="6" y="236"/>
                  <a:pt x="6" y="234"/>
                </a:cubicBezTo>
                <a:cubicBezTo>
                  <a:pt x="6" y="234"/>
                  <a:pt x="6" y="234"/>
                  <a:pt x="6" y="234"/>
                </a:cubicBezTo>
                <a:cubicBezTo>
                  <a:pt x="6" y="234"/>
                  <a:pt x="6" y="233"/>
                  <a:pt x="6" y="232"/>
                </a:cubicBezTo>
                <a:cubicBezTo>
                  <a:pt x="6" y="232"/>
                  <a:pt x="6" y="232"/>
                  <a:pt x="6" y="232"/>
                </a:cubicBezTo>
                <a:cubicBezTo>
                  <a:pt x="6" y="232"/>
                  <a:pt x="6" y="232"/>
                  <a:pt x="6" y="231"/>
                </a:cubicBezTo>
                <a:cubicBezTo>
                  <a:pt x="6" y="231"/>
                  <a:pt x="6" y="231"/>
                  <a:pt x="6" y="231"/>
                </a:cubicBezTo>
                <a:cubicBezTo>
                  <a:pt x="7" y="231"/>
                  <a:pt x="8" y="230"/>
                  <a:pt x="10" y="230"/>
                </a:cubicBezTo>
                <a:cubicBezTo>
                  <a:pt x="10" y="230"/>
                  <a:pt x="10" y="230"/>
                  <a:pt x="10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1" y="230"/>
                  <a:pt x="11" y="230"/>
                </a:cubicBezTo>
                <a:cubicBezTo>
                  <a:pt x="11" y="230"/>
                  <a:pt x="12" y="230"/>
                  <a:pt x="12" y="230"/>
                </a:cubicBezTo>
                <a:cubicBezTo>
                  <a:pt x="12" y="230"/>
                  <a:pt x="12" y="230"/>
                  <a:pt x="12" y="230"/>
                </a:cubicBezTo>
                <a:cubicBezTo>
                  <a:pt x="12" y="231"/>
                  <a:pt x="13" y="231"/>
                  <a:pt x="13" y="231"/>
                </a:cubicBezTo>
                <a:cubicBezTo>
                  <a:pt x="13" y="231"/>
                  <a:pt x="13" y="231"/>
                  <a:pt x="13" y="231"/>
                </a:cubicBezTo>
                <a:cubicBezTo>
                  <a:pt x="15" y="232"/>
                  <a:pt x="16" y="233"/>
                  <a:pt x="19" y="234"/>
                </a:cubicBezTo>
                <a:cubicBezTo>
                  <a:pt x="19" y="234"/>
                  <a:pt x="19" y="234"/>
                  <a:pt x="19" y="234"/>
                </a:cubicBezTo>
                <a:cubicBezTo>
                  <a:pt x="23" y="236"/>
                  <a:pt x="29" y="240"/>
                  <a:pt x="36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51" y="252"/>
                  <a:pt x="71" y="264"/>
                  <a:pt x="93" y="276"/>
                </a:cubicBezTo>
                <a:cubicBezTo>
                  <a:pt x="93" y="276"/>
                  <a:pt x="93" y="276"/>
                  <a:pt x="93" y="276"/>
                </a:cubicBezTo>
                <a:cubicBezTo>
                  <a:pt x="103" y="282"/>
                  <a:pt x="113" y="288"/>
                  <a:pt x="123" y="293"/>
                </a:cubicBezTo>
                <a:cubicBezTo>
                  <a:pt x="123" y="293"/>
                  <a:pt x="123" y="293"/>
                  <a:pt x="123" y="293"/>
                </a:cubicBezTo>
                <a:cubicBezTo>
                  <a:pt x="7" y="221"/>
                  <a:pt x="7" y="221"/>
                  <a:pt x="7" y="221"/>
                </a:cubicBezTo>
                <a:cubicBezTo>
                  <a:pt x="5" y="219"/>
                  <a:pt x="4" y="217"/>
                  <a:pt x="5" y="215"/>
                </a:cubicBezTo>
                <a:cubicBezTo>
                  <a:pt x="5" y="215"/>
                  <a:pt x="5" y="215"/>
                  <a:pt x="5" y="215"/>
                </a:cubicBezTo>
                <a:cubicBezTo>
                  <a:pt x="6" y="214"/>
                  <a:pt x="9" y="213"/>
                  <a:pt x="10" y="214"/>
                </a:cubicBezTo>
                <a:cubicBezTo>
                  <a:pt x="10" y="214"/>
                  <a:pt x="10" y="214"/>
                  <a:pt x="10" y="214"/>
                </a:cubicBezTo>
                <a:cubicBezTo>
                  <a:pt x="156" y="296"/>
                  <a:pt x="156" y="296"/>
                  <a:pt x="156" y="296"/>
                </a:cubicBezTo>
                <a:cubicBezTo>
                  <a:pt x="150" y="292"/>
                  <a:pt x="144" y="289"/>
                  <a:pt x="138" y="285"/>
                </a:cubicBezTo>
                <a:cubicBezTo>
                  <a:pt x="138" y="285"/>
                  <a:pt x="138" y="285"/>
                  <a:pt x="138" y="285"/>
                </a:cubicBezTo>
                <a:cubicBezTo>
                  <a:pt x="83" y="252"/>
                  <a:pt x="24" y="218"/>
                  <a:pt x="8" y="208"/>
                </a:cubicBezTo>
                <a:cubicBezTo>
                  <a:pt x="8" y="208"/>
                  <a:pt x="8" y="208"/>
                  <a:pt x="8" y="208"/>
                </a:cubicBezTo>
                <a:cubicBezTo>
                  <a:pt x="6" y="206"/>
                  <a:pt x="5" y="205"/>
                  <a:pt x="4" y="204"/>
                </a:cubicBezTo>
                <a:cubicBezTo>
                  <a:pt x="4" y="204"/>
                  <a:pt x="4" y="204"/>
                  <a:pt x="4" y="204"/>
                </a:cubicBezTo>
                <a:cubicBezTo>
                  <a:pt x="4" y="204"/>
                  <a:pt x="3" y="203"/>
                  <a:pt x="3" y="201"/>
                </a:cubicBezTo>
                <a:cubicBezTo>
                  <a:pt x="3" y="201"/>
                  <a:pt x="3" y="201"/>
                  <a:pt x="3" y="201"/>
                </a:cubicBezTo>
                <a:cubicBezTo>
                  <a:pt x="3" y="201"/>
                  <a:pt x="3" y="200"/>
                  <a:pt x="3" y="199"/>
                </a:cubicBezTo>
                <a:cubicBezTo>
                  <a:pt x="3" y="199"/>
                  <a:pt x="3" y="199"/>
                  <a:pt x="3" y="199"/>
                </a:cubicBezTo>
                <a:cubicBezTo>
                  <a:pt x="3" y="199"/>
                  <a:pt x="3" y="199"/>
                  <a:pt x="4" y="199"/>
                </a:cubicBezTo>
                <a:cubicBezTo>
                  <a:pt x="4" y="199"/>
                  <a:pt x="4" y="199"/>
                  <a:pt x="4" y="199"/>
                </a:cubicBezTo>
                <a:cubicBezTo>
                  <a:pt x="4" y="199"/>
                  <a:pt x="4" y="198"/>
                  <a:pt x="5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5" y="198"/>
                  <a:pt x="5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8"/>
                  <a:pt x="6" y="198"/>
                  <a:pt x="6" y="198"/>
                </a:cubicBezTo>
                <a:cubicBezTo>
                  <a:pt x="6" y="197"/>
                  <a:pt x="6" y="197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198"/>
                  <a:pt x="8" y="198"/>
                  <a:pt x="8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9" y="198"/>
                  <a:pt x="9" y="198"/>
                  <a:pt x="9" y="198"/>
                </a:cubicBezTo>
                <a:cubicBezTo>
                  <a:pt x="10" y="199"/>
                  <a:pt x="11" y="199"/>
                  <a:pt x="1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4" y="201"/>
                  <a:pt x="17" y="202"/>
                  <a:pt x="21" y="204"/>
                </a:cubicBezTo>
                <a:cubicBezTo>
                  <a:pt x="21" y="204"/>
                  <a:pt x="21" y="204"/>
                  <a:pt x="21" y="204"/>
                </a:cubicBezTo>
                <a:cubicBezTo>
                  <a:pt x="28" y="208"/>
                  <a:pt x="38" y="214"/>
                  <a:pt x="50" y="221"/>
                </a:cubicBezTo>
                <a:cubicBezTo>
                  <a:pt x="50" y="221"/>
                  <a:pt x="50" y="221"/>
                  <a:pt x="50" y="221"/>
                </a:cubicBezTo>
                <a:cubicBezTo>
                  <a:pt x="75" y="235"/>
                  <a:pt x="106" y="254"/>
                  <a:pt x="138" y="272"/>
                </a:cubicBezTo>
                <a:cubicBezTo>
                  <a:pt x="138" y="272"/>
                  <a:pt x="138" y="272"/>
                  <a:pt x="138" y="272"/>
                </a:cubicBezTo>
                <a:cubicBezTo>
                  <a:pt x="78" y="236"/>
                  <a:pt x="16" y="200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193"/>
                  <a:pt x="6" y="193"/>
                  <a:pt x="5" y="192"/>
                </a:cubicBezTo>
                <a:cubicBezTo>
                  <a:pt x="5" y="192"/>
                  <a:pt x="5" y="192"/>
                  <a:pt x="5" y="192"/>
                </a:cubicBezTo>
                <a:cubicBezTo>
                  <a:pt x="5" y="192"/>
                  <a:pt x="4" y="192"/>
                  <a:pt x="4" y="190"/>
                </a:cubicBezTo>
                <a:cubicBezTo>
                  <a:pt x="4" y="190"/>
                  <a:pt x="4" y="190"/>
                  <a:pt x="4" y="190"/>
                </a:cubicBezTo>
                <a:cubicBezTo>
                  <a:pt x="4" y="189"/>
                  <a:pt x="4" y="189"/>
                  <a:pt x="5" y="188"/>
                </a:cubicBezTo>
                <a:cubicBezTo>
                  <a:pt x="5" y="188"/>
                  <a:pt x="5" y="188"/>
                  <a:pt x="5" y="188"/>
                </a:cubicBezTo>
                <a:cubicBezTo>
                  <a:pt x="5" y="188"/>
                  <a:pt x="5" y="187"/>
                  <a:pt x="6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7" y="186"/>
                  <a:pt x="8" y="186"/>
                  <a:pt x="9" y="186"/>
                </a:cubicBezTo>
                <a:cubicBezTo>
                  <a:pt x="9" y="186"/>
                  <a:pt x="9" y="186"/>
                  <a:pt x="9" y="186"/>
                </a:cubicBezTo>
                <a:cubicBezTo>
                  <a:pt x="10" y="186"/>
                  <a:pt x="10" y="186"/>
                  <a:pt x="10" y="186"/>
                </a:cubicBezTo>
                <a:cubicBezTo>
                  <a:pt x="47" y="208"/>
                  <a:pt x="47" y="208"/>
                  <a:pt x="47" y="208"/>
                </a:cubicBezTo>
                <a:cubicBezTo>
                  <a:pt x="38" y="202"/>
                  <a:pt x="31" y="197"/>
                  <a:pt x="25" y="193"/>
                </a:cubicBezTo>
                <a:cubicBezTo>
                  <a:pt x="25" y="193"/>
                  <a:pt x="25" y="193"/>
                  <a:pt x="25" y="193"/>
                </a:cubicBezTo>
                <a:cubicBezTo>
                  <a:pt x="16" y="187"/>
                  <a:pt x="10" y="183"/>
                  <a:pt x="8" y="180"/>
                </a:cubicBezTo>
                <a:cubicBezTo>
                  <a:pt x="8" y="180"/>
                  <a:pt x="8" y="180"/>
                  <a:pt x="8" y="180"/>
                </a:cubicBezTo>
                <a:cubicBezTo>
                  <a:pt x="7" y="179"/>
                  <a:pt x="6" y="179"/>
                  <a:pt x="6" y="176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6"/>
                  <a:pt x="6" y="175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4"/>
                </a:cubicBezTo>
                <a:cubicBezTo>
                  <a:pt x="7" y="174"/>
                  <a:pt x="7" y="174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8" y="172"/>
                  <a:pt x="10" y="172"/>
                  <a:pt x="10" y="172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2" y="172"/>
                  <a:pt x="13" y="173"/>
                  <a:pt x="15" y="174"/>
                </a:cubicBezTo>
                <a:cubicBezTo>
                  <a:pt x="15" y="174"/>
                  <a:pt x="15" y="174"/>
                  <a:pt x="15" y="174"/>
                </a:cubicBezTo>
                <a:cubicBezTo>
                  <a:pt x="17" y="174"/>
                  <a:pt x="19" y="175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7" y="179"/>
                  <a:pt x="34" y="183"/>
                  <a:pt x="42" y="188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58" y="197"/>
                  <a:pt x="81" y="211"/>
                  <a:pt x="105" y="225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154" y="255"/>
                  <a:pt x="213" y="290"/>
                  <a:pt x="257" y="316"/>
                </a:cubicBezTo>
                <a:cubicBezTo>
                  <a:pt x="257" y="316"/>
                  <a:pt x="257" y="316"/>
                  <a:pt x="257" y="316"/>
                </a:cubicBezTo>
                <a:cubicBezTo>
                  <a:pt x="266" y="321"/>
                  <a:pt x="276" y="327"/>
                  <a:pt x="284" y="331"/>
                </a:cubicBezTo>
                <a:cubicBezTo>
                  <a:pt x="284" y="331"/>
                  <a:pt x="284" y="331"/>
                  <a:pt x="284" y="331"/>
                </a:cubicBezTo>
                <a:cubicBezTo>
                  <a:pt x="280" y="329"/>
                  <a:pt x="277" y="327"/>
                  <a:pt x="273" y="325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48" y="309"/>
                  <a:pt x="213" y="288"/>
                  <a:pt x="178" y="267"/>
                </a:cubicBezTo>
                <a:cubicBezTo>
                  <a:pt x="178" y="267"/>
                  <a:pt x="178" y="267"/>
                  <a:pt x="178" y="267"/>
                </a:cubicBezTo>
                <a:cubicBezTo>
                  <a:pt x="106" y="224"/>
                  <a:pt x="30" y="179"/>
                  <a:pt x="9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6" y="162"/>
                  <a:pt x="4" y="161"/>
                  <a:pt x="3" y="159"/>
                </a:cubicBezTo>
                <a:cubicBezTo>
                  <a:pt x="3" y="159"/>
                  <a:pt x="3" y="159"/>
                  <a:pt x="3" y="159"/>
                </a:cubicBezTo>
                <a:cubicBezTo>
                  <a:pt x="3" y="159"/>
                  <a:pt x="2" y="158"/>
                  <a:pt x="2" y="156"/>
                </a:cubicBezTo>
                <a:cubicBezTo>
                  <a:pt x="2" y="156"/>
                  <a:pt x="2" y="156"/>
                  <a:pt x="2" y="156"/>
                </a:cubicBezTo>
                <a:cubicBezTo>
                  <a:pt x="2" y="156"/>
                  <a:pt x="2" y="155"/>
                  <a:pt x="3" y="154"/>
                </a:cubicBezTo>
                <a:cubicBezTo>
                  <a:pt x="3" y="154"/>
                  <a:pt x="3" y="154"/>
                  <a:pt x="3" y="154"/>
                </a:cubicBezTo>
                <a:cubicBezTo>
                  <a:pt x="4" y="153"/>
                  <a:pt x="5" y="153"/>
                  <a:pt x="6" y="153"/>
                </a:cubicBezTo>
                <a:cubicBezTo>
                  <a:pt x="6" y="153"/>
                  <a:pt x="6" y="153"/>
                  <a:pt x="6" y="153"/>
                </a:cubicBezTo>
                <a:cubicBezTo>
                  <a:pt x="7" y="153"/>
                  <a:pt x="7" y="153"/>
                  <a:pt x="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153"/>
                  <a:pt x="9" y="153"/>
                  <a:pt x="9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10" y="154"/>
                  <a:pt x="11" y="154"/>
                  <a:pt x="12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13" y="155"/>
                  <a:pt x="14" y="156"/>
                  <a:pt x="14" y="156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10" y="153"/>
                  <a:pt x="7" y="151"/>
                  <a:pt x="6" y="149"/>
                </a:cubicBezTo>
                <a:cubicBezTo>
                  <a:pt x="6" y="149"/>
                  <a:pt x="6" y="149"/>
                  <a:pt x="6" y="149"/>
                </a:cubicBezTo>
                <a:cubicBezTo>
                  <a:pt x="5" y="148"/>
                  <a:pt x="4" y="147"/>
                  <a:pt x="4" y="144"/>
                </a:cubicBezTo>
                <a:cubicBezTo>
                  <a:pt x="4" y="144"/>
                  <a:pt x="4" y="144"/>
                  <a:pt x="4" y="144"/>
                </a:cubicBezTo>
                <a:cubicBezTo>
                  <a:pt x="4" y="144"/>
                  <a:pt x="4" y="143"/>
                  <a:pt x="5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0"/>
                  <a:pt x="8" y="140"/>
                  <a:pt x="9" y="141"/>
                </a:cubicBezTo>
                <a:cubicBezTo>
                  <a:pt x="9" y="141"/>
                  <a:pt x="9" y="141"/>
                  <a:pt x="9" y="141"/>
                </a:cubicBezTo>
                <a:cubicBezTo>
                  <a:pt x="105" y="196"/>
                  <a:pt x="105" y="196"/>
                  <a:pt x="105" y="196"/>
                </a:cubicBezTo>
                <a:cubicBezTo>
                  <a:pt x="53" y="164"/>
                  <a:pt x="13" y="139"/>
                  <a:pt x="4" y="132"/>
                </a:cubicBezTo>
                <a:cubicBezTo>
                  <a:pt x="4" y="132"/>
                  <a:pt x="4" y="132"/>
                  <a:pt x="4" y="132"/>
                </a:cubicBezTo>
                <a:cubicBezTo>
                  <a:pt x="3" y="131"/>
                  <a:pt x="3" y="131"/>
                  <a:pt x="2" y="130"/>
                </a:cubicBezTo>
                <a:cubicBezTo>
                  <a:pt x="2" y="130"/>
                  <a:pt x="2" y="130"/>
                  <a:pt x="2" y="130"/>
                </a:cubicBezTo>
                <a:cubicBezTo>
                  <a:pt x="2" y="130"/>
                  <a:pt x="1" y="129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8"/>
                  <a:pt x="1" y="128"/>
                  <a:pt x="1" y="128"/>
                </a:cubicBezTo>
                <a:cubicBezTo>
                  <a:pt x="1" y="127"/>
                  <a:pt x="1" y="126"/>
                  <a:pt x="3" y="125"/>
                </a:cubicBezTo>
                <a:cubicBezTo>
                  <a:pt x="3" y="125"/>
                  <a:pt x="3" y="125"/>
                  <a:pt x="3" y="125"/>
                </a:cubicBezTo>
                <a:cubicBezTo>
                  <a:pt x="4" y="124"/>
                  <a:pt x="4" y="124"/>
                  <a:pt x="5" y="124"/>
                </a:cubicBezTo>
                <a:cubicBezTo>
                  <a:pt x="5" y="124"/>
                  <a:pt x="5" y="124"/>
                  <a:pt x="5" y="124"/>
                </a:cubicBezTo>
                <a:cubicBezTo>
                  <a:pt x="6" y="124"/>
                  <a:pt x="6" y="124"/>
                  <a:pt x="7" y="124"/>
                </a:cubicBezTo>
                <a:cubicBezTo>
                  <a:pt x="7" y="124"/>
                  <a:pt x="7" y="124"/>
                  <a:pt x="7" y="124"/>
                </a:cubicBezTo>
                <a:cubicBezTo>
                  <a:pt x="7" y="124"/>
                  <a:pt x="28" y="137"/>
                  <a:pt x="60" y="155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86" y="170"/>
                  <a:pt x="119" y="189"/>
                  <a:pt x="154" y="20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90" y="169"/>
                  <a:pt x="31" y="133"/>
                  <a:pt x="13" y="120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0" y="117"/>
                  <a:pt x="8" y="116"/>
                  <a:pt x="7" y="115"/>
                </a:cubicBezTo>
                <a:cubicBezTo>
                  <a:pt x="7" y="115"/>
                  <a:pt x="7" y="115"/>
                  <a:pt x="7" y="115"/>
                </a:cubicBezTo>
                <a:cubicBezTo>
                  <a:pt x="6" y="114"/>
                  <a:pt x="6" y="114"/>
                  <a:pt x="5" y="112"/>
                </a:cubicBezTo>
                <a:cubicBezTo>
                  <a:pt x="5" y="112"/>
                  <a:pt x="5" y="112"/>
                  <a:pt x="5" y="112"/>
                </a:cubicBezTo>
                <a:cubicBezTo>
                  <a:pt x="5" y="112"/>
                  <a:pt x="5" y="112"/>
                  <a:pt x="5" y="111"/>
                </a:cubicBezTo>
                <a:cubicBezTo>
                  <a:pt x="5" y="111"/>
                  <a:pt x="5" y="111"/>
                  <a:pt x="5" y="111"/>
                </a:cubicBezTo>
                <a:cubicBezTo>
                  <a:pt x="5" y="111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6" y="110"/>
                  <a:pt x="6" y="110"/>
                  <a:pt x="6" y="110"/>
                </a:cubicBezTo>
                <a:cubicBezTo>
                  <a:pt x="7" y="108"/>
                  <a:pt x="9" y="108"/>
                  <a:pt x="10" y="108"/>
                </a:cubicBezTo>
                <a:cubicBezTo>
                  <a:pt x="10" y="108"/>
                  <a:pt x="10" y="108"/>
                  <a:pt x="10" y="108"/>
                </a:cubicBezTo>
                <a:cubicBezTo>
                  <a:pt x="13" y="108"/>
                  <a:pt x="15" y="109"/>
                  <a:pt x="19" y="110"/>
                </a:cubicBezTo>
                <a:cubicBezTo>
                  <a:pt x="19" y="110"/>
                  <a:pt x="19" y="110"/>
                  <a:pt x="19" y="110"/>
                </a:cubicBezTo>
                <a:cubicBezTo>
                  <a:pt x="22" y="112"/>
                  <a:pt x="27" y="114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5" y="118"/>
                  <a:pt x="39" y="120"/>
                  <a:pt x="42" y="121"/>
                </a:cubicBezTo>
                <a:cubicBezTo>
                  <a:pt x="42" y="121"/>
                  <a:pt x="42" y="121"/>
                  <a:pt x="42" y="121"/>
                </a:cubicBezTo>
                <a:cubicBezTo>
                  <a:pt x="36" y="118"/>
                  <a:pt x="30" y="114"/>
                  <a:pt x="26" y="111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15" y="104"/>
                  <a:pt x="7" y="99"/>
                  <a:pt x="4" y="95"/>
                </a:cubicBezTo>
                <a:cubicBezTo>
                  <a:pt x="4" y="95"/>
                  <a:pt x="4" y="95"/>
                  <a:pt x="4" y="95"/>
                </a:cubicBezTo>
                <a:cubicBezTo>
                  <a:pt x="3" y="94"/>
                  <a:pt x="2" y="94"/>
                  <a:pt x="2" y="91"/>
                </a:cubicBezTo>
                <a:cubicBezTo>
                  <a:pt x="2" y="91"/>
                  <a:pt x="2" y="91"/>
                  <a:pt x="2" y="91"/>
                </a:cubicBezTo>
                <a:cubicBezTo>
                  <a:pt x="2" y="91"/>
                  <a:pt x="2" y="89"/>
                  <a:pt x="3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4" y="87"/>
                  <a:pt x="6" y="87"/>
                  <a:pt x="8" y="88"/>
                </a:cubicBezTo>
                <a:cubicBezTo>
                  <a:pt x="8" y="88"/>
                  <a:pt x="8" y="88"/>
                  <a:pt x="8" y="88"/>
                </a:cubicBezTo>
                <a:cubicBezTo>
                  <a:pt x="243" y="225"/>
                  <a:pt x="243" y="225"/>
                  <a:pt x="243" y="225"/>
                </a:cubicBezTo>
                <a:cubicBezTo>
                  <a:pt x="235" y="221"/>
                  <a:pt x="227" y="216"/>
                  <a:pt x="219" y="211"/>
                </a:cubicBezTo>
                <a:cubicBezTo>
                  <a:pt x="219" y="211"/>
                  <a:pt x="219" y="211"/>
                  <a:pt x="219" y="211"/>
                </a:cubicBezTo>
                <a:cubicBezTo>
                  <a:pt x="147" y="169"/>
                  <a:pt x="66" y="122"/>
                  <a:pt x="28" y="98"/>
                </a:cubicBezTo>
                <a:cubicBezTo>
                  <a:pt x="28" y="98"/>
                  <a:pt x="28" y="98"/>
                  <a:pt x="28" y="98"/>
                </a:cubicBezTo>
                <a:cubicBezTo>
                  <a:pt x="17" y="91"/>
                  <a:pt x="10" y="86"/>
                  <a:pt x="7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6" y="82"/>
                  <a:pt x="5" y="82"/>
                  <a:pt x="5" y="79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78"/>
                  <a:pt x="5" y="77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7" y="75"/>
                  <a:pt x="8" y="75"/>
                  <a:pt x="9" y="75"/>
                </a:cubicBezTo>
                <a:cubicBezTo>
                  <a:pt x="9" y="75"/>
                  <a:pt x="9" y="75"/>
                  <a:pt x="9" y="75"/>
                </a:cubicBezTo>
                <a:cubicBezTo>
                  <a:pt x="11" y="75"/>
                  <a:pt x="11" y="75"/>
                  <a:pt x="1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13" y="76"/>
                  <a:pt x="14" y="77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8" y="79"/>
                  <a:pt x="22" y="81"/>
                  <a:pt x="27" y="84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9"/>
                  <a:pt x="50" y="96"/>
                  <a:pt x="65" y="105"/>
                </a:cubicBezTo>
                <a:cubicBezTo>
                  <a:pt x="65" y="105"/>
                  <a:pt x="65" y="105"/>
                  <a:pt x="65" y="105"/>
                </a:cubicBezTo>
                <a:cubicBezTo>
                  <a:pt x="91" y="120"/>
                  <a:pt x="122" y="138"/>
                  <a:pt x="155" y="157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2" y="62"/>
                  <a:pt x="2" y="62"/>
                  <a:pt x="2" y="62"/>
                </a:cubicBezTo>
                <a:cubicBezTo>
                  <a:pt x="1" y="60"/>
                  <a:pt x="0" y="58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2" y="54"/>
                  <a:pt x="4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7" y="55"/>
                  <a:pt x="9" y="55"/>
                  <a:pt x="12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5" y="58"/>
                  <a:pt x="19" y="60"/>
                  <a:pt x="23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32" y="67"/>
                  <a:pt x="45" y="74"/>
                  <a:pt x="59" y="82"/>
                </a:cubicBezTo>
                <a:cubicBezTo>
                  <a:pt x="59" y="82"/>
                  <a:pt x="59" y="82"/>
                  <a:pt x="59" y="82"/>
                </a:cubicBezTo>
                <a:cubicBezTo>
                  <a:pt x="88" y="98"/>
                  <a:pt x="125" y="120"/>
                  <a:pt x="163" y="143"/>
                </a:cubicBezTo>
                <a:cubicBezTo>
                  <a:pt x="163" y="143"/>
                  <a:pt x="163" y="143"/>
                  <a:pt x="163" y="143"/>
                </a:cubicBezTo>
                <a:cubicBezTo>
                  <a:pt x="7" y="45"/>
                  <a:pt x="7" y="45"/>
                  <a:pt x="7" y="45"/>
                </a:cubicBezTo>
                <a:cubicBezTo>
                  <a:pt x="5" y="44"/>
                  <a:pt x="5" y="42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9" y="38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87" y="139"/>
                  <a:pt x="187" y="139"/>
                  <a:pt x="187" y="139"/>
                </a:cubicBezTo>
                <a:cubicBezTo>
                  <a:pt x="158" y="122"/>
                  <a:pt x="158" y="122"/>
                  <a:pt x="158" y="122"/>
                </a:cubicBezTo>
                <a:cubicBezTo>
                  <a:pt x="80" y="74"/>
                  <a:pt x="9" y="29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0"/>
                  <a:pt x="6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229" y="156"/>
                  <a:pt x="300" y="199"/>
                  <a:pt x="336" y="218"/>
                </a:cubicBezTo>
                <a:cubicBezTo>
                  <a:pt x="336" y="218"/>
                  <a:pt x="336" y="218"/>
                  <a:pt x="336" y="218"/>
                </a:cubicBezTo>
                <a:cubicBezTo>
                  <a:pt x="329" y="213"/>
                  <a:pt x="319" y="207"/>
                  <a:pt x="309" y="201"/>
                </a:cubicBezTo>
                <a:cubicBezTo>
                  <a:pt x="309" y="201"/>
                  <a:pt x="309" y="201"/>
                  <a:pt x="309" y="201"/>
                </a:cubicBezTo>
                <a:cubicBezTo>
                  <a:pt x="280" y="182"/>
                  <a:pt x="241" y="159"/>
                  <a:pt x="200" y="135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119" y="86"/>
                  <a:pt x="32" y="35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5" y="16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1" y="12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8" y="6"/>
                  <a:pt x="9" y="7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6" y="10"/>
                  <a:pt x="20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36" y="20"/>
                  <a:pt x="49" y="28"/>
                  <a:pt x="65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18" y="8"/>
                  <a:pt x="18" y="8"/>
                  <a:pt x="18" y="8"/>
                </a:cubicBezTo>
                <a:cubicBezTo>
                  <a:pt x="16" y="7"/>
                  <a:pt x="16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4" y="2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4"/>
                  <a:pt x="34" y="6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7" y="14"/>
                  <a:pt x="59" y="21"/>
                  <a:pt x="74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9" y="32"/>
                  <a:pt x="85" y="35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68" y="24"/>
                  <a:pt x="51" y="14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6" y="10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6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6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4"/>
                  <a:pt x="44" y="4"/>
                  <a:pt x="45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6" y="2"/>
                  <a:pt x="47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52" y="2"/>
                  <a:pt x="56" y="5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71" y="12"/>
                  <a:pt x="81" y="17"/>
                  <a:pt x="9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103" y="30"/>
                  <a:pt x="115" y="37"/>
                  <a:pt x="128" y="44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4" y="42"/>
                  <a:pt x="120" y="39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89" y="20"/>
                  <a:pt x="72" y="9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69" y="7"/>
                  <a:pt x="69" y="7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5"/>
                  <a:pt x="69" y="5"/>
                </a:cubicBezTo>
                <a:cubicBezTo>
                  <a:pt x="69" y="5"/>
                  <a:pt x="69" y="5"/>
                  <a:pt x="69" y="5"/>
                </a:cubicBezTo>
                <a:cubicBezTo>
                  <a:pt x="69" y="4"/>
                  <a:pt x="69" y="3"/>
                  <a:pt x="71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1" y="1"/>
                  <a:pt x="73" y="1"/>
                  <a:pt x="73" y="1"/>
                </a:cubicBezTo>
                <a:cubicBezTo>
                  <a:pt x="73" y="1"/>
                  <a:pt x="73" y="1"/>
                  <a:pt x="73" y="1"/>
                </a:cubicBezTo>
                <a:cubicBezTo>
                  <a:pt x="75" y="1"/>
                  <a:pt x="76" y="2"/>
                  <a:pt x="79" y="3"/>
                </a:cubicBezTo>
                <a:cubicBezTo>
                  <a:pt x="79" y="3"/>
                  <a:pt x="79" y="3"/>
                  <a:pt x="79" y="3"/>
                </a:cubicBezTo>
                <a:cubicBezTo>
                  <a:pt x="81" y="4"/>
                  <a:pt x="83" y="5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91" y="9"/>
                  <a:pt x="97" y="12"/>
                  <a:pt x="103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0" y="14"/>
                  <a:pt x="98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0"/>
                  <a:pt x="96" y="10"/>
                  <a:pt x="95" y="7"/>
                </a:cubicBezTo>
                <a:cubicBezTo>
                  <a:pt x="95" y="7"/>
                  <a:pt x="95" y="7"/>
                  <a:pt x="95" y="7"/>
                </a:cubicBezTo>
                <a:cubicBezTo>
                  <a:pt x="95" y="7"/>
                  <a:pt x="95" y="6"/>
                  <a:pt x="96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8" y="3"/>
                  <a:pt x="99" y="3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1" y="4"/>
                  <a:pt x="162" y="38"/>
                  <a:pt x="225" y="74"/>
                </a:cubicBezTo>
                <a:cubicBezTo>
                  <a:pt x="225" y="74"/>
                  <a:pt x="225" y="74"/>
                  <a:pt x="225" y="74"/>
                </a:cubicBezTo>
                <a:cubicBezTo>
                  <a:pt x="227" y="74"/>
                  <a:pt x="228" y="75"/>
                  <a:pt x="229" y="76"/>
                </a:cubicBezTo>
                <a:cubicBezTo>
                  <a:pt x="229" y="76"/>
                  <a:pt x="229" y="76"/>
                  <a:pt x="229" y="76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2" y="9"/>
                  <a:pt x="121" y="7"/>
                  <a:pt x="122" y="5"/>
                </a:cubicBezTo>
                <a:cubicBezTo>
                  <a:pt x="122" y="5"/>
                  <a:pt x="122" y="5"/>
                  <a:pt x="122" y="5"/>
                </a:cubicBezTo>
                <a:cubicBezTo>
                  <a:pt x="123" y="3"/>
                  <a:pt x="125" y="3"/>
                  <a:pt x="126" y="3"/>
                </a:cubicBezTo>
                <a:cubicBezTo>
                  <a:pt x="126" y="3"/>
                  <a:pt x="126" y="3"/>
                  <a:pt x="126" y="3"/>
                </a:cubicBezTo>
                <a:cubicBezTo>
                  <a:pt x="127" y="3"/>
                  <a:pt x="127" y="3"/>
                  <a:pt x="128" y="3"/>
                </a:cubicBezTo>
                <a:cubicBezTo>
                  <a:pt x="128" y="3"/>
                  <a:pt x="128" y="3"/>
                  <a:pt x="128" y="3"/>
                </a:cubicBezTo>
                <a:cubicBezTo>
                  <a:pt x="128" y="4"/>
                  <a:pt x="129" y="4"/>
                  <a:pt x="130" y="4"/>
                </a:cubicBezTo>
                <a:cubicBezTo>
                  <a:pt x="130" y="4"/>
                  <a:pt x="130" y="4"/>
                  <a:pt x="130" y="4"/>
                </a:cubicBezTo>
                <a:cubicBezTo>
                  <a:pt x="131" y="5"/>
                  <a:pt x="133" y="6"/>
                  <a:pt x="136" y="8"/>
                </a:cubicBezTo>
                <a:cubicBezTo>
                  <a:pt x="136" y="8"/>
                  <a:pt x="136" y="8"/>
                  <a:pt x="136" y="8"/>
                </a:cubicBezTo>
                <a:cubicBezTo>
                  <a:pt x="141" y="10"/>
                  <a:pt x="147" y="14"/>
                  <a:pt x="156" y="19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61" y="22"/>
                  <a:pt x="166" y="25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57" y="20"/>
                  <a:pt x="147" y="13"/>
                  <a:pt x="144" y="11"/>
                </a:cubicBezTo>
                <a:cubicBezTo>
                  <a:pt x="144" y="11"/>
                  <a:pt x="144" y="11"/>
                  <a:pt x="144" y="11"/>
                </a:cubicBezTo>
                <a:cubicBezTo>
                  <a:pt x="143" y="10"/>
                  <a:pt x="143" y="10"/>
                  <a:pt x="142" y="9"/>
                </a:cubicBezTo>
                <a:cubicBezTo>
                  <a:pt x="142" y="9"/>
                  <a:pt x="142" y="9"/>
                  <a:pt x="142" y="9"/>
                </a:cubicBezTo>
                <a:cubicBezTo>
                  <a:pt x="142" y="9"/>
                  <a:pt x="142" y="9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2" y="7"/>
                  <a:pt x="142" y="7"/>
                </a:cubicBezTo>
                <a:cubicBezTo>
                  <a:pt x="142" y="7"/>
                  <a:pt x="141" y="6"/>
                  <a:pt x="142" y="5"/>
                </a:cubicBezTo>
                <a:cubicBezTo>
                  <a:pt x="142" y="5"/>
                  <a:pt x="142" y="5"/>
                  <a:pt x="142" y="5"/>
                </a:cubicBezTo>
                <a:cubicBezTo>
                  <a:pt x="142" y="4"/>
                  <a:pt x="143" y="3"/>
                  <a:pt x="144" y="3"/>
                </a:cubicBezTo>
                <a:cubicBezTo>
                  <a:pt x="144" y="3"/>
                  <a:pt x="144" y="3"/>
                  <a:pt x="144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6" y="3"/>
                  <a:pt x="146" y="3"/>
                  <a:pt x="146" y="3"/>
                </a:cubicBezTo>
                <a:cubicBezTo>
                  <a:pt x="147" y="3"/>
                  <a:pt x="147" y="3"/>
                  <a:pt x="147" y="3"/>
                </a:cubicBezTo>
                <a:cubicBezTo>
                  <a:pt x="147" y="4"/>
                  <a:pt x="185" y="25"/>
                  <a:pt x="228" y="49"/>
                </a:cubicBezTo>
                <a:cubicBezTo>
                  <a:pt x="228" y="49"/>
                  <a:pt x="228" y="49"/>
                  <a:pt x="228" y="49"/>
                </a:cubicBezTo>
                <a:cubicBezTo>
                  <a:pt x="254" y="64"/>
                  <a:pt x="283" y="80"/>
                  <a:pt x="307" y="93"/>
                </a:cubicBezTo>
                <a:cubicBezTo>
                  <a:pt x="307" y="93"/>
                  <a:pt x="307" y="93"/>
                  <a:pt x="307" y="93"/>
                </a:cubicBezTo>
                <a:cubicBezTo>
                  <a:pt x="293" y="84"/>
                  <a:pt x="278" y="7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16" y="36"/>
                  <a:pt x="170" y="7"/>
                  <a:pt x="170" y="7"/>
                </a:cubicBezTo>
                <a:cubicBezTo>
                  <a:pt x="170" y="7"/>
                  <a:pt x="170" y="7"/>
                  <a:pt x="170" y="7"/>
                </a:cubicBezTo>
                <a:cubicBezTo>
                  <a:pt x="170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9" y="6"/>
                  <a:pt x="169" y="6"/>
                  <a:pt x="169" y="6"/>
                </a:cubicBezTo>
                <a:cubicBezTo>
                  <a:pt x="168" y="6"/>
                  <a:pt x="168" y="6"/>
                  <a:pt x="168" y="5"/>
                </a:cubicBezTo>
                <a:cubicBezTo>
                  <a:pt x="168" y="5"/>
                  <a:pt x="168" y="5"/>
                  <a:pt x="168" y="5"/>
                </a:cubicBezTo>
                <a:cubicBezTo>
                  <a:pt x="168" y="5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4"/>
                  <a:pt x="168" y="4"/>
                  <a:pt x="168" y="4"/>
                </a:cubicBezTo>
                <a:cubicBezTo>
                  <a:pt x="168" y="3"/>
                  <a:pt x="168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70" y="1"/>
                  <a:pt x="171" y="0"/>
                  <a:pt x="172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2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4" y="1"/>
                  <a:pt x="174" y="1"/>
                  <a:pt x="174" y="1"/>
                </a:cubicBezTo>
                <a:cubicBezTo>
                  <a:pt x="175" y="1"/>
                  <a:pt x="175" y="2"/>
                  <a:pt x="176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7" y="3"/>
                  <a:pt x="179" y="4"/>
                  <a:pt x="182" y="5"/>
                </a:cubicBezTo>
                <a:cubicBezTo>
                  <a:pt x="182" y="5"/>
                  <a:pt x="182" y="5"/>
                  <a:pt x="182" y="5"/>
                </a:cubicBezTo>
                <a:cubicBezTo>
                  <a:pt x="187" y="8"/>
                  <a:pt x="194" y="12"/>
                  <a:pt x="203" y="17"/>
                </a:cubicBezTo>
                <a:cubicBezTo>
                  <a:pt x="203" y="17"/>
                  <a:pt x="203" y="17"/>
                  <a:pt x="203" y="17"/>
                </a:cubicBezTo>
                <a:cubicBezTo>
                  <a:pt x="218" y="25"/>
                  <a:pt x="237" y="35"/>
                  <a:pt x="257" y="46"/>
                </a:cubicBezTo>
                <a:cubicBezTo>
                  <a:pt x="257" y="46"/>
                  <a:pt x="257" y="46"/>
                  <a:pt x="257" y="46"/>
                </a:cubicBezTo>
                <a:cubicBezTo>
                  <a:pt x="225" y="27"/>
                  <a:pt x="199" y="10"/>
                  <a:pt x="199" y="10"/>
                </a:cubicBezTo>
                <a:cubicBezTo>
                  <a:pt x="199" y="10"/>
                  <a:pt x="199" y="10"/>
                  <a:pt x="199" y="10"/>
                </a:cubicBezTo>
                <a:cubicBezTo>
                  <a:pt x="197" y="9"/>
                  <a:pt x="196" y="7"/>
                  <a:pt x="197" y="5"/>
                </a:cubicBezTo>
                <a:cubicBezTo>
                  <a:pt x="197" y="5"/>
                  <a:pt x="197" y="5"/>
                  <a:pt x="197" y="5"/>
                </a:cubicBezTo>
                <a:cubicBezTo>
                  <a:pt x="198" y="4"/>
                  <a:pt x="201" y="3"/>
                  <a:pt x="202" y="4"/>
                </a:cubicBezTo>
                <a:cubicBezTo>
                  <a:pt x="202" y="4"/>
                  <a:pt x="202" y="4"/>
                  <a:pt x="202" y="4"/>
                </a:cubicBezTo>
                <a:cubicBezTo>
                  <a:pt x="295" y="51"/>
                  <a:pt x="295" y="51"/>
                  <a:pt x="295" y="51"/>
                </a:cubicBezTo>
                <a:cubicBezTo>
                  <a:pt x="293" y="50"/>
                  <a:pt x="292" y="49"/>
                  <a:pt x="290" y="48"/>
                </a:cubicBezTo>
                <a:cubicBezTo>
                  <a:pt x="290" y="48"/>
                  <a:pt x="290" y="48"/>
                  <a:pt x="290" y="48"/>
                </a:cubicBezTo>
                <a:cubicBezTo>
                  <a:pt x="258" y="29"/>
                  <a:pt x="227" y="10"/>
                  <a:pt x="227" y="10"/>
                </a:cubicBezTo>
                <a:cubicBezTo>
                  <a:pt x="227" y="10"/>
                  <a:pt x="227" y="10"/>
                  <a:pt x="227" y="10"/>
                </a:cubicBezTo>
                <a:cubicBezTo>
                  <a:pt x="225" y="9"/>
                  <a:pt x="225" y="7"/>
                  <a:pt x="226" y="5"/>
                </a:cubicBezTo>
                <a:cubicBezTo>
                  <a:pt x="226" y="5"/>
                  <a:pt x="226" y="5"/>
                  <a:pt x="226" y="5"/>
                </a:cubicBezTo>
                <a:cubicBezTo>
                  <a:pt x="227" y="4"/>
                  <a:pt x="229" y="3"/>
                  <a:pt x="231" y="4"/>
                </a:cubicBezTo>
                <a:cubicBezTo>
                  <a:pt x="231" y="4"/>
                  <a:pt x="231" y="4"/>
                  <a:pt x="231" y="4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45" y="10"/>
                  <a:pt x="245" y="10"/>
                  <a:pt x="245" y="10"/>
                </a:cubicBezTo>
                <a:cubicBezTo>
                  <a:pt x="243" y="9"/>
                  <a:pt x="243" y="6"/>
                  <a:pt x="244" y="5"/>
                </a:cubicBezTo>
                <a:cubicBezTo>
                  <a:pt x="244" y="5"/>
                  <a:pt x="244" y="5"/>
                  <a:pt x="244" y="5"/>
                </a:cubicBezTo>
                <a:cubicBezTo>
                  <a:pt x="245" y="3"/>
                  <a:pt x="247" y="2"/>
                  <a:pt x="249" y="3"/>
                </a:cubicBezTo>
                <a:cubicBezTo>
                  <a:pt x="249" y="3"/>
                  <a:pt x="249" y="3"/>
                  <a:pt x="249" y="3"/>
                </a:cubicBezTo>
                <a:cubicBezTo>
                  <a:pt x="249" y="3"/>
                  <a:pt x="272" y="14"/>
                  <a:pt x="297" y="25"/>
                </a:cubicBezTo>
                <a:cubicBezTo>
                  <a:pt x="297" y="25"/>
                  <a:pt x="297" y="25"/>
                  <a:pt x="297" y="25"/>
                </a:cubicBezTo>
                <a:cubicBezTo>
                  <a:pt x="305" y="29"/>
                  <a:pt x="313" y="33"/>
                  <a:pt x="320" y="36"/>
                </a:cubicBezTo>
                <a:cubicBezTo>
                  <a:pt x="320" y="36"/>
                  <a:pt x="320" y="36"/>
                  <a:pt x="320" y="36"/>
                </a:cubicBezTo>
                <a:cubicBezTo>
                  <a:pt x="317" y="34"/>
                  <a:pt x="314" y="33"/>
                  <a:pt x="311" y="31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92" y="19"/>
                  <a:pt x="272" y="7"/>
                  <a:pt x="272" y="7"/>
                </a:cubicBezTo>
                <a:cubicBezTo>
                  <a:pt x="272" y="7"/>
                  <a:pt x="272" y="7"/>
                  <a:pt x="272" y="7"/>
                </a:cubicBezTo>
                <a:cubicBezTo>
                  <a:pt x="270" y="6"/>
                  <a:pt x="269" y="4"/>
                  <a:pt x="270" y="2"/>
                </a:cubicBezTo>
                <a:cubicBezTo>
                  <a:pt x="270" y="2"/>
                  <a:pt x="270" y="2"/>
                  <a:pt x="270" y="2"/>
                </a:cubicBezTo>
                <a:cubicBezTo>
                  <a:pt x="271" y="0"/>
                  <a:pt x="273" y="0"/>
                  <a:pt x="275" y="1"/>
                </a:cubicBezTo>
                <a:cubicBezTo>
                  <a:pt x="275" y="1"/>
                  <a:pt x="275" y="1"/>
                  <a:pt x="275" y="1"/>
                </a:cubicBezTo>
                <a:cubicBezTo>
                  <a:pt x="275" y="1"/>
                  <a:pt x="296" y="10"/>
                  <a:pt x="317" y="20"/>
                </a:cubicBezTo>
                <a:cubicBezTo>
                  <a:pt x="317" y="20"/>
                  <a:pt x="317" y="20"/>
                  <a:pt x="317" y="20"/>
                </a:cubicBezTo>
                <a:cubicBezTo>
                  <a:pt x="298" y="8"/>
                  <a:pt x="298" y="8"/>
                  <a:pt x="298" y="8"/>
                </a:cubicBezTo>
                <a:cubicBezTo>
                  <a:pt x="297" y="7"/>
                  <a:pt x="296" y="6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5"/>
                  <a:pt x="296" y="5"/>
                  <a:pt x="296" y="5"/>
                </a:cubicBezTo>
                <a:cubicBezTo>
                  <a:pt x="296" y="4"/>
                  <a:pt x="297" y="3"/>
                  <a:pt x="297" y="2"/>
                </a:cubicBezTo>
                <a:cubicBezTo>
                  <a:pt x="297" y="2"/>
                  <a:pt x="297" y="2"/>
                  <a:pt x="297" y="2"/>
                </a:cubicBezTo>
                <a:cubicBezTo>
                  <a:pt x="298" y="1"/>
                  <a:pt x="299" y="1"/>
                  <a:pt x="300" y="1"/>
                </a:cubicBezTo>
                <a:cubicBezTo>
                  <a:pt x="300" y="1"/>
                  <a:pt x="300" y="1"/>
                  <a:pt x="300" y="1"/>
                </a:cubicBezTo>
                <a:cubicBezTo>
                  <a:pt x="302" y="1"/>
                  <a:pt x="301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2" y="1"/>
                  <a:pt x="302" y="1"/>
                </a:cubicBezTo>
                <a:cubicBezTo>
                  <a:pt x="302" y="1"/>
                  <a:pt x="303" y="2"/>
                  <a:pt x="304" y="2"/>
                </a:cubicBezTo>
                <a:cubicBezTo>
                  <a:pt x="304" y="2"/>
                  <a:pt x="304" y="2"/>
                  <a:pt x="304" y="2"/>
                </a:cubicBezTo>
                <a:cubicBezTo>
                  <a:pt x="305" y="2"/>
                  <a:pt x="307" y="3"/>
                  <a:pt x="309" y="4"/>
                </a:cubicBezTo>
                <a:cubicBezTo>
                  <a:pt x="309" y="4"/>
                  <a:pt x="309" y="4"/>
                  <a:pt x="309" y="4"/>
                </a:cubicBezTo>
                <a:cubicBezTo>
                  <a:pt x="313" y="5"/>
                  <a:pt x="318" y="7"/>
                  <a:pt x="323" y="9"/>
                </a:cubicBezTo>
                <a:cubicBezTo>
                  <a:pt x="323" y="9"/>
                  <a:pt x="323" y="9"/>
                  <a:pt x="323" y="9"/>
                </a:cubicBezTo>
                <a:cubicBezTo>
                  <a:pt x="322" y="9"/>
                  <a:pt x="321" y="8"/>
                  <a:pt x="321" y="8"/>
                </a:cubicBezTo>
                <a:cubicBezTo>
                  <a:pt x="321" y="8"/>
                  <a:pt x="321" y="8"/>
                  <a:pt x="321" y="8"/>
                </a:cubicBezTo>
                <a:cubicBezTo>
                  <a:pt x="320" y="8"/>
                  <a:pt x="320" y="7"/>
                  <a:pt x="320" y="6"/>
                </a:cubicBezTo>
                <a:cubicBezTo>
                  <a:pt x="320" y="6"/>
                  <a:pt x="320" y="6"/>
                  <a:pt x="320" y="6"/>
                </a:cubicBezTo>
                <a:cubicBezTo>
                  <a:pt x="319" y="5"/>
                  <a:pt x="319" y="4"/>
                  <a:pt x="320" y="3"/>
                </a:cubicBezTo>
                <a:cubicBezTo>
                  <a:pt x="320" y="3"/>
                  <a:pt x="320" y="3"/>
                  <a:pt x="320" y="3"/>
                </a:cubicBezTo>
                <a:cubicBezTo>
                  <a:pt x="321" y="2"/>
                  <a:pt x="322" y="2"/>
                  <a:pt x="322" y="1"/>
                </a:cubicBezTo>
                <a:cubicBezTo>
                  <a:pt x="322" y="1"/>
                  <a:pt x="322" y="1"/>
                  <a:pt x="322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3" y="1"/>
                  <a:pt x="323" y="1"/>
                  <a:pt x="323" y="1"/>
                </a:cubicBezTo>
                <a:cubicBezTo>
                  <a:pt x="324" y="1"/>
                  <a:pt x="324" y="1"/>
                  <a:pt x="325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30" y="1"/>
                  <a:pt x="344" y="3"/>
                  <a:pt x="352" y="4"/>
                </a:cubicBezTo>
                <a:cubicBezTo>
                  <a:pt x="352" y="4"/>
                  <a:pt x="352" y="4"/>
                  <a:pt x="352" y="4"/>
                </a:cubicBezTo>
                <a:cubicBezTo>
                  <a:pt x="354" y="3"/>
                  <a:pt x="356" y="2"/>
                  <a:pt x="357" y="3"/>
                </a:cubicBezTo>
                <a:cubicBezTo>
                  <a:pt x="357" y="3"/>
                  <a:pt x="357" y="3"/>
                  <a:pt x="357" y="3"/>
                </a:cubicBezTo>
                <a:cubicBezTo>
                  <a:pt x="360" y="5"/>
                  <a:pt x="360" y="5"/>
                  <a:pt x="360" y="5"/>
                </a:cubicBezTo>
                <a:cubicBezTo>
                  <a:pt x="361" y="6"/>
                  <a:pt x="362" y="8"/>
                  <a:pt x="361" y="9"/>
                </a:cubicBezTo>
                <a:cubicBezTo>
                  <a:pt x="361" y="9"/>
                  <a:pt x="361" y="9"/>
                  <a:pt x="361" y="9"/>
                </a:cubicBezTo>
                <a:cubicBezTo>
                  <a:pt x="361" y="11"/>
                  <a:pt x="359" y="12"/>
                  <a:pt x="357" y="12"/>
                </a:cubicBezTo>
                <a:cubicBezTo>
                  <a:pt x="357" y="12"/>
                  <a:pt x="357" y="12"/>
                  <a:pt x="357" y="12"/>
                </a:cubicBezTo>
                <a:cubicBezTo>
                  <a:pt x="357" y="12"/>
                  <a:pt x="351" y="11"/>
                  <a:pt x="343" y="10"/>
                </a:cubicBezTo>
                <a:cubicBezTo>
                  <a:pt x="343" y="10"/>
                  <a:pt x="343" y="10"/>
                  <a:pt x="343" y="10"/>
                </a:cubicBezTo>
                <a:cubicBezTo>
                  <a:pt x="342" y="10"/>
                  <a:pt x="340" y="10"/>
                  <a:pt x="338" y="10"/>
                </a:cubicBezTo>
                <a:cubicBezTo>
                  <a:pt x="338" y="10"/>
                  <a:pt x="338" y="10"/>
                  <a:pt x="338" y="10"/>
                </a:cubicBezTo>
                <a:cubicBezTo>
                  <a:pt x="345" y="14"/>
                  <a:pt x="352" y="18"/>
                  <a:pt x="356" y="21"/>
                </a:cubicBezTo>
                <a:cubicBezTo>
                  <a:pt x="356" y="21"/>
                  <a:pt x="356" y="21"/>
                  <a:pt x="356" y="21"/>
                </a:cubicBezTo>
                <a:cubicBezTo>
                  <a:pt x="357" y="21"/>
                  <a:pt x="357" y="22"/>
                  <a:pt x="358" y="23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9" y="23"/>
                  <a:pt x="359" y="23"/>
                  <a:pt x="359" y="25"/>
                </a:cubicBezTo>
                <a:cubicBezTo>
                  <a:pt x="359" y="25"/>
                  <a:pt x="359" y="25"/>
                  <a:pt x="359" y="25"/>
                </a:cubicBezTo>
                <a:cubicBezTo>
                  <a:pt x="359" y="25"/>
                  <a:pt x="360" y="26"/>
                  <a:pt x="359" y="27"/>
                </a:cubicBezTo>
                <a:cubicBezTo>
                  <a:pt x="359" y="27"/>
                  <a:pt x="359" y="27"/>
                  <a:pt x="359" y="27"/>
                </a:cubicBezTo>
                <a:cubicBezTo>
                  <a:pt x="358" y="28"/>
                  <a:pt x="357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6" y="29"/>
                </a:cubicBezTo>
                <a:cubicBezTo>
                  <a:pt x="356" y="29"/>
                  <a:pt x="356" y="29"/>
                  <a:pt x="355" y="29"/>
                </a:cubicBezTo>
                <a:cubicBezTo>
                  <a:pt x="355" y="29"/>
                  <a:pt x="355" y="29"/>
                  <a:pt x="355" y="29"/>
                </a:cubicBezTo>
                <a:cubicBezTo>
                  <a:pt x="354" y="29"/>
                  <a:pt x="353" y="29"/>
                  <a:pt x="351" y="28"/>
                </a:cubicBezTo>
                <a:cubicBezTo>
                  <a:pt x="351" y="28"/>
                  <a:pt x="351" y="28"/>
                  <a:pt x="351" y="28"/>
                </a:cubicBezTo>
                <a:cubicBezTo>
                  <a:pt x="350" y="28"/>
                  <a:pt x="347" y="27"/>
                  <a:pt x="345" y="26"/>
                </a:cubicBezTo>
                <a:cubicBezTo>
                  <a:pt x="345" y="26"/>
                  <a:pt x="345" y="26"/>
                  <a:pt x="345" y="26"/>
                </a:cubicBezTo>
                <a:cubicBezTo>
                  <a:pt x="342" y="25"/>
                  <a:pt x="339" y="24"/>
                  <a:pt x="336" y="22"/>
                </a:cubicBezTo>
                <a:cubicBezTo>
                  <a:pt x="336" y="22"/>
                  <a:pt x="336" y="22"/>
                  <a:pt x="336" y="22"/>
                </a:cubicBezTo>
                <a:cubicBezTo>
                  <a:pt x="359" y="37"/>
                  <a:pt x="359" y="37"/>
                  <a:pt x="359" y="37"/>
                </a:cubicBezTo>
                <a:cubicBezTo>
                  <a:pt x="360" y="37"/>
                  <a:pt x="360" y="38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1" y="41"/>
                  <a:pt x="360" y="42"/>
                  <a:pt x="360" y="43"/>
                </a:cubicBezTo>
                <a:cubicBezTo>
                  <a:pt x="360" y="43"/>
                  <a:pt x="360" y="43"/>
                  <a:pt x="360" y="43"/>
                </a:cubicBezTo>
                <a:cubicBezTo>
                  <a:pt x="358" y="44"/>
                  <a:pt x="357" y="44"/>
                  <a:pt x="357" y="44"/>
                </a:cubicBezTo>
                <a:cubicBezTo>
                  <a:pt x="357" y="44"/>
                  <a:pt x="357" y="44"/>
                  <a:pt x="357" y="44"/>
                </a:cubicBezTo>
                <a:cubicBezTo>
                  <a:pt x="354" y="44"/>
                  <a:pt x="353" y="43"/>
                  <a:pt x="350" y="42"/>
                </a:cubicBezTo>
                <a:cubicBezTo>
                  <a:pt x="350" y="42"/>
                  <a:pt x="350" y="42"/>
                  <a:pt x="350" y="42"/>
                </a:cubicBezTo>
                <a:cubicBezTo>
                  <a:pt x="348" y="41"/>
                  <a:pt x="344" y="40"/>
                  <a:pt x="340" y="38"/>
                </a:cubicBezTo>
                <a:cubicBezTo>
                  <a:pt x="340" y="38"/>
                  <a:pt x="340" y="38"/>
                  <a:pt x="340" y="38"/>
                </a:cubicBezTo>
                <a:cubicBezTo>
                  <a:pt x="337" y="37"/>
                  <a:pt x="334" y="35"/>
                  <a:pt x="331" y="34"/>
                </a:cubicBezTo>
                <a:cubicBezTo>
                  <a:pt x="331" y="34"/>
                  <a:pt x="331" y="34"/>
                  <a:pt x="331" y="34"/>
                </a:cubicBezTo>
                <a:cubicBezTo>
                  <a:pt x="339" y="39"/>
                  <a:pt x="346" y="43"/>
                  <a:pt x="350" y="46"/>
                </a:cubicBezTo>
                <a:cubicBezTo>
                  <a:pt x="350" y="46"/>
                  <a:pt x="350" y="46"/>
                  <a:pt x="350" y="46"/>
                </a:cubicBezTo>
                <a:cubicBezTo>
                  <a:pt x="353" y="48"/>
                  <a:pt x="354" y="49"/>
                  <a:pt x="356" y="51"/>
                </a:cubicBezTo>
                <a:cubicBezTo>
                  <a:pt x="356" y="51"/>
                  <a:pt x="356" y="51"/>
                  <a:pt x="356" y="51"/>
                </a:cubicBezTo>
                <a:cubicBezTo>
                  <a:pt x="356" y="51"/>
                  <a:pt x="357" y="51"/>
                  <a:pt x="357" y="53"/>
                </a:cubicBezTo>
                <a:cubicBezTo>
                  <a:pt x="357" y="53"/>
                  <a:pt x="357" y="53"/>
                  <a:pt x="357" y="53"/>
                </a:cubicBezTo>
                <a:cubicBezTo>
                  <a:pt x="357" y="54"/>
                  <a:pt x="357" y="54"/>
                  <a:pt x="356" y="55"/>
                </a:cubicBezTo>
                <a:cubicBezTo>
                  <a:pt x="356" y="55"/>
                  <a:pt x="356" y="55"/>
                  <a:pt x="356" y="55"/>
                </a:cubicBezTo>
                <a:cubicBezTo>
                  <a:pt x="356" y="56"/>
                  <a:pt x="356" y="56"/>
                  <a:pt x="356" y="56"/>
                </a:cubicBezTo>
                <a:cubicBezTo>
                  <a:pt x="354" y="58"/>
                  <a:pt x="353" y="57"/>
                  <a:pt x="353" y="57"/>
                </a:cubicBezTo>
                <a:cubicBezTo>
                  <a:pt x="353" y="57"/>
                  <a:pt x="353" y="57"/>
                  <a:pt x="353" y="57"/>
                </a:cubicBezTo>
                <a:cubicBezTo>
                  <a:pt x="350" y="57"/>
                  <a:pt x="349" y="56"/>
                  <a:pt x="345" y="55"/>
                </a:cubicBezTo>
                <a:cubicBezTo>
                  <a:pt x="345" y="55"/>
                  <a:pt x="345" y="55"/>
                  <a:pt x="345" y="55"/>
                </a:cubicBezTo>
                <a:cubicBezTo>
                  <a:pt x="342" y="54"/>
                  <a:pt x="337" y="52"/>
                  <a:pt x="332" y="50"/>
                </a:cubicBezTo>
                <a:cubicBezTo>
                  <a:pt x="332" y="50"/>
                  <a:pt x="332" y="50"/>
                  <a:pt x="332" y="50"/>
                </a:cubicBezTo>
                <a:cubicBezTo>
                  <a:pt x="323" y="46"/>
                  <a:pt x="313" y="41"/>
                  <a:pt x="302" y="36"/>
                </a:cubicBezTo>
                <a:cubicBezTo>
                  <a:pt x="302" y="36"/>
                  <a:pt x="302" y="36"/>
                  <a:pt x="302" y="36"/>
                </a:cubicBezTo>
                <a:cubicBezTo>
                  <a:pt x="358" y="71"/>
                  <a:pt x="358" y="71"/>
                  <a:pt x="358" y="71"/>
                </a:cubicBezTo>
                <a:cubicBezTo>
                  <a:pt x="360" y="72"/>
                  <a:pt x="360" y="75"/>
                  <a:pt x="359" y="76"/>
                </a:cubicBezTo>
                <a:cubicBezTo>
                  <a:pt x="359" y="76"/>
                  <a:pt x="359" y="76"/>
                  <a:pt x="359" y="76"/>
                </a:cubicBezTo>
                <a:cubicBezTo>
                  <a:pt x="358" y="78"/>
                  <a:pt x="356" y="79"/>
                  <a:pt x="354" y="78"/>
                </a:cubicBezTo>
                <a:cubicBezTo>
                  <a:pt x="354" y="78"/>
                  <a:pt x="354" y="78"/>
                  <a:pt x="354" y="78"/>
                </a:cubicBezTo>
                <a:cubicBezTo>
                  <a:pt x="341" y="70"/>
                  <a:pt x="341" y="70"/>
                  <a:pt x="341" y="70"/>
                </a:cubicBezTo>
                <a:cubicBezTo>
                  <a:pt x="344" y="72"/>
                  <a:pt x="346" y="74"/>
                  <a:pt x="349" y="76"/>
                </a:cubicBezTo>
                <a:cubicBezTo>
                  <a:pt x="349" y="76"/>
                  <a:pt x="349" y="76"/>
                  <a:pt x="349" y="76"/>
                </a:cubicBezTo>
                <a:cubicBezTo>
                  <a:pt x="353" y="79"/>
                  <a:pt x="355" y="81"/>
                  <a:pt x="357" y="82"/>
                </a:cubicBezTo>
                <a:cubicBezTo>
                  <a:pt x="357" y="82"/>
                  <a:pt x="357" y="82"/>
                  <a:pt x="357" y="82"/>
                </a:cubicBezTo>
                <a:cubicBezTo>
                  <a:pt x="357" y="83"/>
                  <a:pt x="358" y="83"/>
                  <a:pt x="358" y="85"/>
                </a:cubicBezTo>
                <a:cubicBezTo>
                  <a:pt x="358" y="85"/>
                  <a:pt x="358" y="85"/>
                  <a:pt x="358" y="85"/>
                </a:cubicBezTo>
                <a:cubicBezTo>
                  <a:pt x="358" y="86"/>
                  <a:pt x="358" y="87"/>
                  <a:pt x="358" y="87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7" y="88"/>
                  <a:pt x="357" y="89"/>
                  <a:pt x="356" y="89"/>
                </a:cubicBezTo>
                <a:cubicBezTo>
                  <a:pt x="356" y="89"/>
                  <a:pt x="356" y="89"/>
                  <a:pt x="356" y="89"/>
                </a:cubicBezTo>
                <a:cubicBezTo>
                  <a:pt x="355" y="89"/>
                  <a:pt x="354" y="89"/>
                  <a:pt x="353" y="89"/>
                </a:cubicBezTo>
                <a:cubicBezTo>
                  <a:pt x="353" y="89"/>
                  <a:pt x="353" y="89"/>
                  <a:pt x="353" y="89"/>
                </a:cubicBezTo>
                <a:cubicBezTo>
                  <a:pt x="286" y="55"/>
                  <a:pt x="286" y="55"/>
                  <a:pt x="286" y="55"/>
                </a:cubicBezTo>
                <a:cubicBezTo>
                  <a:pt x="317" y="74"/>
                  <a:pt x="347" y="93"/>
                  <a:pt x="356" y="99"/>
                </a:cubicBezTo>
                <a:cubicBezTo>
                  <a:pt x="356" y="99"/>
                  <a:pt x="356" y="99"/>
                  <a:pt x="356" y="99"/>
                </a:cubicBezTo>
                <a:cubicBezTo>
                  <a:pt x="358" y="101"/>
                  <a:pt x="359" y="101"/>
                  <a:pt x="360" y="102"/>
                </a:cubicBezTo>
                <a:cubicBezTo>
                  <a:pt x="360" y="102"/>
                  <a:pt x="360" y="102"/>
                  <a:pt x="360" y="102"/>
                </a:cubicBezTo>
                <a:cubicBezTo>
                  <a:pt x="360" y="103"/>
                  <a:pt x="360" y="103"/>
                  <a:pt x="361" y="105"/>
                </a:cubicBezTo>
                <a:cubicBezTo>
                  <a:pt x="361" y="105"/>
                  <a:pt x="361" y="105"/>
                  <a:pt x="361" y="105"/>
                </a:cubicBezTo>
                <a:cubicBezTo>
                  <a:pt x="361" y="105"/>
                  <a:pt x="361" y="105"/>
                  <a:pt x="360" y="106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0" y="107"/>
                  <a:pt x="359" y="108"/>
                  <a:pt x="358" y="108"/>
                </a:cubicBezTo>
                <a:cubicBezTo>
                  <a:pt x="358" y="108"/>
                  <a:pt x="358" y="108"/>
                  <a:pt x="358" y="108"/>
                </a:cubicBezTo>
                <a:cubicBezTo>
                  <a:pt x="357" y="109"/>
                  <a:pt x="356" y="109"/>
                  <a:pt x="355" y="108"/>
                </a:cubicBezTo>
                <a:cubicBezTo>
                  <a:pt x="355" y="108"/>
                  <a:pt x="355" y="108"/>
                  <a:pt x="355" y="108"/>
                </a:cubicBezTo>
                <a:cubicBezTo>
                  <a:pt x="355" y="108"/>
                  <a:pt x="319" y="88"/>
                  <a:pt x="279" y="67"/>
                </a:cubicBezTo>
                <a:cubicBezTo>
                  <a:pt x="279" y="67"/>
                  <a:pt x="279" y="67"/>
                  <a:pt x="279" y="67"/>
                </a:cubicBezTo>
                <a:cubicBezTo>
                  <a:pt x="297" y="78"/>
                  <a:pt x="314" y="88"/>
                  <a:pt x="328" y="97"/>
                </a:cubicBezTo>
                <a:cubicBezTo>
                  <a:pt x="328" y="97"/>
                  <a:pt x="328" y="97"/>
                  <a:pt x="328" y="97"/>
                </a:cubicBezTo>
                <a:cubicBezTo>
                  <a:pt x="345" y="108"/>
                  <a:pt x="357" y="115"/>
                  <a:pt x="358" y="116"/>
                </a:cubicBezTo>
                <a:cubicBezTo>
                  <a:pt x="358" y="116"/>
                  <a:pt x="358" y="116"/>
                  <a:pt x="358" y="116"/>
                </a:cubicBezTo>
                <a:cubicBezTo>
                  <a:pt x="358" y="116"/>
                  <a:pt x="359" y="116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59" y="117"/>
                </a:cubicBezTo>
                <a:cubicBezTo>
                  <a:pt x="359" y="117"/>
                  <a:pt x="359" y="117"/>
                  <a:pt x="360" y="118"/>
                </a:cubicBezTo>
                <a:cubicBezTo>
                  <a:pt x="360" y="118"/>
                  <a:pt x="360" y="118"/>
                  <a:pt x="360" y="118"/>
                </a:cubicBezTo>
                <a:cubicBezTo>
                  <a:pt x="360" y="118"/>
                  <a:pt x="360" y="118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19"/>
                  <a:pt x="360" y="119"/>
                  <a:pt x="360" y="119"/>
                </a:cubicBezTo>
                <a:cubicBezTo>
                  <a:pt x="360" y="120"/>
                  <a:pt x="360" y="121"/>
                  <a:pt x="359" y="122"/>
                </a:cubicBezTo>
                <a:cubicBezTo>
                  <a:pt x="359" y="122"/>
                  <a:pt x="359" y="122"/>
                  <a:pt x="359" y="122"/>
                </a:cubicBezTo>
                <a:cubicBezTo>
                  <a:pt x="358" y="123"/>
                  <a:pt x="356" y="123"/>
                  <a:pt x="355" y="123"/>
                </a:cubicBezTo>
                <a:cubicBezTo>
                  <a:pt x="355" y="123"/>
                  <a:pt x="355" y="123"/>
                  <a:pt x="355" y="123"/>
                </a:cubicBezTo>
                <a:cubicBezTo>
                  <a:pt x="352" y="123"/>
                  <a:pt x="348" y="121"/>
                  <a:pt x="341" y="118"/>
                </a:cubicBezTo>
                <a:cubicBezTo>
                  <a:pt x="341" y="118"/>
                  <a:pt x="341" y="118"/>
                  <a:pt x="341" y="118"/>
                </a:cubicBezTo>
                <a:cubicBezTo>
                  <a:pt x="334" y="115"/>
                  <a:pt x="325" y="111"/>
                  <a:pt x="315" y="105"/>
                </a:cubicBezTo>
                <a:cubicBezTo>
                  <a:pt x="315" y="105"/>
                  <a:pt x="315" y="105"/>
                  <a:pt x="315" y="105"/>
                </a:cubicBezTo>
                <a:cubicBezTo>
                  <a:pt x="303" y="100"/>
                  <a:pt x="290" y="93"/>
                  <a:pt x="277" y="85"/>
                </a:cubicBezTo>
                <a:cubicBezTo>
                  <a:pt x="277" y="85"/>
                  <a:pt x="277" y="85"/>
                  <a:pt x="277" y="85"/>
                </a:cubicBezTo>
                <a:cubicBezTo>
                  <a:pt x="321" y="112"/>
                  <a:pt x="358" y="135"/>
                  <a:pt x="358" y="136"/>
                </a:cubicBezTo>
                <a:cubicBezTo>
                  <a:pt x="358" y="136"/>
                  <a:pt x="358" y="136"/>
                  <a:pt x="358" y="136"/>
                </a:cubicBezTo>
                <a:cubicBezTo>
                  <a:pt x="359" y="136"/>
                  <a:pt x="360" y="137"/>
                  <a:pt x="360" y="138"/>
                </a:cubicBezTo>
                <a:cubicBezTo>
                  <a:pt x="360" y="138"/>
                  <a:pt x="360" y="138"/>
                  <a:pt x="360" y="138"/>
                </a:cubicBezTo>
                <a:cubicBezTo>
                  <a:pt x="360" y="139"/>
                  <a:pt x="360" y="140"/>
                  <a:pt x="360" y="141"/>
                </a:cubicBezTo>
                <a:cubicBezTo>
                  <a:pt x="360" y="141"/>
                  <a:pt x="360" y="141"/>
                  <a:pt x="360" y="141"/>
                </a:cubicBezTo>
                <a:cubicBezTo>
                  <a:pt x="358" y="143"/>
                  <a:pt x="357" y="143"/>
                  <a:pt x="356" y="143"/>
                </a:cubicBezTo>
                <a:cubicBezTo>
                  <a:pt x="356" y="143"/>
                  <a:pt x="356" y="143"/>
                  <a:pt x="356" y="143"/>
                </a:cubicBezTo>
                <a:cubicBezTo>
                  <a:pt x="354" y="143"/>
                  <a:pt x="353" y="142"/>
                  <a:pt x="351" y="141"/>
                </a:cubicBezTo>
                <a:cubicBezTo>
                  <a:pt x="351" y="141"/>
                  <a:pt x="351" y="141"/>
                  <a:pt x="351" y="141"/>
                </a:cubicBezTo>
                <a:cubicBezTo>
                  <a:pt x="349" y="140"/>
                  <a:pt x="347" y="139"/>
                  <a:pt x="344" y="138"/>
                </a:cubicBezTo>
                <a:cubicBezTo>
                  <a:pt x="344" y="138"/>
                  <a:pt x="344" y="138"/>
                  <a:pt x="344" y="138"/>
                </a:cubicBezTo>
                <a:cubicBezTo>
                  <a:pt x="342" y="137"/>
                  <a:pt x="339" y="135"/>
                  <a:pt x="336" y="134"/>
                </a:cubicBezTo>
                <a:cubicBezTo>
                  <a:pt x="336" y="134"/>
                  <a:pt x="336" y="134"/>
                  <a:pt x="336" y="134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361" y="149"/>
                  <a:pt x="361" y="149"/>
                  <a:pt x="361" y="150"/>
                </a:cubicBezTo>
                <a:cubicBezTo>
                  <a:pt x="361" y="150"/>
                  <a:pt x="361" y="150"/>
                  <a:pt x="361" y="150"/>
                </a:cubicBezTo>
                <a:cubicBezTo>
                  <a:pt x="363" y="151"/>
                  <a:pt x="363" y="153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0" y="156"/>
                </a:cubicBezTo>
                <a:cubicBezTo>
                  <a:pt x="360" y="156"/>
                  <a:pt x="360" y="156"/>
                  <a:pt x="360" y="156"/>
                </a:cubicBezTo>
                <a:cubicBezTo>
                  <a:pt x="360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9" y="156"/>
                  <a:pt x="359" y="156"/>
                </a:cubicBezTo>
                <a:cubicBezTo>
                  <a:pt x="359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8" y="156"/>
                  <a:pt x="358" y="156"/>
                  <a:pt x="358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7" y="156"/>
                  <a:pt x="357" y="156"/>
                  <a:pt x="357" y="156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6" y="155"/>
                  <a:pt x="356" y="155"/>
                  <a:pt x="356" y="155"/>
                </a:cubicBezTo>
                <a:cubicBezTo>
                  <a:pt x="355" y="155"/>
                  <a:pt x="355" y="154"/>
                  <a:pt x="354" y="154"/>
                </a:cubicBezTo>
                <a:cubicBezTo>
                  <a:pt x="354" y="154"/>
                  <a:pt x="354" y="154"/>
                  <a:pt x="354" y="154"/>
                </a:cubicBezTo>
                <a:cubicBezTo>
                  <a:pt x="352" y="153"/>
                  <a:pt x="349" y="151"/>
                  <a:pt x="345" y="149"/>
                </a:cubicBezTo>
                <a:cubicBezTo>
                  <a:pt x="345" y="149"/>
                  <a:pt x="345" y="149"/>
                  <a:pt x="345" y="149"/>
                </a:cubicBezTo>
                <a:cubicBezTo>
                  <a:pt x="338" y="145"/>
                  <a:pt x="328" y="140"/>
                  <a:pt x="315" y="133"/>
                </a:cubicBezTo>
                <a:cubicBezTo>
                  <a:pt x="315" y="133"/>
                  <a:pt x="315" y="133"/>
                  <a:pt x="315" y="133"/>
                </a:cubicBezTo>
                <a:cubicBezTo>
                  <a:pt x="291" y="119"/>
                  <a:pt x="259" y="101"/>
                  <a:pt x="226" y="83"/>
                </a:cubicBezTo>
                <a:cubicBezTo>
                  <a:pt x="226" y="83"/>
                  <a:pt x="226" y="83"/>
                  <a:pt x="226" y="83"/>
                </a:cubicBezTo>
                <a:cubicBezTo>
                  <a:pt x="209" y="73"/>
                  <a:pt x="191" y="63"/>
                  <a:pt x="175" y="54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8" y="56"/>
                  <a:pt x="181" y="57"/>
                  <a:pt x="183" y="59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229" y="87"/>
                  <a:pt x="284" y="120"/>
                  <a:pt x="320" y="142"/>
                </a:cubicBezTo>
                <a:cubicBezTo>
                  <a:pt x="320" y="142"/>
                  <a:pt x="320" y="142"/>
                  <a:pt x="320" y="142"/>
                </a:cubicBezTo>
                <a:cubicBezTo>
                  <a:pt x="345" y="157"/>
                  <a:pt x="361" y="166"/>
                  <a:pt x="361" y="166"/>
                </a:cubicBezTo>
                <a:cubicBezTo>
                  <a:pt x="361" y="166"/>
                  <a:pt x="361" y="166"/>
                  <a:pt x="361" y="166"/>
                </a:cubicBezTo>
                <a:cubicBezTo>
                  <a:pt x="362" y="167"/>
                  <a:pt x="363" y="168"/>
                  <a:pt x="363" y="169"/>
                </a:cubicBezTo>
                <a:cubicBezTo>
                  <a:pt x="363" y="169"/>
                  <a:pt x="363" y="169"/>
                  <a:pt x="363" y="169"/>
                </a:cubicBezTo>
                <a:cubicBezTo>
                  <a:pt x="363" y="170"/>
                  <a:pt x="363" y="171"/>
                  <a:pt x="362" y="172"/>
                </a:cubicBezTo>
                <a:cubicBezTo>
                  <a:pt x="362" y="172"/>
                  <a:pt x="362" y="172"/>
                  <a:pt x="362" y="172"/>
                </a:cubicBezTo>
                <a:cubicBezTo>
                  <a:pt x="361" y="173"/>
                  <a:pt x="359" y="173"/>
                  <a:pt x="358" y="173"/>
                </a:cubicBezTo>
                <a:cubicBezTo>
                  <a:pt x="358" y="173"/>
                  <a:pt x="358" y="173"/>
                  <a:pt x="358" y="173"/>
                </a:cubicBezTo>
                <a:cubicBezTo>
                  <a:pt x="355" y="173"/>
                  <a:pt x="351" y="171"/>
                  <a:pt x="344" y="168"/>
                </a:cubicBezTo>
                <a:cubicBezTo>
                  <a:pt x="344" y="168"/>
                  <a:pt x="344" y="168"/>
                  <a:pt x="344" y="168"/>
                </a:cubicBezTo>
                <a:cubicBezTo>
                  <a:pt x="337" y="164"/>
                  <a:pt x="328" y="159"/>
                  <a:pt x="317" y="153"/>
                </a:cubicBezTo>
                <a:cubicBezTo>
                  <a:pt x="317" y="153"/>
                  <a:pt x="317" y="153"/>
                  <a:pt x="317" y="153"/>
                </a:cubicBezTo>
                <a:cubicBezTo>
                  <a:pt x="314" y="151"/>
                  <a:pt x="311" y="150"/>
                  <a:pt x="308" y="148"/>
                </a:cubicBezTo>
                <a:cubicBezTo>
                  <a:pt x="308" y="148"/>
                  <a:pt x="308" y="148"/>
                  <a:pt x="308" y="148"/>
                </a:cubicBezTo>
                <a:cubicBezTo>
                  <a:pt x="310" y="149"/>
                  <a:pt x="311" y="150"/>
                  <a:pt x="313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39" y="167"/>
                  <a:pt x="357" y="178"/>
                  <a:pt x="357" y="178"/>
                </a:cubicBezTo>
                <a:cubicBezTo>
                  <a:pt x="357" y="178"/>
                  <a:pt x="357" y="178"/>
                  <a:pt x="357" y="178"/>
                </a:cubicBezTo>
                <a:cubicBezTo>
                  <a:pt x="358" y="179"/>
                  <a:pt x="358" y="180"/>
                  <a:pt x="359" y="181"/>
                </a:cubicBezTo>
                <a:cubicBezTo>
                  <a:pt x="359" y="181"/>
                  <a:pt x="359" y="181"/>
                  <a:pt x="359" y="181"/>
                </a:cubicBezTo>
                <a:cubicBezTo>
                  <a:pt x="359" y="182"/>
                  <a:pt x="358" y="183"/>
                  <a:pt x="358" y="184"/>
                </a:cubicBezTo>
                <a:cubicBezTo>
                  <a:pt x="358" y="184"/>
                  <a:pt x="358" y="184"/>
                  <a:pt x="358" y="184"/>
                </a:cubicBezTo>
                <a:cubicBezTo>
                  <a:pt x="357" y="185"/>
                  <a:pt x="355" y="185"/>
                  <a:pt x="355" y="185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52" y="185"/>
                  <a:pt x="351" y="184"/>
                  <a:pt x="349" y="183"/>
                </a:cubicBezTo>
                <a:cubicBezTo>
                  <a:pt x="349" y="183"/>
                  <a:pt x="349" y="183"/>
                  <a:pt x="349" y="183"/>
                </a:cubicBezTo>
                <a:cubicBezTo>
                  <a:pt x="347" y="182"/>
                  <a:pt x="344" y="181"/>
                  <a:pt x="341" y="179"/>
                </a:cubicBezTo>
                <a:cubicBezTo>
                  <a:pt x="341" y="179"/>
                  <a:pt x="341" y="179"/>
                  <a:pt x="341" y="179"/>
                </a:cubicBezTo>
                <a:cubicBezTo>
                  <a:pt x="334" y="175"/>
                  <a:pt x="325" y="170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292" y="151"/>
                  <a:pt x="263" y="134"/>
                  <a:pt x="232" y="115"/>
                </a:cubicBezTo>
                <a:cubicBezTo>
                  <a:pt x="232" y="115"/>
                  <a:pt x="232" y="115"/>
                  <a:pt x="232" y="115"/>
                </a:cubicBezTo>
                <a:cubicBezTo>
                  <a:pt x="193" y="92"/>
                  <a:pt x="152" y="67"/>
                  <a:pt x="118" y="47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27" y="53"/>
                  <a:pt x="136" y="59"/>
                  <a:pt x="146" y="65"/>
                </a:cubicBezTo>
                <a:cubicBezTo>
                  <a:pt x="146" y="65"/>
                  <a:pt x="146" y="65"/>
                  <a:pt x="146" y="65"/>
                </a:cubicBezTo>
                <a:cubicBezTo>
                  <a:pt x="200" y="98"/>
                  <a:pt x="264" y="138"/>
                  <a:pt x="307" y="165"/>
                </a:cubicBezTo>
                <a:cubicBezTo>
                  <a:pt x="307" y="165"/>
                  <a:pt x="307" y="165"/>
                  <a:pt x="307" y="165"/>
                </a:cubicBezTo>
                <a:cubicBezTo>
                  <a:pt x="336" y="182"/>
                  <a:pt x="355" y="194"/>
                  <a:pt x="355" y="194"/>
                </a:cubicBezTo>
                <a:cubicBezTo>
                  <a:pt x="355" y="194"/>
                  <a:pt x="355" y="194"/>
                  <a:pt x="355" y="194"/>
                </a:cubicBezTo>
                <a:cubicBezTo>
                  <a:pt x="356" y="195"/>
                  <a:pt x="357" y="196"/>
                  <a:pt x="357" y="197"/>
                </a:cubicBezTo>
                <a:cubicBezTo>
                  <a:pt x="357" y="197"/>
                  <a:pt x="357" y="197"/>
                  <a:pt x="357" y="197"/>
                </a:cubicBezTo>
                <a:cubicBezTo>
                  <a:pt x="357" y="198"/>
                  <a:pt x="357" y="199"/>
                  <a:pt x="356" y="200"/>
                </a:cubicBezTo>
                <a:cubicBezTo>
                  <a:pt x="356" y="200"/>
                  <a:pt x="356" y="200"/>
                  <a:pt x="356" y="200"/>
                </a:cubicBezTo>
                <a:cubicBezTo>
                  <a:pt x="355" y="201"/>
                  <a:pt x="354" y="201"/>
                  <a:pt x="353" y="201"/>
                </a:cubicBezTo>
                <a:cubicBezTo>
                  <a:pt x="353" y="201"/>
                  <a:pt x="353" y="201"/>
                  <a:pt x="353" y="201"/>
                </a:cubicBezTo>
                <a:cubicBezTo>
                  <a:pt x="351" y="201"/>
                  <a:pt x="350" y="200"/>
                  <a:pt x="347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45" y="198"/>
                  <a:pt x="342" y="196"/>
                  <a:pt x="338" y="194"/>
                </a:cubicBezTo>
                <a:cubicBezTo>
                  <a:pt x="338" y="194"/>
                  <a:pt x="338" y="194"/>
                  <a:pt x="338" y="194"/>
                </a:cubicBezTo>
                <a:cubicBezTo>
                  <a:pt x="331" y="190"/>
                  <a:pt x="321" y="184"/>
                  <a:pt x="308" y="177"/>
                </a:cubicBezTo>
                <a:cubicBezTo>
                  <a:pt x="308" y="177"/>
                  <a:pt x="308" y="177"/>
                  <a:pt x="308" y="177"/>
                </a:cubicBezTo>
                <a:cubicBezTo>
                  <a:pt x="284" y="163"/>
                  <a:pt x="252" y="144"/>
                  <a:pt x="217" y="123"/>
                </a:cubicBezTo>
                <a:cubicBezTo>
                  <a:pt x="217" y="123"/>
                  <a:pt x="217" y="123"/>
                  <a:pt x="217" y="123"/>
                </a:cubicBezTo>
                <a:cubicBezTo>
                  <a:pt x="215" y="121"/>
                  <a:pt x="212" y="120"/>
                  <a:pt x="209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358" y="211"/>
                  <a:pt x="358" y="211"/>
                  <a:pt x="358" y="211"/>
                </a:cubicBezTo>
                <a:cubicBezTo>
                  <a:pt x="358" y="211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59" y="212"/>
                  <a:pt x="359" y="212"/>
                  <a:pt x="359" y="212"/>
                </a:cubicBezTo>
                <a:cubicBezTo>
                  <a:pt x="360" y="214"/>
                  <a:pt x="360" y="216"/>
                  <a:pt x="359" y="217"/>
                </a:cubicBezTo>
                <a:cubicBezTo>
                  <a:pt x="359" y="217"/>
                  <a:pt x="359" y="217"/>
                  <a:pt x="359" y="217"/>
                </a:cubicBezTo>
                <a:cubicBezTo>
                  <a:pt x="358" y="218"/>
                  <a:pt x="356" y="219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218"/>
                  <a:pt x="354" y="217"/>
                  <a:pt x="353" y="217"/>
                </a:cubicBezTo>
                <a:cubicBezTo>
                  <a:pt x="353" y="217"/>
                  <a:pt x="353" y="217"/>
                  <a:pt x="353" y="217"/>
                </a:cubicBezTo>
                <a:cubicBezTo>
                  <a:pt x="353" y="217"/>
                  <a:pt x="352" y="217"/>
                  <a:pt x="351" y="216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49" y="215"/>
                  <a:pt x="347" y="213"/>
                  <a:pt x="343" y="211"/>
                </a:cubicBezTo>
                <a:cubicBezTo>
                  <a:pt x="343" y="211"/>
                  <a:pt x="343" y="211"/>
                  <a:pt x="343" y="211"/>
                </a:cubicBezTo>
                <a:cubicBezTo>
                  <a:pt x="336" y="207"/>
                  <a:pt x="326" y="201"/>
                  <a:pt x="313" y="193"/>
                </a:cubicBezTo>
                <a:cubicBezTo>
                  <a:pt x="313" y="193"/>
                  <a:pt x="313" y="193"/>
                  <a:pt x="313" y="193"/>
                </a:cubicBezTo>
                <a:cubicBezTo>
                  <a:pt x="288" y="178"/>
                  <a:pt x="254" y="157"/>
                  <a:pt x="217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174" y="110"/>
                  <a:pt x="128" y="82"/>
                  <a:pt x="89" y="60"/>
                </a:cubicBezTo>
                <a:cubicBezTo>
                  <a:pt x="89" y="60"/>
                  <a:pt x="89" y="60"/>
                  <a:pt x="89" y="60"/>
                </a:cubicBezTo>
                <a:cubicBezTo>
                  <a:pt x="106" y="70"/>
                  <a:pt x="124" y="81"/>
                  <a:pt x="143" y="92"/>
                </a:cubicBezTo>
                <a:cubicBezTo>
                  <a:pt x="143" y="92"/>
                  <a:pt x="143" y="92"/>
                  <a:pt x="143" y="92"/>
                </a:cubicBezTo>
                <a:cubicBezTo>
                  <a:pt x="217" y="136"/>
                  <a:pt x="299" y="185"/>
                  <a:pt x="338" y="211"/>
                </a:cubicBezTo>
                <a:cubicBezTo>
                  <a:pt x="338" y="211"/>
                  <a:pt x="338" y="211"/>
                  <a:pt x="338" y="211"/>
                </a:cubicBezTo>
                <a:cubicBezTo>
                  <a:pt x="350" y="218"/>
                  <a:pt x="357" y="223"/>
                  <a:pt x="360" y="226"/>
                </a:cubicBezTo>
                <a:cubicBezTo>
                  <a:pt x="360" y="226"/>
                  <a:pt x="360" y="226"/>
                  <a:pt x="360" y="226"/>
                </a:cubicBezTo>
                <a:cubicBezTo>
                  <a:pt x="361" y="227"/>
                  <a:pt x="362" y="228"/>
                  <a:pt x="362" y="231"/>
                </a:cubicBezTo>
                <a:cubicBezTo>
                  <a:pt x="362" y="231"/>
                  <a:pt x="362" y="231"/>
                  <a:pt x="362" y="231"/>
                </a:cubicBezTo>
                <a:cubicBezTo>
                  <a:pt x="362" y="231"/>
                  <a:pt x="362" y="232"/>
                  <a:pt x="361" y="233"/>
                </a:cubicBezTo>
                <a:cubicBezTo>
                  <a:pt x="361" y="233"/>
                  <a:pt x="361" y="233"/>
                  <a:pt x="361" y="233"/>
                </a:cubicBezTo>
                <a:cubicBezTo>
                  <a:pt x="360" y="235"/>
                  <a:pt x="358" y="235"/>
                  <a:pt x="357" y="235"/>
                </a:cubicBezTo>
                <a:cubicBezTo>
                  <a:pt x="357" y="235"/>
                  <a:pt x="357" y="235"/>
                  <a:pt x="357" y="235"/>
                </a:cubicBezTo>
                <a:cubicBezTo>
                  <a:pt x="355" y="235"/>
                  <a:pt x="354" y="234"/>
                  <a:pt x="351" y="233"/>
                </a:cubicBezTo>
                <a:cubicBezTo>
                  <a:pt x="351" y="233"/>
                  <a:pt x="351" y="233"/>
                  <a:pt x="351" y="233"/>
                </a:cubicBezTo>
                <a:cubicBezTo>
                  <a:pt x="356" y="236"/>
                  <a:pt x="356" y="236"/>
                  <a:pt x="356" y="236"/>
                </a:cubicBezTo>
                <a:cubicBezTo>
                  <a:pt x="357" y="237"/>
                  <a:pt x="358" y="240"/>
                  <a:pt x="357" y="241"/>
                </a:cubicBezTo>
                <a:cubicBezTo>
                  <a:pt x="357" y="241"/>
                  <a:pt x="357" y="241"/>
                  <a:pt x="357" y="241"/>
                </a:cubicBezTo>
                <a:cubicBezTo>
                  <a:pt x="356" y="243"/>
                  <a:pt x="353" y="244"/>
                  <a:pt x="352" y="243"/>
                </a:cubicBezTo>
                <a:cubicBezTo>
                  <a:pt x="352" y="243"/>
                  <a:pt x="352" y="243"/>
                  <a:pt x="352" y="243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356" y="254"/>
                  <a:pt x="356" y="254"/>
                  <a:pt x="356" y="254"/>
                </a:cubicBezTo>
                <a:cubicBezTo>
                  <a:pt x="357" y="255"/>
                  <a:pt x="357" y="256"/>
                  <a:pt x="357" y="257"/>
                </a:cubicBezTo>
                <a:cubicBezTo>
                  <a:pt x="357" y="257"/>
                  <a:pt x="357" y="257"/>
                  <a:pt x="357" y="257"/>
                </a:cubicBezTo>
                <a:cubicBezTo>
                  <a:pt x="357" y="258"/>
                  <a:pt x="357" y="259"/>
                  <a:pt x="356" y="260"/>
                </a:cubicBezTo>
                <a:cubicBezTo>
                  <a:pt x="356" y="260"/>
                  <a:pt x="356" y="260"/>
                  <a:pt x="356" y="260"/>
                </a:cubicBezTo>
                <a:cubicBezTo>
                  <a:pt x="355" y="261"/>
                  <a:pt x="354" y="261"/>
                  <a:pt x="353" y="261"/>
                </a:cubicBezTo>
                <a:cubicBezTo>
                  <a:pt x="353" y="261"/>
                  <a:pt x="353" y="261"/>
                  <a:pt x="353" y="261"/>
                </a:cubicBezTo>
                <a:cubicBezTo>
                  <a:pt x="351" y="261"/>
                  <a:pt x="350" y="260"/>
                  <a:pt x="347" y="259"/>
                </a:cubicBezTo>
                <a:cubicBezTo>
                  <a:pt x="347" y="259"/>
                  <a:pt x="347" y="259"/>
                  <a:pt x="347" y="259"/>
                </a:cubicBezTo>
                <a:cubicBezTo>
                  <a:pt x="345" y="258"/>
                  <a:pt x="342" y="256"/>
                  <a:pt x="338" y="254"/>
                </a:cubicBezTo>
                <a:cubicBezTo>
                  <a:pt x="338" y="254"/>
                  <a:pt x="338" y="254"/>
                  <a:pt x="338" y="254"/>
                </a:cubicBezTo>
                <a:cubicBezTo>
                  <a:pt x="331" y="250"/>
                  <a:pt x="320" y="244"/>
                  <a:pt x="308" y="237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283" y="223"/>
                  <a:pt x="249" y="203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184" y="164"/>
                  <a:pt x="152" y="145"/>
                  <a:pt x="123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5" y="273"/>
                  <a:pt x="355" y="273"/>
                  <a:pt x="355" y="273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7" y="274"/>
                  <a:pt x="357" y="274"/>
                  <a:pt x="357" y="274"/>
                </a:cubicBezTo>
                <a:cubicBezTo>
                  <a:pt x="358" y="276"/>
                  <a:pt x="357" y="278"/>
                  <a:pt x="356" y="279"/>
                </a:cubicBezTo>
                <a:cubicBezTo>
                  <a:pt x="356" y="279"/>
                  <a:pt x="356" y="279"/>
                  <a:pt x="356" y="279"/>
                </a:cubicBezTo>
                <a:cubicBezTo>
                  <a:pt x="355" y="280"/>
                  <a:pt x="354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280"/>
                  <a:pt x="353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2" y="280"/>
                  <a:pt x="352" y="280"/>
                  <a:pt x="352" y="280"/>
                </a:cubicBezTo>
                <a:cubicBezTo>
                  <a:pt x="351" y="280"/>
                  <a:pt x="351" y="280"/>
                  <a:pt x="351" y="279"/>
                </a:cubicBezTo>
                <a:cubicBezTo>
                  <a:pt x="351" y="279"/>
                  <a:pt x="351" y="279"/>
                  <a:pt x="351" y="279"/>
                </a:cubicBezTo>
                <a:cubicBezTo>
                  <a:pt x="351" y="279"/>
                  <a:pt x="350" y="279"/>
                  <a:pt x="349" y="279"/>
                </a:cubicBezTo>
                <a:cubicBezTo>
                  <a:pt x="349" y="279"/>
                  <a:pt x="349" y="279"/>
                  <a:pt x="349" y="279"/>
                </a:cubicBezTo>
                <a:cubicBezTo>
                  <a:pt x="348" y="278"/>
                  <a:pt x="346" y="277"/>
                  <a:pt x="343" y="275"/>
                </a:cubicBezTo>
                <a:cubicBezTo>
                  <a:pt x="343" y="275"/>
                  <a:pt x="343" y="275"/>
                  <a:pt x="343" y="275"/>
                </a:cubicBezTo>
                <a:cubicBezTo>
                  <a:pt x="338" y="272"/>
                  <a:pt x="331" y="268"/>
                  <a:pt x="321" y="262"/>
                </a:cubicBezTo>
                <a:cubicBezTo>
                  <a:pt x="321" y="262"/>
                  <a:pt x="321" y="262"/>
                  <a:pt x="321" y="262"/>
                </a:cubicBezTo>
                <a:cubicBezTo>
                  <a:pt x="305" y="253"/>
                  <a:pt x="282" y="240"/>
                  <a:pt x="257" y="225"/>
                </a:cubicBezTo>
                <a:cubicBezTo>
                  <a:pt x="257" y="225"/>
                  <a:pt x="257" y="225"/>
                  <a:pt x="257" y="225"/>
                </a:cubicBezTo>
                <a:cubicBezTo>
                  <a:pt x="289" y="244"/>
                  <a:pt x="317" y="261"/>
                  <a:pt x="335" y="273"/>
                </a:cubicBezTo>
                <a:cubicBezTo>
                  <a:pt x="335" y="273"/>
                  <a:pt x="335" y="273"/>
                  <a:pt x="335" y="273"/>
                </a:cubicBezTo>
                <a:cubicBezTo>
                  <a:pt x="346" y="281"/>
                  <a:pt x="353" y="286"/>
                  <a:pt x="356" y="290"/>
                </a:cubicBezTo>
                <a:cubicBezTo>
                  <a:pt x="356" y="290"/>
                  <a:pt x="356" y="290"/>
                  <a:pt x="356" y="290"/>
                </a:cubicBezTo>
                <a:cubicBezTo>
                  <a:pt x="357" y="291"/>
                  <a:pt x="358" y="292"/>
                  <a:pt x="358" y="294"/>
                </a:cubicBezTo>
                <a:cubicBezTo>
                  <a:pt x="358" y="294"/>
                  <a:pt x="358" y="294"/>
                  <a:pt x="358" y="294"/>
                </a:cubicBezTo>
                <a:cubicBezTo>
                  <a:pt x="358" y="295"/>
                  <a:pt x="358" y="296"/>
                  <a:pt x="357" y="297"/>
                </a:cubicBezTo>
                <a:cubicBezTo>
                  <a:pt x="357" y="297"/>
                  <a:pt x="357" y="297"/>
                  <a:pt x="357" y="297"/>
                </a:cubicBezTo>
                <a:cubicBezTo>
                  <a:pt x="356" y="298"/>
                  <a:pt x="354" y="299"/>
                  <a:pt x="352" y="298"/>
                </a:cubicBezTo>
                <a:cubicBezTo>
                  <a:pt x="352" y="298"/>
                  <a:pt x="352" y="298"/>
                  <a:pt x="352" y="29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38" y="289"/>
                  <a:pt x="338" y="290"/>
                  <a:pt x="338" y="290"/>
                </a:cubicBezTo>
                <a:cubicBezTo>
                  <a:pt x="338" y="290"/>
                  <a:pt x="338" y="290"/>
                  <a:pt x="338" y="290"/>
                </a:cubicBezTo>
                <a:cubicBezTo>
                  <a:pt x="350" y="297"/>
                  <a:pt x="357" y="303"/>
                  <a:pt x="360" y="307"/>
                </a:cubicBezTo>
                <a:cubicBezTo>
                  <a:pt x="360" y="307"/>
                  <a:pt x="360" y="307"/>
                  <a:pt x="360" y="307"/>
                </a:cubicBezTo>
                <a:cubicBezTo>
                  <a:pt x="361" y="308"/>
                  <a:pt x="362" y="309"/>
                  <a:pt x="362" y="311"/>
                </a:cubicBezTo>
                <a:cubicBezTo>
                  <a:pt x="362" y="311"/>
                  <a:pt x="362" y="311"/>
                  <a:pt x="362" y="311"/>
                </a:cubicBezTo>
                <a:cubicBezTo>
                  <a:pt x="362" y="312"/>
                  <a:pt x="362" y="312"/>
                  <a:pt x="362" y="313"/>
                </a:cubicBezTo>
                <a:cubicBezTo>
                  <a:pt x="362" y="313"/>
                  <a:pt x="362" y="313"/>
                  <a:pt x="362" y="313"/>
                </a:cubicBezTo>
                <a:cubicBezTo>
                  <a:pt x="361" y="314"/>
                  <a:pt x="360" y="315"/>
                  <a:pt x="359" y="315"/>
                </a:cubicBezTo>
                <a:cubicBezTo>
                  <a:pt x="359" y="315"/>
                  <a:pt x="359" y="315"/>
                  <a:pt x="359" y="315"/>
                </a:cubicBezTo>
                <a:cubicBezTo>
                  <a:pt x="358" y="315"/>
                  <a:pt x="357" y="315"/>
                  <a:pt x="356" y="315"/>
                </a:cubicBezTo>
                <a:cubicBezTo>
                  <a:pt x="356" y="315"/>
                  <a:pt x="356" y="315"/>
                  <a:pt x="356" y="315"/>
                </a:cubicBezTo>
                <a:cubicBezTo>
                  <a:pt x="356" y="314"/>
                  <a:pt x="338" y="304"/>
                  <a:pt x="310" y="287"/>
                </a:cubicBezTo>
                <a:cubicBezTo>
                  <a:pt x="310" y="287"/>
                  <a:pt x="310" y="287"/>
                  <a:pt x="310" y="287"/>
                </a:cubicBezTo>
                <a:cubicBezTo>
                  <a:pt x="283" y="270"/>
                  <a:pt x="245" y="247"/>
                  <a:pt x="206" y="224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146" y="188"/>
                  <a:pt x="82" y="15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63" y="143"/>
                  <a:pt x="91" y="161"/>
                  <a:pt x="121" y="180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83" y="218"/>
                  <a:pt x="256" y="263"/>
                  <a:pt x="305" y="293"/>
                </a:cubicBezTo>
                <a:cubicBezTo>
                  <a:pt x="305" y="293"/>
                  <a:pt x="305" y="293"/>
                  <a:pt x="305" y="293"/>
                </a:cubicBezTo>
                <a:cubicBezTo>
                  <a:pt x="336" y="312"/>
                  <a:pt x="357" y="324"/>
                  <a:pt x="359" y="326"/>
                </a:cubicBezTo>
                <a:cubicBezTo>
                  <a:pt x="359" y="326"/>
                  <a:pt x="359" y="326"/>
                  <a:pt x="359" y="326"/>
                </a:cubicBezTo>
                <a:cubicBezTo>
                  <a:pt x="360" y="326"/>
                  <a:pt x="360" y="327"/>
                  <a:pt x="360" y="327"/>
                </a:cubicBezTo>
                <a:cubicBezTo>
                  <a:pt x="360" y="327"/>
                  <a:pt x="360" y="327"/>
                  <a:pt x="360" y="327"/>
                </a:cubicBezTo>
                <a:cubicBezTo>
                  <a:pt x="362" y="328"/>
                  <a:pt x="362" y="330"/>
                  <a:pt x="360" y="332"/>
                </a:cubicBezTo>
                <a:cubicBezTo>
                  <a:pt x="360" y="332"/>
                  <a:pt x="360" y="332"/>
                  <a:pt x="360" y="332"/>
                </a:cubicBezTo>
                <a:cubicBezTo>
                  <a:pt x="360" y="333"/>
                  <a:pt x="358" y="333"/>
                  <a:pt x="357" y="333"/>
                </a:cubicBezTo>
                <a:cubicBezTo>
                  <a:pt x="357" y="333"/>
                  <a:pt x="357" y="333"/>
                  <a:pt x="357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6" y="333"/>
                </a:cubicBezTo>
                <a:cubicBezTo>
                  <a:pt x="356" y="333"/>
                  <a:pt x="356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3"/>
                  <a:pt x="355" y="333"/>
                  <a:pt x="355" y="333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5" y="332"/>
                  <a:pt x="355" y="332"/>
                  <a:pt x="355" y="332"/>
                </a:cubicBezTo>
                <a:cubicBezTo>
                  <a:pt x="354" y="332"/>
                  <a:pt x="353" y="331"/>
                  <a:pt x="352" y="330"/>
                </a:cubicBezTo>
                <a:cubicBezTo>
                  <a:pt x="352" y="330"/>
                  <a:pt x="352" y="330"/>
                  <a:pt x="352" y="330"/>
                </a:cubicBezTo>
                <a:cubicBezTo>
                  <a:pt x="349" y="329"/>
                  <a:pt x="345" y="327"/>
                  <a:pt x="340" y="324"/>
                </a:cubicBezTo>
                <a:cubicBezTo>
                  <a:pt x="340" y="324"/>
                  <a:pt x="340" y="324"/>
                  <a:pt x="340" y="324"/>
                </a:cubicBezTo>
                <a:cubicBezTo>
                  <a:pt x="330" y="318"/>
                  <a:pt x="317" y="311"/>
                  <a:pt x="300" y="301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267" y="282"/>
                  <a:pt x="223" y="257"/>
                  <a:pt x="179" y="232"/>
                </a:cubicBezTo>
                <a:cubicBezTo>
                  <a:pt x="179" y="232"/>
                  <a:pt x="179" y="232"/>
                  <a:pt x="179" y="232"/>
                </a:cubicBezTo>
                <a:cubicBezTo>
                  <a:pt x="166" y="224"/>
                  <a:pt x="153" y="217"/>
                  <a:pt x="140" y="210"/>
                </a:cubicBezTo>
                <a:cubicBezTo>
                  <a:pt x="140" y="210"/>
                  <a:pt x="140" y="210"/>
                  <a:pt x="140" y="210"/>
                </a:cubicBezTo>
                <a:cubicBezTo>
                  <a:pt x="198" y="245"/>
                  <a:pt x="261" y="285"/>
                  <a:pt x="306" y="312"/>
                </a:cubicBezTo>
                <a:cubicBezTo>
                  <a:pt x="306" y="312"/>
                  <a:pt x="306" y="312"/>
                  <a:pt x="306" y="312"/>
                </a:cubicBezTo>
                <a:cubicBezTo>
                  <a:pt x="339" y="332"/>
                  <a:pt x="361" y="346"/>
                  <a:pt x="361" y="346"/>
                </a:cubicBezTo>
                <a:cubicBezTo>
                  <a:pt x="361" y="346"/>
                  <a:pt x="361" y="346"/>
                  <a:pt x="361" y="346"/>
                </a:cubicBezTo>
                <a:cubicBezTo>
                  <a:pt x="363" y="347"/>
                  <a:pt x="363" y="349"/>
                  <a:pt x="362" y="351"/>
                </a:cubicBezTo>
                <a:cubicBezTo>
                  <a:pt x="362" y="351"/>
                  <a:pt x="362" y="351"/>
                  <a:pt x="362" y="351"/>
                </a:cubicBezTo>
                <a:cubicBezTo>
                  <a:pt x="361" y="353"/>
                  <a:pt x="359" y="353"/>
                  <a:pt x="357" y="352"/>
                </a:cubicBezTo>
                <a:cubicBezTo>
                  <a:pt x="357" y="352"/>
                  <a:pt x="357" y="352"/>
                  <a:pt x="357" y="352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90" y="197"/>
                  <a:pt x="101" y="204"/>
                  <a:pt x="114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46" y="232"/>
                  <a:pt x="182" y="254"/>
                  <a:pt x="216" y="274"/>
                </a:cubicBezTo>
                <a:cubicBezTo>
                  <a:pt x="216" y="274"/>
                  <a:pt x="216" y="274"/>
                  <a:pt x="216" y="274"/>
                </a:cubicBezTo>
                <a:cubicBezTo>
                  <a:pt x="282" y="313"/>
                  <a:pt x="339" y="347"/>
                  <a:pt x="339" y="347"/>
                </a:cubicBezTo>
                <a:cubicBezTo>
                  <a:pt x="339" y="347"/>
                  <a:pt x="339" y="347"/>
                  <a:pt x="339" y="347"/>
                </a:cubicBezTo>
                <a:cubicBezTo>
                  <a:pt x="340" y="347"/>
                  <a:pt x="340" y="348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49"/>
                </a:cubicBezTo>
                <a:cubicBezTo>
                  <a:pt x="341" y="349"/>
                  <a:pt x="341" y="349"/>
                  <a:pt x="341" y="350"/>
                </a:cubicBezTo>
                <a:cubicBezTo>
                  <a:pt x="341" y="350"/>
                  <a:pt x="341" y="350"/>
                  <a:pt x="341" y="350"/>
                </a:cubicBezTo>
                <a:cubicBezTo>
                  <a:pt x="341" y="350"/>
                  <a:pt x="341" y="351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1" y="352"/>
                </a:cubicBezTo>
                <a:cubicBezTo>
                  <a:pt x="341" y="352"/>
                  <a:pt x="341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2"/>
                  <a:pt x="340" y="352"/>
                  <a:pt x="340" y="352"/>
                </a:cubicBezTo>
                <a:cubicBezTo>
                  <a:pt x="340" y="353"/>
                  <a:pt x="339" y="353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8" y="354"/>
                  <a:pt x="338" y="354"/>
                  <a:pt x="338" y="354"/>
                </a:cubicBezTo>
                <a:cubicBezTo>
                  <a:pt x="337" y="354"/>
                  <a:pt x="336" y="354"/>
                  <a:pt x="335" y="353"/>
                </a:cubicBezTo>
                <a:cubicBezTo>
                  <a:pt x="335" y="353"/>
                  <a:pt x="335" y="353"/>
                  <a:pt x="335" y="353"/>
                </a:cubicBezTo>
                <a:cubicBezTo>
                  <a:pt x="335" y="353"/>
                  <a:pt x="321" y="345"/>
                  <a:pt x="299" y="332"/>
                </a:cubicBezTo>
                <a:cubicBezTo>
                  <a:pt x="299" y="332"/>
                  <a:pt x="299" y="332"/>
                  <a:pt x="299" y="332"/>
                </a:cubicBezTo>
                <a:cubicBezTo>
                  <a:pt x="299" y="332"/>
                  <a:pt x="300" y="332"/>
                  <a:pt x="300" y="333"/>
                </a:cubicBezTo>
                <a:cubicBezTo>
                  <a:pt x="300" y="333"/>
                  <a:pt x="300" y="333"/>
                  <a:pt x="300" y="333"/>
                </a:cubicBezTo>
                <a:cubicBezTo>
                  <a:pt x="310" y="339"/>
                  <a:pt x="316" y="344"/>
                  <a:pt x="319" y="347"/>
                </a:cubicBezTo>
                <a:cubicBezTo>
                  <a:pt x="319" y="347"/>
                  <a:pt x="319" y="347"/>
                  <a:pt x="319" y="347"/>
                </a:cubicBezTo>
                <a:cubicBezTo>
                  <a:pt x="320" y="348"/>
                  <a:pt x="321" y="348"/>
                  <a:pt x="321" y="351"/>
                </a:cubicBezTo>
                <a:cubicBezTo>
                  <a:pt x="321" y="351"/>
                  <a:pt x="321" y="351"/>
                  <a:pt x="321" y="351"/>
                </a:cubicBezTo>
                <a:cubicBezTo>
                  <a:pt x="321" y="351"/>
                  <a:pt x="321" y="352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20" y="353"/>
                  <a:pt x="320" y="353"/>
                  <a:pt x="320" y="353"/>
                </a:cubicBezTo>
                <a:cubicBezTo>
                  <a:pt x="319" y="355"/>
                  <a:pt x="317" y="355"/>
                  <a:pt x="316" y="355"/>
                </a:cubicBezTo>
                <a:cubicBezTo>
                  <a:pt x="316" y="355"/>
                  <a:pt x="316" y="355"/>
                  <a:pt x="316" y="355"/>
                </a:cubicBezTo>
                <a:cubicBezTo>
                  <a:pt x="312" y="355"/>
                  <a:pt x="308" y="352"/>
                  <a:pt x="301" y="349"/>
                </a:cubicBezTo>
                <a:close/>
                <a:moveTo>
                  <a:pt x="359" y="333"/>
                </a:move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ubicBezTo>
                  <a:pt x="359" y="333"/>
                  <a:pt x="359" y="333"/>
                  <a:pt x="359" y="333"/>
                </a:cubicBezTo>
                <a:close/>
                <a:moveTo>
                  <a:pt x="356" y="218"/>
                </a:move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6" y="218"/>
                  <a:pt x="356" y="218"/>
                </a:cubicBezTo>
                <a:cubicBezTo>
                  <a:pt x="356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5" y="218"/>
                  <a:pt x="355" y="218"/>
                  <a:pt x="355" y="218"/>
                </a:cubicBezTo>
                <a:cubicBezTo>
                  <a:pt x="356" y="218"/>
                  <a:pt x="356" y="218"/>
                  <a:pt x="356" y="218"/>
                </a:cubicBezTo>
                <a:close/>
                <a:moveTo>
                  <a:pt x="355" y="178"/>
                </a:move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ubicBezTo>
                  <a:pt x="355" y="178"/>
                  <a:pt x="355" y="178"/>
                  <a:pt x="355" y="178"/>
                </a:cubicBezTo>
                <a:close/>
                <a:moveTo>
                  <a:pt x="361" y="155"/>
                </a:move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ubicBezTo>
                  <a:pt x="361" y="155"/>
                  <a:pt x="361" y="155"/>
                  <a:pt x="361" y="155"/>
                </a:cubicBezTo>
                <a:close/>
                <a:moveTo>
                  <a:pt x="169" y="6"/>
                </a:moveTo>
                <a:cubicBezTo>
                  <a:pt x="169" y="6"/>
                  <a:pt x="169" y="6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7"/>
                  <a:pt x="169" y="7"/>
                  <a:pt x="169" y="6"/>
                </a:cubicBezTo>
                <a:close/>
                <a:moveTo>
                  <a:pt x="69" y="6"/>
                </a:move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lIns="68580" tIns="34290" rIns="68580" bIns="34290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35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20" name="文本框 7"/>
          <p:cNvSpPr txBox="1"/>
          <p:nvPr/>
        </p:nvSpPr>
        <p:spPr>
          <a:xfrm>
            <a:off x="4792964" y="4060393"/>
            <a:ext cx="4441825" cy="3381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将手绘纹理另存为</a:t>
            </a:r>
            <a:r>
              <a:rPr lang="en-US" altLang="zh-CN" sz="1600" dirty="0">
                <a:solidFill>
                  <a:schemeClr val="bg1"/>
                </a:solidFill>
                <a:latin typeface="+mn-lt"/>
                <a:ea typeface="+mn-ea"/>
              </a:rPr>
              <a:t>PNG</a:t>
            </a: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格式（此处命名为纹理</a:t>
            </a:r>
            <a:r>
              <a:rPr lang="en-US" altLang="zh-CN" sz="1600" dirty="0">
                <a:solidFill>
                  <a:schemeClr val="bg1"/>
                </a:solidFill>
                <a:latin typeface="+mn-lt"/>
                <a:ea typeface="+mn-ea"/>
              </a:rPr>
              <a:t>1</a:t>
            </a: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）</a:t>
            </a:r>
          </a:p>
        </p:txBody>
      </p:sp>
      <p:sp>
        <p:nvSpPr>
          <p:cNvPr id="21" name="文本框 8"/>
          <p:cNvSpPr txBox="1"/>
          <p:nvPr/>
        </p:nvSpPr>
        <p:spPr>
          <a:xfrm>
            <a:off x="1933876" y="4898593"/>
            <a:ext cx="7961313" cy="5847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二、将需要的文字进行文本填充</a:t>
            </a:r>
            <a:r>
              <a:rPr lang="zh-CN" altLang="en-US" sz="1600" dirty="0" smtClean="0">
                <a:solidFill>
                  <a:schemeClr val="bg1"/>
                </a:solidFill>
                <a:latin typeface="+mn-lt"/>
                <a:ea typeface="+mn-ea"/>
              </a:rPr>
              <a:t>，找到菜单栏中的“格式”</a:t>
            </a:r>
            <a:r>
              <a:rPr lang="en-US" altLang="zh-CN" sz="1600" dirty="0" smtClean="0">
                <a:solidFill>
                  <a:schemeClr val="bg1"/>
                </a:solidFill>
              </a:rPr>
              <a:t>—》</a:t>
            </a:r>
            <a:r>
              <a:rPr lang="zh-CN" altLang="en-US" sz="1600" dirty="0" smtClean="0">
                <a:solidFill>
                  <a:schemeClr val="bg1"/>
                </a:solidFill>
              </a:rPr>
              <a:t>文本填充，</a:t>
            </a:r>
            <a:r>
              <a:rPr lang="zh-CN" altLang="en-US" sz="1600" dirty="0" smtClean="0">
                <a:solidFill>
                  <a:schemeClr val="bg1"/>
                </a:solidFill>
                <a:latin typeface="+mn-lt"/>
                <a:ea typeface="+mn-ea"/>
              </a:rPr>
              <a:t>填充</a:t>
            </a: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方式选择图片，选择一步骤中的纹理</a:t>
            </a:r>
            <a:r>
              <a:rPr lang="en-US" altLang="zh-CN" sz="1600" dirty="0">
                <a:solidFill>
                  <a:schemeClr val="bg1"/>
                </a:solidFill>
                <a:latin typeface="+mn-lt"/>
                <a:ea typeface="+mn-ea"/>
              </a:rPr>
              <a:t>1</a:t>
            </a: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图片即可</a:t>
            </a:r>
          </a:p>
        </p:txBody>
      </p:sp>
      <p:sp>
        <p:nvSpPr>
          <p:cNvPr id="22" name="文本框 9"/>
          <p:cNvSpPr txBox="1"/>
          <p:nvPr/>
        </p:nvSpPr>
        <p:spPr>
          <a:xfrm>
            <a:off x="1933876" y="5491355"/>
            <a:ext cx="7961313" cy="8302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三、如果形状需要填充为手绘效果，操作步骤同一、二；只需在形状填充下选择图片</a:t>
            </a:r>
            <a:endParaRPr lang="en-US" altLang="zh-CN" sz="1600" dirty="0">
              <a:solidFill>
                <a:schemeClr val="bg1"/>
              </a:solidFill>
              <a:latin typeface="+mn-lt"/>
              <a:ea typeface="+mn-ea"/>
            </a:endParaRPr>
          </a:p>
          <a:p>
            <a:pPr eaLnBrk="1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chemeClr val="bg1"/>
                </a:solidFill>
                <a:latin typeface="+mn-lt"/>
                <a:ea typeface="+mn-ea"/>
              </a:rPr>
              <a:t>再选择合适的手绘纹理即可</a:t>
            </a:r>
          </a:p>
        </p:txBody>
      </p:sp>
    </p:spTree>
    <p:extLst>
      <p:ext uri="{BB962C8B-B14F-4D97-AF65-F5344CB8AC3E}">
        <p14:creationId xmlns:p14="http://schemas.microsoft.com/office/powerpoint/2010/main" val="2936816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100"/>
    </mc:Choice>
    <mc:Fallback xmlns="">
      <p:transition spd="slow" advTm="41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9547" y="4453555"/>
            <a:ext cx="3275778" cy="2150804"/>
          </a:xfrm>
          <a:prstGeom prst="rect">
            <a:avLst/>
          </a:prstGeom>
        </p:spPr>
      </p:pic>
      <p:sp>
        <p:nvSpPr>
          <p:cNvPr id="6" name="文本框 10"/>
          <p:cNvSpPr txBox="1"/>
          <p:nvPr/>
        </p:nvSpPr>
        <p:spPr>
          <a:xfrm>
            <a:off x="1040843" y="1647154"/>
            <a:ext cx="8779145" cy="1184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7100" dirty="0" smtClean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方正正大黑简体" panose="02000000000000000000" pitchFamily="2" charset="-122"/>
                <a:ea typeface="方正正大黑简体" panose="02000000000000000000" pitchFamily="2" charset="-122"/>
                <a:cs typeface="Mongolian Baiti" panose="03000500000000000000" pitchFamily="66" charset="0"/>
              </a:rPr>
              <a:t>感谢您的指正</a:t>
            </a:r>
            <a:endParaRPr lang="zh-CN" altLang="en-US" sz="7100" dirty="0"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方正正大黑简体" panose="02000000000000000000" pitchFamily="2" charset="-122"/>
              <a:ea typeface="方正正大黑简体" panose="02000000000000000000" pitchFamily="2" charset="-122"/>
              <a:cs typeface="Mongolian Baiti" panose="03000500000000000000" pitchFamily="66" charset="0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1401291" y="2999876"/>
            <a:ext cx="8048070" cy="169480"/>
            <a:chOff x="2804139" y="4450981"/>
            <a:chExt cx="7078926" cy="223552"/>
          </a:xfrm>
        </p:grpSpPr>
        <p:sp>
          <p:nvSpPr>
            <p:cNvPr id="8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249058" flipV="1">
            <a:off x="9392315" y="1767021"/>
            <a:ext cx="561484" cy="1373267"/>
          </a:xfrm>
          <a:prstGeom prst="rect">
            <a:avLst/>
          </a:prstGeom>
        </p:spPr>
      </p:pic>
      <p:sp>
        <p:nvSpPr>
          <p:cNvPr id="16" name="文本框 136"/>
          <p:cNvSpPr txBox="1"/>
          <p:nvPr/>
        </p:nvSpPr>
        <p:spPr>
          <a:xfrm>
            <a:off x="1658301" y="3436434"/>
            <a:ext cx="73741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 smtClean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答辩模版</a:t>
            </a:r>
            <a:r>
              <a:rPr lang="en-US" altLang="zh-CN" sz="2400" b="1" dirty="0" smtClean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 smtClean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毕业设计</a:t>
            </a:r>
            <a:r>
              <a:rPr lang="en-US" altLang="zh-CN" sz="2400" b="1" dirty="0" smtClean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 smtClean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学术报告</a:t>
            </a:r>
            <a:r>
              <a:rPr lang="en-US" altLang="zh-CN" sz="2400" b="1" dirty="0" smtClean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2400" b="1" dirty="0" smtClean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开题报告通用动态</a:t>
            </a:r>
            <a:r>
              <a:rPr lang="en-US" altLang="zh-CN" sz="2400" b="1" dirty="0" smtClean="0">
                <a:blipFill dpi="0" rotWithShape="1"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endParaRPr lang="zh-CN" altLang="en-US" sz="2400" b="1" dirty="0"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KSO_Shape"/>
          <p:cNvSpPr>
            <a:spLocks/>
          </p:cNvSpPr>
          <p:nvPr/>
        </p:nvSpPr>
        <p:spPr bwMode="auto">
          <a:xfrm>
            <a:off x="5138727" y="4696740"/>
            <a:ext cx="529018" cy="529900"/>
          </a:xfrm>
          <a:custGeom>
            <a:avLst/>
            <a:gdLst>
              <a:gd name="T0" fmla="*/ 923363 w 1752600"/>
              <a:gd name="T1" fmla="*/ 1417153 h 1754188"/>
              <a:gd name="T2" fmla="*/ 958587 w 1752600"/>
              <a:gd name="T3" fmla="*/ 1476612 h 1754188"/>
              <a:gd name="T4" fmla="*/ 945181 w 1752600"/>
              <a:gd name="T5" fmla="*/ 1530763 h 1754188"/>
              <a:gd name="T6" fmla="*/ 886299 w 1752600"/>
              <a:gd name="T7" fmla="*/ 1566067 h 1754188"/>
              <a:gd name="T8" fmla="*/ 832675 w 1752600"/>
              <a:gd name="T9" fmla="*/ 1552795 h 1754188"/>
              <a:gd name="T10" fmla="*/ 797714 w 1752600"/>
              <a:gd name="T11" fmla="*/ 1493335 h 1754188"/>
              <a:gd name="T12" fmla="*/ 810857 w 1752600"/>
              <a:gd name="T13" fmla="*/ 1439185 h 1754188"/>
              <a:gd name="T14" fmla="*/ 869739 w 1752600"/>
              <a:gd name="T15" fmla="*/ 1403616 h 1754188"/>
              <a:gd name="T16" fmla="*/ 1526266 w 1752600"/>
              <a:gd name="T17" fmla="*/ 809406 h 1754188"/>
              <a:gd name="T18" fmla="*/ 1561836 w 1752600"/>
              <a:gd name="T19" fmla="*/ 868866 h 1754188"/>
              <a:gd name="T20" fmla="*/ 1548298 w 1752600"/>
              <a:gd name="T21" fmla="*/ 923016 h 1754188"/>
              <a:gd name="T22" fmla="*/ 1488839 w 1752600"/>
              <a:gd name="T23" fmla="*/ 958586 h 1754188"/>
              <a:gd name="T24" fmla="*/ 1434954 w 1752600"/>
              <a:gd name="T25" fmla="*/ 945048 h 1754188"/>
              <a:gd name="T26" fmla="*/ 1399385 w 1752600"/>
              <a:gd name="T27" fmla="*/ 885589 h 1754188"/>
              <a:gd name="T28" fmla="*/ 1412922 w 1752600"/>
              <a:gd name="T29" fmla="*/ 831438 h 1754188"/>
              <a:gd name="T30" fmla="*/ 1472116 w 1752600"/>
              <a:gd name="T31" fmla="*/ 795869 h 1754188"/>
              <a:gd name="T32" fmla="*/ 931422 w 1752600"/>
              <a:gd name="T33" fmla="*/ 210375 h 1754188"/>
              <a:gd name="T34" fmla="*/ 985331 w 1752600"/>
              <a:gd name="T35" fmla="*/ 812351 h 1754188"/>
              <a:gd name="T36" fmla="*/ 997223 w 1752600"/>
              <a:gd name="T37" fmla="*/ 915108 h 1754188"/>
              <a:gd name="T38" fmla="*/ 946749 w 1752600"/>
              <a:gd name="T39" fmla="*/ 982906 h 1754188"/>
              <a:gd name="T40" fmla="*/ 857693 w 1752600"/>
              <a:gd name="T41" fmla="*/ 1003564 h 1754188"/>
              <a:gd name="T42" fmla="*/ 763351 w 1752600"/>
              <a:gd name="T43" fmla="*/ 937354 h 1754188"/>
              <a:gd name="T44" fmla="*/ 353480 w 1752600"/>
              <a:gd name="T45" fmla="*/ 893921 h 1754188"/>
              <a:gd name="T46" fmla="*/ 383342 w 1752600"/>
              <a:gd name="T47" fmla="*/ 820296 h 1754188"/>
              <a:gd name="T48" fmla="*/ 815147 w 1752600"/>
              <a:gd name="T49" fmla="*/ 764945 h 1754188"/>
              <a:gd name="T50" fmla="*/ 858486 w 1752600"/>
              <a:gd name="T51" fmla="*/ 180713 h 1754188"/>
              <a:gd name="T52" fmla="*/ 670516 w 1752600"/>
              <a:gd name="T53" fmla="*/ 152975 h 1754188"/>
              <a:gd name="T54" fmla="*/ 441192 w 1752600"/>
              <a:gd name="T55" fmla="*/ 263340 h 1754188"/>
              <a:gd name="T56" fmla="*/ 263181 w 1752600"/>
              <a:gd name="T57" fmla="*/ 441458 h 1754188"/>
              <a:gd name="T58" fmla="*/ 152883 w 1752600"/>
              <a:gd name="T59" fmla="*/ 670921 h 1754188"/>
              <a:gd name="T60" fmla="*/ 126168 w 1752600"/>
              <a:gd name="T61" fmla="*/ 934791 h 1754188"/>
              <a:gd name="T62" fmla="*/ 190707 w 1752600"/>
              <a:gd name="T63" fmla="*/ 1186485 h 1754188"/>
              <a:gd name="T64" fmla="*/ 332216 w 1752600"/>
              <a:gd name="T65" fmla="*/ 1396099 h 1754188"/>
              <a:gd name="T66" fmla="*/ 534297 w 1752600"/>
              <a:gd name="T67" fmla="*/ 1547221 h 1754188"/>
              <a:gd name="T68" fmla="*/ 780550 w 1752600"/>
              <a:gd name="T69" fmla="*/ 1623709 h 1754188"/>
              <a:gd name="T70" fmla="*/ 1045847 w 1752600"/>
              <a:gd name="T71" fmla="*/ 1610476 h 1754188"/>
              <a:gd name="T72" fmla="*/ 1281255 w 1752600"/>
              <a:gd name="T73" fmla="*/ 1511227 h 1754188"/>
              <a:gd name="T74" fmla="*/ 1467730 w 1752600"/>
              <a:gd name="T75" fmla="*/ 1341578 h 1754188"/>
              <a:gd name="T76" fmla="*/ 1588873 w 1752600"/>
              <a:gd name="T77" fmla="*/ 1118202 h 1754188"/>
              <a:gd name="T78" fmla="*/ 1628019 w 1752600"/>
              <a:gd name="T79" fmla="*/ 857509 h 1754188"/>
              <a:gd name="T80" fmla="*/ 1576176 w 1752600"/>
              <a:gd name="T81" fmla="*/ 601315 h 1754188"/>
              <a:gd name="T82" fmla="*/ 1444718 w 1752600"/>
              <a:gd name="T83" fmla="*/ 384820 h 1754188"/>
              <a:gd name="T84" fmla="*/ 1250573 w 1752600"/>
              <a:gd name="T85" fmla="*/ 224170 h 1754188"/>
              <a:gd name="T86" fmla="*/ 1009345 w 1752600"/>
              <a:gd name="T87" fmla="*/ 136037 h 1754188"/>
              <a:gd name="T88" fmla="*/ 987656 w 1752600"/>
              <a:gd name="T89" fmla="*/ 7146 h 1754188"/>
              <a:gd name="T90" fmla="*/ 1274907 w 1752600"/>
              <a:gd name="T91" fmla="*/ 96337 h 1754188"/>
              <a:gd name="T92" fmla="*/ 1510315 w 1752600"/>
              <a:gd name="T93" fmla="*/ 272074 h 1754188"/>
              <a:gd name="T94" fmla="*/ 1675101 w 1752600"/>
              <a:gd name="T95" fmla="*/ 516358 h 1754188"/>
              <a:gd name="T96" fmla="*/ 1749955 w 1752600"/>
              <a:gd name="T97" fmla="*/ 809605 h 1754188"/>
              <a:gd name="T98" fmla="*/ 1719273 w 1752600"/>
              <a:gd name="T99" fmla="*/ 1116879 h 1754188"/>
              <a:gd name="T100" fmla="*/ 1590724 w 1752600"/>
              <a:gd name="T101" fmla="*/ 1384453 h 1754188"/>
              <a:gd name="T102" fmla="*/ 1383353 w 1752600"/>
              <a:gd name="T103" fmla="*/ 1591949 h 1754188"/>
              <a:gd name="T104" fmla="*/ 1115940 w 1752600"/>
              <a:gd name="T105" fmla="*/ 1720576 h 1754188"/>
              <a:gd name="T106" fmla="*/ 809116 w 1752600"/>
              <a:gd name="T107" fmla="*/ 1751277 h 1754188"/>
              <a:gd name="T108" fmla="*/ 516046 w 1752600"/>
              <a:gd name="T109" fmla="*/ 1676377 h 1754188"/>
              <a:gd name="T110" fmla="*/ 271909 w 1752600"/>
              <a:gd name="T111" fmla="*/ 1511492 h 1754188"/>
              <a:gd name="T112" fmla="*/ 95750 w 1752600"/>
              <a:gd name="T113" fmla="*/ 1275941 h 1754188"/>
              <a:gd name="T114" fmla="*/ 6877 w 1752600"/>
              <a:gd name="T115" fmla="*/ 988782 h 1754188"/>
              <a:gd name="T116" fmla="*/ 22483 w 1752600"/>
              <a:gd name="T117" fmla="*/ 679126 h 1754188"/>
              <a:gd name="T118" fmla="*/ 138071 w 1752600"/>
              <a:gd name="T119" fmla="*/ 404935 h 1754188"/>
              <a:gd name="T120" fmla="*/ 335655 w 1752600"/>
              <a:gd name="T121" fmla="*/ 187117 h 1754188"/>
              <a:gd name="T122" fmla="*/ 595662 w 1752600"/>
              <a:gd name="T123" fmla="*/ 46051 h 1754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52600" h="1754188">
                <a:moveTo>
                  <a:pt x="873945" y="1403350"/>
                </a:moveTo>
                <a:lnTo>
                  <a:pt x="877888" y="1403350"/>
                </a:lnTo>
                <a:lnTo>
                  <a:pt x="882356" y="1403350"/>
                </a:lnTo>
                <a:lnTo>
                  <a:pt x="886299" y="1403616"/>
                </a:lnTo>
                <a:lnTo>
                  <a:pt x="890505" y="1404146"/>
                </a:lnTo>
                <a:lnTo>
                  <a:pt x="894448" y="1404943"/>
                </a:lnTo>
                <a:lnTo>
                  <a:pt x="898128" y="1405739"/>
                </a:lnTo>
                <a:lnTo>
                  <a:pt x="901808" y="1406801"/>
                </a:lnTo>
                <a:lnTo>
                  <a:pt x="906014" y="1408393"/>
                </a:lnTo>
                <a:lnTo>
                  <a:pt x="909432" y="1409455"/>
                </a:lnTo>
                <a:lnTo>
                  <a:pt x="913112" y="1411048"/>
                </a:lnTo>
                <a:lnTo>
                  <a:pt x="916529" y="1412906"/>
                </a:lnTo>
                <a:lnTo>
                  <a:pt x="919946" y="1415030"/>
                </a:lnTo>
                <a:lnTo>
                  <a:pt x="923363" y="1417153"/>
                </a:lnTo>
                <a:lnTo>
                  <a:pt x="929672" y="1421931"/>
                </a:lnTo>
                <a:lnTo>
                  <a:pt x="935192" y="1427240"/>
                </a:lnTo>
                <a:lnTo>
                  <a:pt x="940450" y="1432814"/>
                </a:lnTo>
                <a:lnTo>
                  <a:pt x="945181" y="1439185"/>
                </a:lnTo>
                <a:lnTo>
                  <a:pt x="947284" y="1442636"/>
                </a:lnTo>
                <a:lnTo>
                  <a:pt x="949124" y="1446086"/>
                </a:lnTo>
                <a:lnTo>
                  <a:pt x="951227" y="1449537"/>
                </a:lnTo>
                <a:lnTo>
                  <a:pt x="952804" y="1452988"/>
                </a:lnTo>
                <a:lnTo>
                  <a:pt x="953856" y="1456704"/>
                </a:lnTo>
                <a:lnTo>
                  <a:pt x="955433" y="1460420"/>
                </a:lnTo>
                <a:lnTo>
                  <a:pt x="956484" y="1464667"/>
                </a:lnTo>
                <a:lnTo>
                  <a:pt x="957273" y="1468384"/>
                </a:lnTo>
                <a:lnTo>
                  <a:pt x="958062" y="1472365"/>
                </a:lnTo>
                <a:lnTo>
                  <a:pt x="958587" y="1476612"/>
                </a:lnTo>
                <a:lnTo>
                  <a:pt x="958850" y="1480594"/>
                </a:lnTo>
                <a:lnTo>
                  <a:pt x="958850" y="1485107"/>
                </a:lnTo>
                <a:lnTo>
                  <a:pt x="958850" y="1489088"/>
                </a:lnTo>
                <a:lnTo>
                  <a:pt x="958587" y="1493335"/>
                </a:lnTo>
                <a:lnTo>
                  <a:pt x="958062" y="1497317"/>
                </a:lnTo>
                <a:lnTo>
                  <a:pt x="957273" y="1501299"/>
                </a:lnTo>
                <a:lnTo>
                  <a:pt x="956484" y="1505546"/>
                </a:lnTo>
                <a:lnTo>
                  <a:pt x="955433" y="1509262"/>
                </a:lnTo>
                <a:lnTo>
                  <a:pt x="953856" y="1512978"/>
                </a:lnTo>
                <a:lnTo>
                  <a:pt x="952804" y="1516694"/>
                </a:lnTo>
                <a:lnTo>
                  <a:pt x="951227" y="1520145"/>
                </a:lnTo>
                <a:lnTo>
                  <a:pt x="949124" y="1524127"/>
                </a:lnTo>
                <a:lnTo>
                  <a:pt x="947284" y="1527312"/>
                </a:lnTo>
                <a:lnTo>
                  <a:pt x="945181" y="1530763"/>
                </a:lnTo>
                <a:lnTo>
                  <a:pt x="940450" y="1536868"/>
                </a:lnTo>
                <a:lnTo>
                  <a:pt x="935192" y="1542973"/>
                </a:lnTo>
                <a:lnTo>
                  <a:pt x="929672" y="1548017"/>
                </a:lnTo>
                <a:lnTo>
                  <a:pt x="923363" y="1552795"/>
                </a:lnTo>
                <a:lnTo>
                  <a:pt x="919946" y="1554918"/>
                </a:lnTo>
                <a:lnTo>
                  <a:pt x="916529" y="1556776"/>
                </a:lnTo>
                <a:lnTo>
                  <a:pt x="913112" y="1558634"/>
                </a:lnTo>
                <a:lnTo>
                  <a:pt x="909432" y="1560227"/>
                </a:lnTo>
                <a:lnTo>
                  <a:pt x="906014" y="1561820"/>
                </a:lnTo>
                <a:lnTo>
                  <a:pt x="901808" y="1563147"/>
                </a:lnTo>
                <a:lnTo>
                  <a:pt x="898128" y="1564209"/>
                </a:lnTo>
                <a:lnTo>
                  <a:pt x="894448" y="1565005"/>
                </a:lnTo>
                <a:lnTo>
                  <a:pt x="890505" y="1565801"/>
                </a:lnTo>
                <a:lnTo>
                  <a:pt x="886299" y="1566067"/>
                </a:lnTo>
                <a:lnTo>
                  <a:pt x="882356" y="1566598"/>
                </a:lnTo>
                <a:lnTo>
                  <a:pt x="877888" y="1566863"/>
                </a:lnTo>
                <a:lnTo>
                  <a:pt x="873945" y="1566598"/>
                </a:lnTo>
                <a:lnTo>
                  <a:pt x="869739" y="1566067"/>
                </a:lnTo>
                <a:lnTo>
                  <a:pt x="865796" y="1565801"/>
                </a:lnTo>
                <a:lnTo>
                  <a:pt x="861853" y="1565005"/>
                </a:lnTo>
                <a:lnTo>
                  <a:pt x="857647" y="1564209"/>
                </a:lnTo>
                <a:lnTo>
                  <a:pt x="853967" y="1563147"/>
                </a:lnTo>
                <a:lnTo>
                  <a:pt x="850287" y="1561820"/>
                </a:lnTo>
                <a:lnTo>
                  <a:pt x="846607" y="1560227"/>
                </a:lnTo>
                <a:lnTo>
                  <a:pt x="842664" y="1558634"/>
                </a:lnTo>
                <a:lnTo>
                  <a:pt x="839247" y="1556776"/>
                </a:lnTo>
                <a:lnTo>
                  <a:pt x="835829" y="1554918"/>
                </a:lnTo>
                <a:lnTo>
                  <a:pt x="832675" y="1552795"/>
                </a:lnTo>
                <a:lnTo>
                  <a:pt x="826629" y="1548017"/>
                </a:lnTo>
                <a:lnTo>
                  <a:pt x="820583" y="1542973"/>
                </a:lnTo>
                <a:lnTo>
                  <a:pt x="815589" y="1536868"/>
                </a:lnTo>
                <a:lnTo>
                  <a:pt x="810857" y="1530763"/>
                </a:lnTo>
                <a:lnTo>
                  <a:pt x="808754" y="1527312"/>
                </a:lnTo>
                <a:lnTo>
                  <a:pt x="806914" y="1524127"/>
                </a:lnTo>
                <a:lnTo>
                  <a:pt x="805074" y="1520145"/>
                </a:lnTo>
                <a:lnTo>
                  <a:pt x="803497" y="1516694"/>
                </a:lnTo>
                <a:lnTo>
                  <a:pt x="801920" y="1512978"/>
                </a:lnTo>
                <a:lnTo>
                  <a:pt x="800605" y="1509262"/>
                </a:lnTo>
                <a:lnTo>
                  <a:pt x="799554" y="1505546"/>
                </a:lnTo>
                <a:lnTo>
                  <a:pt x="798765" y="1501299"/>
                </a:lnTo>
                <a:lnTo>
                  <a:pt x="797977" y="1497317"/>
                </a:lnTo>
                <a:lnTo>
                  <a:pt x="797714" y="1493335"/>
                </a:lnTo>
                <a:lnTo>
                  <a:pt x="797188" y="1489088"/>
                </a:lnTo>
                <a:lnTo>
                  <a:pt x="796925" y="1485107"/>
                </a:lnTo>
                <a:lnTo>
                  <a:pt x="797188" y="1480594"/>
                </a:lnTo>
                <a:lnTo>
                  <a:pt x="797714" y="1476612"/>
                </a:lnTo>
                <a:lnTo>
                  <a:pt x="797977" y="1472365"/>
                </a:lnTo>
                <a:lnTo>
                  <a:pt x="798765" y="1468384"/>
                </a:lnTo>
                <a:lnTo>
                  <a:pt x="799554" y="1464667"/>
                </a:lnTo>
                <a:lnTo>
                  <a:pt x="800605" y="1460420"/>
                </a:lnTo>
                <a:lnTo>
                  <a:pt x="801920" y="1456704"/>
                </a:lnTo>
                <a:lnTo>
                  <a:pt x="803497" y="1452988"/>
                </a:lnTo>
                <a:lnTo>
                  <a:pt x="805074" y="1449537"/>
                </a:lnTo>
                <a:lnTo>
                  <a:pt x="806914" y="1446086"/>
                </a:lnTo>
                <a:lnTo>
                  <a:pt x="808754" y="1442636"/>
                </a:lnTo>
                <a:lnTo>
                  <a:pt x="810857" y="1439185"/>
                </a:lnTo>
                <a:lnTo>
                  <a:pt x="815589" y="1432814"/>
                </a:lnTo>
                <a:lnTo>
                  <a:pt x="820583" y="1427240"/>
                </a:lnTo>
                <a:lnTo>
                  <a:pt x="826629" y="1421931"/>
                </a:lnTo>
                <a:lnTo>
                  <a:pt x="832675" y="1417153"/>
                </a:lnTo>
                <a:lnTo>
                  <a:pt x="835829" y="1415030"/>
                </a:lnTo>
                <a:lnTo>
                  <a:pt x="839247" y="1412906"/>
                </a:lnTo>
                <a:lnTo>
                  <a:pt x="842664" y="1411048"/>
                </a:lnTo>
                <a:lnTo>
                  <a:pt x="846607" y="1409455"/>
                </a:lnTo>
                <a:lnTo>
                  <a:pt x="850287" y="1408393"/>
                </a:lnTo>
                <a:lnTo>
                  <a:pt x="853967" y="1406801"/>
                </a:lnTo>
                <a:lnTo>
                  <a:pt x="857647" y="1405739"/>
                </a:lnTo>
                <a:lnTo>
                  <a:pt x="861853" y="1404943"/>
                </a:lnTo>
                <a:lnTo>
                  <a:pt x="865796" y="1404146"/>
                </a:lnTo>
                <a:lnTo>
                  <a:pt x="869739" y="1403616"/>
                </a:lnTo>
                <a:lnTo>
                  <a:pt x="873945" y="1403350"/>
                </a:lnTo>
                <a:close/>
                <a:moveTo>
                  <a:pt x="1480345" y="795338"/>
                </a:moveTo>
                <a:lnTo>
                  <a:pt x="1484857" y="795603"/>
                </a:lnTo>
                <a:lnTo>
                  <a:pt x="1488839" y="795869"/>
                </a:lnTo>
                <a:lnTo>
                  <a:pt x="1493086" y="796134"/>
                </a:lnTo>
                <a:lnTo>
                  <a:pt x="1497068" y="797196"/>
                </a:lnTo>
                <a:lnTo>
                  <a:pt x="1500784" y="797727"/>
                </a:lnTo>
                <a:lnTo>
                  <a:pt x="1505031" y="799054"/>
                </a:lnTo>
                <a:lnTo>
                  <a:pt x="1508747" y="800381"/>
                </a:lnTo>
                <a:lnTo>
                  <a:pt x="1512198" y="801974"/>
                </a:lnTo>
                <a:lnTo>
                  <a:pt x="1515914" y="803567"/>
                </a:lnTo>
                <a:lnTo>
                  <a:pt x="1519365" y="805425"/>
                </a:lnTo>
                <a:lnTo>
                  <a:pt x="1522816" y="807283"/>
                </a:lnTo>
                <a:lnTo>
                  <a:pt x="1526266" y="809406"/>
                </a:lnTo>
                <a:lnTo>
                  <a:pt x="1532637" y="814184"/>
                </a:lnTo>
                <a:lnTo>
                  <a:pt x="1538211" y="819228"/>
                </a:lnTo>
                <a:lnTo>
                  <a:pt x="1543520" y="825068"/>
                </a:lnTo>
                <a:lnTo>
                  <a:pt x="1548298" y="831438"/>
                </a:lnTo>
                <a:lnTo>
                  <a:pt x="1550422" y="834624"/>
                </a:lnTo>
                <a:lnTo>
                  <a:pt x="1552545" y="838074"/>
                </a:lnTo>
                <a:lnTo>
                  <a:pt x="1554403" y="841791"/>
                </a:lnTo>
                <a:lnTo>
                  <a:pt x="1555996" y="845241"/>
                </a:lnTo>
                <a:lnTo>
                  <a:pt x="1557589" y="848958"/>
                </a:lnTo>
                <a:lnTo>
                  <a:pt x="1558650" y="852939"/>
                </a:lnTo>
                <a:lnTo>
                  <a:pt x="1559712" y="856655"/>
                </a:lnTo>
                <a:lnTo>
                  <a:pt x="1560509" y="860637"/>
                </a:lnTo>
                <a:lnTo>
                  <a:pt x="1561305" y="864884"/>
                </a:lnTo>
                <a:lnTo>
                  <a:pt x="1561836" y="868866"/>
                </a:lnTo>
                <a:lnTo>
                  <a:pt x="1562101" y="872847"/>
                </a:lnTo>
                <a:lnTo>
                  <a:pt x="1562101" y="877094"/>
                </a:lnTo>
                <a:lnTo>
                  <a:pt x="1562101" y="881342"/>
                </a:lnTo>
                <a:lnTo>
                  <a:pt x="1561836" y="885589"/>
                </a:lnTo>
                <a:lnTo>
                  <a:pt x="1561305" y="889570"/>
                </a:lnTo>
                <a:lnTo>
                  <a:pt x="1560509" y="893817"/>
                </a:lnTo>
                <a:lnTo>
                  <a:pt x="1559712" y="897534"/>
                </a:lnTo>
                <a:lnTo>
                  <a:pt x="1558650" y="901515"/>
                </a:lnTo>
                <a:lnTo>
                  <a:pt x="1557589" y="905497"/>
                </a:lnTo>
                <a:lnTo>
                  <a:pt x="1555996" y="908948"/>
                </a:lnTo>
                <a:lnTo>
                  <a:pt x="1554403" y="912664"/>
                </a:lnTo>
                <a:lnTo>
                  <a:pt x="1552545" y="916115"/>
                </a:lnTo>
                <a:lnTo>
                  <a:pt x="1550422" y="919565"/>
                </a:lnTo>
                <a:lnTo>
                  <a:pt x="1548298" y="923016"/>
                </a:lnTo>
                <a:lnTo>
                  <a:pt x="1543520" y="929387"/>
                </a:lnTo>
                <a:lnTo>
                  <a:pt x="1538211" y="934961"/>
                </a:lnTo>
                <a:lnTo>
                  <a:pt x="1532637" y="940270"/>
                </a:lnTo>
                <a:lnTo>
                  <a:pt x="1526266" y="945048"/>
                </a:lnTo>
                <a:lnTo>
                  <a:pt x="1522816" y="947171"/>
                </a:lnTo>
                <a:lnTo>
                  <a:pt x="1519365" y="949030"/>
                </a:lnTo>
                <a:lnTo>
                  <a:pt x="1515914" y="950888"/>
                </a:lnTo>
                <a:lnTo>
                  <a:pt x="1512198" y="952480"/>
                </a:lnTo>
                <a:lnTo>
                  <a:pt x="1508747" y="953808"/>
                </a:lnTo>
                <a:lnTo>
                  <a:pt x="1505031" y="955400"/>
                </a:lnTo>
                <a:lnTo>
                  <a:pt x="1500784" y="956197"/>
                </a:lnTo>
                <a:lnTo>
                  <a:pt x="1497068" y="957258"/>
                </a:lnTo>
                <a:lnTo>
                  <a:pt x="1493086" y="957789"/>
                </a:lnTo>
                <a:lnTo>
                  <a:pt x="1488839" y="958586"/>
                </a:lnTo>
                <a:lnTo>
                  <a:pt x="1484857" y="958851"/>
                </a:lnTo>
                <a:lnTo>
                  <a:pt x="1480345" y="958851"/>
                </a:lnTo>
                <a:lnTo>
                  <a:pt x="1476363" y="958851"/>
                </a:lnTo>
                <a:lnTo>
                  <a:pt x="1472116" y="958586"/>
                </a:lnTo>
                <a:lnTo>
                  <a:pt x="1468134" y="957789"/>
                </a:lnTo>
                <a:lnTo>
                  <a:pt x="1464153" y="957258"/>
                </a:lnTo>
                <a:lnTo>
                  <a:pt x="1459906" y="956197"/>
                </a:lnTo>
                <a:lnTo>
                  <a:pt x="1456189" y="955400"/>
                </a:lnTo>
                <a:lnTo>
                  <a:pt x="1452473" y="953808"/>
                </a:lnTo>
                <a:lnTo>
                  <a:pt x="1448757" y="952480"/>
                </a:lnTo>
                <a:lnTo>
                  <a:pt x="1445306" y="950888"/>
                </a:lnTo>
                <a:lnTo>
                  <a:pt x="1441325" y="949030"/>
                </a:lnTo>
                <a:lnTo>
                  <a:pt x="1437874" y="947171"/>
                </a:lnTo>
                <a:lnTo>
                  <a:pt x="1434954" y="945048"/>
                </a:lnTo>
                <a:lnTo>
                  <a:pt x="1428583" y="940270"/>
                </a:lnTo>
                <a:lnTo>
                  <a:pt x="1422478" y="934961"/>
                </a:lnTo>
                <a:lnTo>
                  <a:pt x="1417435" y="929387"/>
                </a:lnTo>
                <a:lnTo>
                  <a:pt x="1412922" y="923016"/>
                </a:lnTo>
                <a:lnTo>
                  <a:pt x="1410533" y="919565"/>
                </a:lnTo>
                <a:lnTo>
                  <a:pt x="1408675" y="916115"/>
                </a:lnTo>
                <a:lnTo>
                  <a:pt x="1406817" y="912664"/>
                </a:lnTo>
                <a:lnTo>
                  <a:pt x="1405224" y="908948"/>
                </a:lnTo>
                <a:lnTo>
                  <a:pt x="1403632" y="905497"/>
                </a:lnTo>
                <a:lnTo>
                  <a:pt x="1402304" y="901515"/>
                </a:lnTo>
                <a:lnTo>
                  <a:pt x="1401243" y="897534"/>
                </a:lnTo>
                <a:lnTo>
                  <a:pt x="1400446" y="893817"/>
                </a:lnTo>
                <a:lnTo>
                  <a:pt x="1399650" y="889570"/>
                </a:lnTo>
                <a:lnTo>
                  <a:pt x="1399385" y="885589"/>
                </a:lnTo>
                <a:lnTo>
                  <a:pt x="1398854" y="881342"/>
                </a:lnTo>
                <a:lnTo>
                  <a:pt x="1398588" y="877094"/>
                </a:lnTo>
                <a:lnTo>
                  <a:pt x="1398854" y="872847"/>
                </a:lnTo>
                <a:lnTo>
                  <a:pt x="1399385" y="868866"/>
                </a:lnTo>
                <a:lnTo>
                  <a:pt x="1399650" y="864884"/>
                </a:lnTo>
                <a:lnTo>
                  <a:pt x="1400446" y="860637"/>
                </a:lnTo>
                <a:lnTo>
                  <a:pt x="1401243" y="856655"/>
                </a:lnTo>
                <a:lnTo>
                  <a:pt x="1402304" y="852939"/>
                </a:lnTo>
                <a:lnTo>
                  <a:pt x="1403632" y="848958"/>
                </a:lnTo>
                <a:lnTo>
                  <a:pt x="1405224" y="845241"/>
                </a:lnTo>
                <a:lnTo>
                  <a:pt x="1406817" y="841791"/>
                </a:lnTo>
                <a:lnTo>
                  <a:pt x="1408675" y="838074"/>
                </a:lnTo>
                <a:lnTo>
                  <a:pt x="1410533" y="834624"/>
                </a:lnTo>
                <a:lnTo>
                  <a:pt x="1412922" y="831438"/>
                </a:lnTo>
                <a:lnTo>
                  <a:pt x="1417435" y="825068"/>
                </a:lnTo>
                <a:lnTo>
                  <a:pt x="1422478" y="819228"/>
                </a:lnTo>
                <a:lnTo>
                  <a:pt x="1428583" y="814184"/>
                </a:lnTo>
                <a:lnTo>
                  <a:pt x="1434954" y="809406"/>
                </a:lnTo>
                <a:lnTo>
                  <a:pt x="1437874" y="807283"/>
                </a:lnTo>
                <a:lnTo>
                  <a:pt x="1441325" y="805425"/>
                </a:lnTo>
                <a:lnTo>
                  <a:pt x="1445306" y="803567"/>
                </a:lnTo>
                <a:lnTo>
                  <a:pt x="1448757" y="801974"/>
                </a:lnTo>
                <a:lnTo>
                  <a:pt x="1452473" y="800381"/>
                </a:lnTo>
                <a:lnTo>
                  <a:pt x="1456189" y="799054"/>
                </a:lnTo>
                <a:lnTo>
                  <a:pt x="1459906" y="797727"/>
                </a:lnTo>
                <a:lnTo>
                  <a:pt x="1464153" y="797196"/>
                </a:lnTo>
                <a:lnTo>
                  <a:pt x="1468134" y="796134"/>
                </a:lnTo>
                <a:lnTo>
                  <a:pt x="1472116" y="795869"/>
                </a:lnTo>
                <a:lnTo>
                  <a:pt x="1476363" y="795603"/>
                </a:lnTo>
                <a:lnTo>
                  <a:pt x="1480345" y="795338"/>
                </a:lnTo>
                <a:close/>
                <a:moveTo>
                  <a:pt x="876984" y="177800"/>
                </a:moveTo>
                <a:lnTo>
                  <a:pt x="883326" y="178065"/>
                </a:lnTo>
                <a:lnTo>
                  <a:pt x="889669" y="179124"/>
                </a:lnTo>
                <a:lnTo>
                  <a:pt x="895482" y="180713"/>
                </a:lnTo>
                <a:lnTo>
                  <a:pt x="901032" y="182832"/>
                </a:lnTo>
                <a:lnTo>
                  <a:pt x="906581" y="185215"/>
                </a:lnTo>
                <a:lnTo>
                  <a:pt x="911867" y="188393"/>
                </a:lnTo>
                <a:lnTo>
                  <a:pt x="916359" y="191836"/>
                </a:lnTo>
                <a:lnTo>
                  <a:pt x="920851" y="196074"/>
                </a:lnTo>
                <a:lnTo>
                  <a:pt x="924815" y="200311"/>
                </a:lnTo>
                <a:lnTo>
                  <a:pt x="928251" y="205078"/>
                </a:lnTo>
                <a:lnTo>
                  <a:pt x="931422" y="210375"/>
                </a:lnTo>
                <a:lnTo>
                  <a:pt x="934065" y="215672"/>
                </a:lnTo>
                <a:lnTo>
                  <a:pt x="936179" y="221498"/>
                </a:lnTo>
                <a:lnTo>
                  <a:pt x="937764" y="227325"/>
                </a:lnTo>
                <a:lnTo>
                  <a:pt x="938821" y="233681"/>
                </a:lnTo>
                <a:lnTo>
                  <a:pt x="939086" y="240037"/>
                </a:lnTo>
                <a:lnTo>
                  <a:pt x="939086" y="766534"/>
                </a:lnTo>
                <a:lnTo>
                  <a:pt x="945956" y="770772"/>
                </a:lnTo>
                <a:lnTo>
                  <a:pt x="952827" y="775539"/>
                </a:lnTo>
                <a:lnTo>
                  <a:pt x="959169" y="780835"/>
                </a:lnTo>
                <a:lnTo>
                  <a:pt x="964983" y="786397"/>
                </a:lnTo>
                <a:lnTo>
                  <a:pt x="971061" y="792488"/>
                </a:lnTo>
                <a:lnTo>
                  <a:pt x="976082" y="798844"/>
                </a:lnTo>
                <a:lnTo>
                  <a:pt x="980839" y="805465"/>
                </a:lnTo>
                <a:lnTo>
                  <a:pt x="985331" y="812351"/>
                </a:lnTo>
                <a:lnTo>
                  <a:pt x="989295" y="819502"/>
                </a:lnTo>
                <a:lnTo>
                  <a:pt x="992995" y="826917"/>
                </a:lnTo>
                <a:lnTo>
                  <a:pt x="995902" y="834862"/>
                </a:lnTo>
                <a:lnTo>
                  <a:pt x="998545" y="843072"/>
                </a:lnTo>
                <a:lnTo>
                  <a:pt x="1000394" y="851282"/>
                </a:lnTo>
                <a:lnTo>
                  <a:pt x="1001980" y="859757"/>
                </a:lnTo>
                <a:lnTo>
                  <a:pt x="1002773" y="868497"/>
                </a:lnTo>
                <a:lnTo>
                  <a:pt x="1003301" y="877236"/>
                </a:lnTo>
                <a:lnTo>
                  <a:pt x="1002773" y="883857"/>
                </a:lnTo>
                <a:lnTo>
                  <a:pt x="1002244" y="889948"/>
                </a:lnTo>
                <a:lnTo>
                  <a:pt x="1001716" y="896569"/>
                </a:lnTo>
                <a:lnTo>
                  <a:pt x="1000394" y="902925"/>
                </a:lnTo>
                <a:lnTo>
                  <a:pt x="999073" y="909017"/>
                </a:lnTo>
                <a:lnTo>
                  <a:pt x="997223" y="915108"/>
                </a:lnTo>
                <a:lnTo>
                  <a:pt x="995373" y="921199"/>
                </a:lnTo>
                <a:lnTo>
                  <a:pt x="993259" y="926761"/>
                </a:lnTo>
                <a:lnTo>
                  <a:pt x="990352" y="932322"/>
                </a:lnTo>
                <a:lnTo>
                  <a:pt x="987445" y="938149"/>
                </a:lnTo>
                <a:lnTo>
                  <a:pt x="984803" y="943446"/>
                </a:lnTo>
                <a:lnTo>
                  <a:pt x="981367" y="948478"/>
                </a:lnTo>
                <a:lnTo>
                  <a:pt x="977932" y="953509"/>
                </a:lnTo>
                <a:lnTo>
                  <a:pt x="973968" y="958541"/>
                </a:lnTo>
                <a:lnTo>
                  <a:pt x="970004" y="962779"/>
                </a:lnTo>
                <a:lnTo>
                  <a:pt x="965512" y="967281"/>
                </a:lnTo>
                <a:lnTo>
                  <a:pt x="961284" y="971783"/>
                </a:lnTo>
                <a:lnTo>
                  <a:pt x="956527" y="975756"/>
                </a:lnTo>
                <a:lnTo>
                  <a:pt x="951770" y="979464"/>
                </a:lnTo>
                <a:lnTo>
                  <a:pt x="946749" y="982906"/>
                </a:lnTo>
                <a:lnTo>
                  <a:pt x="941728" y="986349"/>
                </a:lnTo>
                <a:lnTo>
                  <a:pt x="936443" y="989527"/>
                </a:lnTo>
                <a:lnTo>
                  <a:pt x="930893" y="992441"/>
                </a:lnTo>
                <a:lnTo>
                  <a:pt x="925344" y="994824"/>
                </a:lnTo>
                <a:lnTo>
                  <a:pt x="919530" y="996943"/>
                </a:lnTo>
                <a:lnTo>
                  <a:pt x="913716" y="999062"/>
                </a:lnTo>
                <a:lnTo>
                  <a:pt x="907374" y="1000915"/>
                </a:lnTo>
                <a:lnTo>
                  <a:pt x="901560" y="1001975"/>
                </a:lnTo>
                <a:lnTo>
                  <a:pt x="895218" y="1003299"/>
                </a:lnTo>
                <a:lnTo>
                  <a:pt x="888611" y="1004358"/>
                </a:lnTo>
                <a:lnTo>
                  <a:pt x="882269" y="1004623"/>
                </a:lnTo>
                <a:lnTo>
                  <a:pt x="875663" y="1004888"/>
                </a:lnTo>
                <a:lnTo>
                  <a:pt x="866678" y="1004623"/>
                </a:lnTo>
                <a:lnTo>
                  <a:pt x="857693" y="1003564"/>
                </a:lnTo>
                <a:lnTo>
                  <a:pt x="849236" y="1001975"/>
                </a:lnTo>
                <a:lnTo>
                  <a:pt x="840780" y="999856"/>
                </a:lnTo>
                <a:lnTo>
                  <a:pt x="832324" y="997473"/>
                </a:lnTo>
                <a:lnTo>
                  <a:pt x="824396" y="994030"/>
                </a:lnTo>
                <a:lnTo>
                  <a:pt x="816732" y="990587"/>
                </a:lnTo>
                <a:lnTo>
                  <a:pt x="809333" y="986084"/>
                </a:lnTo>
                <a:lnTo>
                  <a:pt x="802198" y="981317"/>
                </a:lnTo>
                <a:lnTo>
                  <a:pt x="795591" y="976286"/>
                </a:lnTo>
                <a:lnTo>
                  <a:pt x="788984" y="970724"/>
                </a:lnTo>
                <a:lnTo>
                  <a:pt x="783170" y="964633"/>
                </a:lnTo>
                <a:lnTo>
                  <a:pt x="777357" y="958541"/>
                </a:lnTo>
                <a:lnTo>
                  <a:pt x="772600" y="951920"/>
                </a:lnTo>
                <a:lnTo>
                  <a:pt x="767843" y="944770"/>
                </a:lnTo>
                <a:lnTo>
                  <a:pt x="763351" y="937354"/>
                </a:lnTo>
                <a:lnTo>
                  <a:pt x="413204" y="937354"/>
                </a:lnTo>
                <a:lnTo>
                  <a:pt x="406597" y="937090"/>
                </a:lnTo>
                <a:lnTo>
                  <a:pt x="400519" y="936295"/>
                </a:lnTo>
                <a:lnTo>
                  <a:pt x="394705" y="934706"/>
                </a:lnTo>
                <a:lnTo>
                  <a:pt x="388627" y="932322"/>
                </a:lnTo>
                <a:lnTo>
                  <a:pt x="383342" y="929939"/>
                </a:lnTo>
                <a:lnTo>
                  <a:pt x="378321" y="926761"/>
                </a:lnTo>
                <a:lnTo>
                  <a:pt x="373564" y="923053"/>
                </a:lnTo>
                <a:lnTo>
                  <a:pt x="368808" y="919345"/>
                </a:lnTo>
                <a:lnTo>
                  <a:pt x="365108" y="914843"/>
                </a:lnTo>
                <a:lnTo>
                  <a:pt x="361408" y="909811"/>
                </a:lnTo>
                <a:lnTo>
                  <a:pt x="358237" y="904779"/>
                </a:lnTo>
                <a:lnTo>
                  <a:pt x="355859" y="899483"/>
                </a:lnTo>
                <a:lnTo>
                  <a:pt x="353480" y="893921"/>
                </a:lnTo>
                <a:lnTo>
                  <a:pt x="352159" y="887830"/>
                </a:lnTo>
                <a:lnTo>
                  <a:pt x="351102" y="881474"/>
                </a:lnTo>
                <a:lnTo>
                  <a:pt x="350838" y="875382"/>
                </a:lnTo>
                <a:lnTo>
                  <a:pt x="351102" y="868761"/>
                </a:lnTo>
                <a:lnTo>
                  <a:pt x="352159" y="862670"/>
                </a:lnTo>
                <a:lnTo>
                  <a:pt x="353480" y="856844"/>
                </a:lnTo>
                <a:lnTo>
                  <a:pt x="355859" y="850752"/>
                </a:lnTo>
                <a:lnTo>
                  <a:pt x="358237" y="845456"/>
                </a:lnTo>
                <a:lnTo>
                  <a:pt x="361408" y="840424"/>
                </a:lnTo>
                <a:lnTo>
                  <a:pt x="365108" y="835392"/>
                </a:lnTo>
                <a:lnTo>
                  <a:pt x="368808" y="831154"/>
                </a:lnTo>
                <a:lnTo>
                  <a:pt x="373564" y="827447"/>
                </a:lnTo>
                <a:lnTo>
                  <a:pt x="378321" y="823474"/>
                </a:lnTo>
                <a:lnTo>
                  <a:pt x="383342" y="820296"/>
                </a:lnTo>
                <a:lnTo>
                  <a:pt x="388627" y="817913"/>
                </a:lnTo>
                <a:lnTo>
                  <a:pt x="394705" y="815794"/>
                </a:lnTo>
                <a:lnTo>
                  <a:pt x="400519" y="814205"/>
                </a:lnTo>
                <a:lnTo>
                  <a:pt x="406597" y="813146"/>
                </a:lnTo>
                <a:lnTo>
                  <a:pt x="413204" y="812881"/>
                </a:lnTo>
                <a:lnTo>
                  <a:pt x="765465" y="812881"/>
                </a:lnTo>
                <a:lnTo>
                  <a:pt x="770222" y="805730"/>
                </a:lnTo>
                <a:lnTo>
                  <a:pt x="775507" y="798579"/>
                </a:lnTo>
                <a:lnTo>
                  <a:pt x="780792" y="791959"/>
                </a:lnTo>
                <a:lnTo>
                  <a:pt x="786870" y="785602"/>
                </a:lnTo>
                <a:lnTo>
                  <a:pt x="793477" y="779511"/>
                </a:lnTo>
                <a:lnTo>
                  <a:pt x="800348" y="774214"/>
                </a:lnTo>
                <a:lnTo>
                  <a:pt x="807483" y="769183"/>
                </a:lnTo>
                <a:lnTo>
                  <a:pt x="815147" y="764945"/>
                </a:lnTo>
                <a:lnTo>
                  <a:pt x="815147" y="240037"/>
                </a:lnTo>
                <a:lnTo>
                  <a:pt x="815411" y="233681"/>
                </a:lnTo>
                <a:lnTo>
                  <a:pt x="816204" y="227325"/>
                </a:lnTo>
                <a:lnTo>
                  <a:pt x="817789" y="221498"/>
                </a:lnTo>
                <a:lnTo>
                  <a:pt x="819639" y="215672"/>
                </a:lnTo>
                <a:lnTo>
                  <a:pt x="822546" y="210375"/>
                </a:lnTo>
                <a:lnTo>
                  <a:pt x="825717" y="205078"/>
                </a:lnTo>
                <a:lnTo>
                  <a:pt x="829153" y="200311"/>
                </a:lnTo>
                <a:lnTo>
                  <a:pt x="833116" y="196074"/>
                </a:lnTo>
                <a:lnTo>
                  <a:pt x="837609" y="191836"/>
                </a:lnTo>
                <a:lnTo>
                  <a:pt x="842366" y="188393"/>
                </a:lnTo>
                <a:lnTo>
                  <a:pt x="847387" y="185215"/>
                </a:lnTo>
                <a:lnTo>
                  <a:pt x="852936" y="182832"/>
                </a:lnTo>
                <a:lnTo>
                  <a:pt x="858486" y="180713"/>
                </a:lnTo>
                <a:lnTo>
                  <a:pt x="864564" y="179124"/>
                </a:lnTo>
                <a:lnTo>
                  <a:pt x="870642" y="178065"/>
                </a:lnTo>
                <a:lnTo>
                  <a:pt x="876984" y="177800"/>
                </a:lnTo>
                <a:close/>
                <a:moveTo>
                  <a:pt x="856991" y="124392"/>
                </a:moveTo>
                <a:lnTo>
                  <a:pt x="837683" y="125450"/>
                </a:lnTo>
                <a:lnTo>
                  <a:pt x="818374" y="126774"/>
                </a:lnTo>
                <a:lnTo>
                  <a:pt x="799594" y="128362"/>
                </a:lnTo>
                <a:lnTo>
                  <a:pt x="780550" y="130479"/>
                </a:lnTo>
                <a:lnTo>
                  <a:pt x="762034" y="132861"/>
                </a:lnTo>
                <a:lnTo>
                  <a:pt x="743255" y="136037"/>
                </a:lnTo>
                <a:lnTo>
                  <a:pt x="725004" y="139478"/>
                </a:lnTo>
                <a:lnTo>
                  <a:pt x="706489" y="143712"/>
                </a:lnTo>
                <a:lnTo>
                  <a:pt x="688502" y="147947"/>
                </a:lnTo>
                <a:lnTo>
                  <a:pt x="670516" y="152975"/>
                </a:lnTo>
                <a:lnTo>
                  <a:pt x="653059" y="158269"/>
                </a:lnTo>
                <a:lnTo>
                  <a:pt x="635337" y="164091"/>
                </a:lnTo>
                <a:lnTo>
                  <a:pt x="617880" y="169914"/>
                </a:lnTo>
                <a:lnTo>
                  <a:pt x="600687" y="176530"/>
                </a:lnTo>
                <a:lnTo>
                  <a:pt x="583759" y="183412"/>
                </a:lnTo>
                <a:lnTo>
                  <a:pt x="567095" y="191087"/>
                </a:lnTo>
                <a:lnTo>
                  <a:pt x="550432" y="198762"/>
                </a:lnTo>
                <a:lnTo>
                  <a:pt x="534297" y="206967"/>
                </a:lnTo>
                <a:lnTo>
                  <a:pt x="517898" y="215436"/>
                </a:lnTo>
                <a:lnTo>
                  <a:pt x="502292" y="224170"/>
                </a:lnTo>
                <a:lnTo>
                  <a:pt x="486686" y="233698"/>
                </a:lnTo>
                <a:lnTo>
                  <a:pt x="471345" y="242961"/>
                </a:lnTo>
                <a:lnTo>
                  <a:pt x="456268" y="253018"/>
                </a:lnTo>
                <a:lnTo>
                  <a:pt x="441192" y="263340"/>
                </a:lnTo>
                <a:lnTo>
                  <a:pt x="426379" y="274191"/>
                </a:lnTo>
                <a:lnTo>
                  <a:pt x="412361" y="285042"/>
                </a:lnTo>
                <a:lnTo>
                  <a:pt x="398342" y="296423"/>
                </a:lnTo>
                <a:lnTo>
                  <a:pt x="384588" y="308333"/>
                </a:lnTo>
                <a:lnTo>
                  <a:pt x="371098" y="320243"/>
                </a:lnTo>
                <a:lnTo>
                  <a:pt x="357608" y="332417"/>
                </a:lnTo>
                <a:lnTo>
                  <a:pt x="344648" y="344856"/>
                </a:lnTo>
                <a:lnTo>
                  <a:pt x="332216" y="358089"/>
                </a:lnTo>
                <a:lnTo>
                  <a:pt x="319784" y="371323"/>
                </a:lnTo>
                <a:lnTo>
                  <a:pt x="307617" y="384820"/>
                </a:lnTo>
                <a:lnTo>
                  <a:pt x="295979" y="398583"/>
                </a:lnTo>
                <a:lnTo>
                  <a:pt x="284870" y="412610"/>
                </a:lnTo>
                <a:lnTo>
                  <a:pt x="273761" y="427167"/>
                </a:lnTo>
                <a:lnTo>
                  <a:pt x="263181" y="441458"/>
                </a:lnTo>
                <a:lnTo>
                  <a:pt x="252865" y="456544"/>
                </a:lnTo>
                <a:lnTo>
                  <a:pt x="242814" y="471630"/>
                </a:lnTo>
                <a:lnTo>
                  <a:pt x="233027" y="486980"/>
                </a:lnTo>
                <a:lnTo>
                  <a:pt x="224034" y="502596"/>
                </a:lnTo>
                <a:lnTo>
                  <a:pt x="215041" y="518740"/>
                </a:lnTo>
                <a:lnTo>
                  <a:pt x="206577" y="534620"/>
                </a:lnTo>
                <a:lnTo>
                  <a:pt x="198377" y="551029"/>
                </a:lnTo>
                <a:lnTo>
                  <a:pt x="190707" y="567438"/>
                </a:lnTo>
                <a:lnTo>
                  <a:pt x="183301" y="584112"/>
                </a:lnTo>
                <a:lnTo>
                  <a:pt x="176424" y="601315"/>
                </a:lnTo>
                <a:lnTo>
                  <a:pt x="169811" y="618253"/>
                </a:lnTo>
                <a:lnTo>
                  <a:pt x="163992" y="635986"/>
                </a:lnTo>
                <a:lnTo>
                  <a:pt x="157908" y="653454"/>
                </a:lnTo>
                <a:lnTo>
                  <a:pt x="152883" y="670921"/>
                </a:lnTo>
                <a:lnTo>
                  <a:pt x="147857" y="689183"/>
                </a:lnTo>
                <a:lnTo>
                  <a:pt x="143625" y="707180"/>
                </a:lnTo>
                <a:lnTo>
                  <a:pt x="139393" y="725707"/>
                </a:lnTo>
                <a:lnTo>
                  <a:pt x="135955" y="743704"/>
                </a:lnTo>
                <a:lnTo>
                  <a:pt x="132781" y="762495"/>
                </a:lnTo>
                <a:lnTo>
                  <a:pt x="130400" y="781551"/>
                </a:lnTo>
                <a:lnTo>
                  <a:pt x="128019" y="800342"/>
                </a:lnTo>
                <a:lnTo>
                  <a:pt x="126168" y="819133"/>
                </a:lnTo>
                <a:lnTo>
                  <a:pt x="125110" y="838189"/>
                </a:lnTo>
                <a:lnTo>
                  <a:pt x="124316" y="857509"/>
                </a:lnTo>
                <a:lnTo>
                  <a:pt x="124052" y="877094"/>
                </a:lnTo>
                <a:lnTo>
                  <a:pt x="124316" y="896414"/>
                </a:lnTo>
                <a:lnTo>
                  <a:pt x="125110" y="915735"/>
                </a:lnTo>
                <a:lnTo>
                  <a:pt x="126168" y="934791"/>
                </a:lnTo>
                <a:lnTo>
                  <a:pt x="128019" y="953846"/>
                </a:lnTo>
                <a:lnTo>
                  <a:pt x="130400" y="972637"/>
                </a:lnTo>
                <a:lnTo>
                  <a:pt x="132781" y="991428"/>
                </a:lnTo>
                <a:lnTo>
                  <a:pt x="135955" y="1009955"/>
                </a:lnTo>
                <a:lnTo>
                  <a:pt x="139393" y="1028481"/>
                </a:lnTo>
                <a:lnTo>
                  <a:pt x="143625" y="1046743"/>
                </a:lnTo>
                <a:lnTo>
                  <a:pt x="147857" y="1065005"/>
                </a:lnTo>
                <a:lnTo>
                  <a:pt x="152883" y="1082737"/>
                </a:lnTo>
                <a:lnTo>
                  <a:pt x="157908" y="1100734"/>
                </a:lnTo>
                <a:lnTo>
                  <a:pt x="163992" y="1118202"/>
                </a:lnTo>
                <a:lnTo>
                  <a:pt x="169811" y="1135405"/>
                </a:lnTo>
                <a:lnTo>
                  <a:pt x="176424" y="1152608"/>
                </a:lnTo>
                <a:lnTo>
                  <a:pt x="183301" y="1169547"/>
                </a:lnTo>
                <a:lnTo>
                  <a:pt x="190707" y="1186485"/>
                </a:lnTo>
                <a:lnTo>
                  <a:pt x="198377" y="1203159"/>
                </a:lnTo>
                <a:lnTo>
                  <a:pt x="206577" y="1219568"/>
                </a:lnTo>
                <a:lnTo>
                  <a:pt x="215041" y="1235448"/>
                </a:lnTo>
                <a:lnTo>
                  <a:pt x="224034" y="1251592"/>
                </a:lnTo>
                <a:lnTo>
                  <a:pt x="233027" y="1267208"/>
                </a:lnTo>
                <a:lnTo>
                  <a:pt x="242814" y="1282558"/>
                </a:lnTo>
                <a:lnTo>
                  <a:pt x="252865" y="1297644"/>
                </a:lnTo>
                <a:lnTo>
                  <a:pt x="263181" y="1312200"/>
                </a:lnTo>
                <a:lnTo>
                  <a:pt x="273761" y="1327021"/>
                </a:lnTo>
                <a:lnTo>
                  <a:pt x="284870" y="1341578"/>
                </a:lnTo>
                <a:lnTo>
                  <a:pt x="295979" y="1355605"/>
                </a:lnTo>
                <a:lnTo>
                  <a:pt x="307617" y="1369368"/>
                </a:lnTo>
                <a:lnTo>
                  <a:pt x="319784" y="1382865"/>
                </a:lnTo>
                <a:lnTo>
                  <a:pt x="332216" y="1396099"/>
                </a:lnTo>
                <a:lnTo>
                  <a:pt x="344648" y="1408803"/>
                </a:lnTo>
                <a:lnTo>
                  <a:pt x="357608" y="1421771"/>
                </a:lnTo>
                <a:lnTo>
                  <a:pt x="371098" y="1433946"/>
                </a:lnTo>
                <a:lnTo>
                  <a:pt x="384588" y="1445855"/>
                </a:lnTo>
                <a:lnTo>
                  <a:pt x="398342" y="1457501"/>
                </a:lnTo>
                <a:lnTo>
                  <a:pt x="412361" y="1469146"/>
                </a:lnTo>
                <a:lnTo>
                  <a:pt x="426379" y="1479997"/>
                </a:lnTo>
                <a:lnTo>
                  <a:pt x="441192" y="1490848"/>
                </a:lnTo>
                <a:lnTo>
                  <a:pt x="456268" y="1501170"/>
                </a:lnTo>
                <a:lnTo>
                  <a:pt x="471345" y="1511227"/>
                </a:lnTo>
                <a:lnTo>
                  <a:pt x="486686" y="1520490"/>
                </a:lnTo>
                <a:lnTo>
                  <a:pt x="502292" y="1530018"/>
                </a:lnTo>
                <a:lnTo>
                  <a:pt x="517898" y="1538752"/>
                </a:lnTo>
                <a:lnTo>
                  <a:pt x="534297" y="1547221"/>
                </a:lnTo>
                <a:lnTo>
                  <a:pt x="550432" y="1555426"/>
                </a:lnTo>
                <a:lnTo>
                  <a:pt x="567095" y="1563101"/>
                </a:lnTo>
                <a:lnTo>
                  <a:pt x="583759" y="1570512"/>
                </a:lnTo>
                <a:lnTo>
                  <a:pt x="600687" y="1577393"/>
                </a:lnTo>
                <a:lnTo>
                  <a:pt x="617880" y="1583745"/>
                </a:lnTo>
                <a:lnTo>
                  <a:pt x="635337" y="1590097"/>
                </a:lnTo>
                <a:lnTo>
                  <a:pt x="653059" y="1595655"/>
                </a:lnTo>
                <a:lnTo>
                  <a:pt x="670516" y="1601213"/>
                </a:lnTo>
                <a:lnTo>
                  <a:pt x="688502" y="1605712"/>
                </a:lnTo>
                <a:lnTo>
                  <a:pt x="706489" y="1610476"/>
                </a:lnTo>
                <a:lnTo>
                  <a:pt x="725004" y="1614181"/>
                </a:lnTo>
                <a:lnTo>
                  <a:pt x="743255" y="1618151"/>
                </a:lnTo>
                <a:lnTo>
                  <a:pt x="762034" y="1620798"/>
                </a:lnTo>
                <a:lnTo>
                  <a:pt x="780550" y="1623709"/>
                </a:lnTo>
                <a:lnTo>
                  <a:pt x="799594" y="1625826"/>
                </a:lnTo>
                <a:lnTo>
                  <a:pt x="818374" y="1627414"/>
                </a:lnTo>
                <a:lnTo>
                  <a:pt x="837683" y="1628738"/>
                </a:lnTo>
                <a:lnTo>
                  <a:pt x="856991" y="1629267"/>
                </a:lnTo>
                <a:lnTo>
                  <a:pt x="876300" y="1629532"/>
                </a:lnTo>
                <a:lnTo>
                  <a:pt x="895873" y="1629267"/>
                </a:lnTo>
                <a:lnTo>
                  <a:pt x="914918" y="1628738"/>
                </a:lnTo>
                <a:lnTo>
                  <a:pt x="933962" y="1627414"/>
                </a:lnTo>
                <a:lnTo>
                  <a:pt x="953271" y="1625826"/>
                </a:lnTo>
                <a:lnTo>
                  <a:pt x="972050" y="1623709"/>
                </a:lnTo>
                <a:lnTo>
                  <a:pt x="990830" y="1620798"/>
                </a:lnTo>
                <a:lnTo>
                  <a:pt x="1009345" y="1618151"/>
                </a:lnTo>
                <a:lnTo>
                  <a:pt x="1027861" y="1614181"/>
                </a:lnTo>
                <a:lnTo>
                  <a:pt x="1045847" y="1610476"/>
                </a:lnTo>
                <a:lnTo>
                  <a:pt x="1064098" y="1605712"/>
                </a:lnTo>
                <a:lnTo>
                  <a:pt x="1082084" y="1601213"/>
                </a:lnTo>
                <a:lnTo>
                  <a:pt x="1099806" y="1595655"/>
                </a:lnTo>
                <a:lnTo>
                  <a:pt x="1117263" y="1590097"/>
                </a:lnTo>
                <a:lnTo>
                  <a:pt x="1134720" y="1583745"/>
                </a:lnTo>
                <a:lnTo>
                  <a:pt x="1151913" y="1577393"/>
                </a:lnTo>
                <a:lnTo>
                  <a:pt x="1168841" y="1570512"/>
                </a:lnTo>
                <a:lnTo>
                  <a:pt x="1185769" y="1563101"/>
                </a:lnTo>
                <a:lnTo>
                  <a:pt x="1201904" y="1555426"/>
                </a:lnTo>
                <a:lnTo>
                  <a:pt x="1218568" y="1547221"/>
                </a:lnTo>
                <a:lnTo>
                  <a:pt x="1234702" y="1538752"/>
                </a:lnTo>
                <a:lnTo>
                  <a:pt x="1250573" y="1530018"/>
                </a:lnTo>
                <a:lnTo>
                  <a:pt x="1265914" y="1520490"/>
                </a:lnTo>
                <a:lnTo>
                  <a:pt x="1281255" y="1511227"/>
                </a:lnTo>
                <a:lnTo>
                  <a:pt x="1296596" y="1501170"/>
                </a:lnTo>
                <a:lnTo>
                  <a:pt x="1311408" y="1490848"/>
                </a:lnTo>
                <a:lnTo>
                  <a:pt x="1325956" y="1479997"/>
                </a:lnTo>
                <a:lnTo>
                  <a:pt x="1340504" y="1469146"/>
                </a:lnTo>
                <a:lnTo>
                  <a:pt x="1354522" y="1457501"/>
                </a:lnTo>
                <a:lnTo>
                  <a:pt x="1368277" y="1445855"/>
                </a:lnTo>
                <a:lnTo>
                  <a:pt x="1381766" y="1433946"/>
                </a:lnTo>
                <a:lnTo>
                  <a:pt x="1394991" y="1421771"/>
                </a:lnTo>
                <a:lnTo>
                  <a:pt x="1407952" y="1408803"/>
                </a:lnTo>
                <a:lnTo>
                  <a:pt x="1420384" y="1396099"/>
                </a:lnTo>
                <a:lnTo>
                  <a:pt x="1432815" y="1382865"/>
                </a:lnTo>
                <a:lnTo>
                  <a:pt x="1444718" y="1369368"/>
                </a:lnTo>
                <a:lnTo>
                  <a:pt x="1456356" y="1355605"/>
                </a:lnTo>
                <a:lnTo>
                  <a:pt x="1467730" y="1341578"/>
                </a:lnTo>
                <a:lnTo>
                  <a:pt x="1479104" y="1327021"/>
                </a:lnTo>
                <a:lnTo>
                  <a:pt x="1489684" y="1312200"/>
                </a:lnTo>
                <a:lnTo>
                  <a:pt x="1499735" y="1297644"/>
                </a:lnTo>
                <a:lnTo>
                  <a:pt x="1509786" y="1282558"/>
                </a:lnTo>
                <a:lnTo>
                  <a:pt x="1519308" y="1267208"/>
                </a:lnTo>
                <a:lnTo>
                  <a:pt x="1528830" y="1251592"/>
                </a:lnTo>
                <a:lnTo>
                  <a:pt x="1537559" y="1235448"/>
                </a:lnTo>
                <a:lnTo>
                  <a:pt x="1546023" y="1219568"/>
                </a:lnTo>
                <a:lnTo>
                  <a:pt x="1554223" y="1203159"/>
                </a:lnTo>
                <a:lnTo>
                  <a:pt x="1561893" y="1186485"/>
                </a:lnTo>
                <a:lnTo>
                  <a:pt x="1569299" y="1169547"/>
                </a:lnTo>
                <a:lnTo>
                  <a:pt x="1576176" y="1152608"/>
                </a:lnTo>
                <a:lnTo>
                  <a:pt x="1582789" y="1135405"/>
                </a:lnTo>
                <a:lnTo>
                  <a:pt x="1588873" y="1118202"/>
                </a:lnTo>
                <a:lnTo>
                  <a:pt x="1594692" y="1100734"/>
                </a:lnTo>
                <a:lnTo>
                  <a:pt x="1599982" y="1082737"/>
                </a:lnTo>
                <a:lnTo>
                  <a:pt x="1604743" y="1065005"/>
                </a:lnTo>
                <a:lnTo>
                  <a:pt x="1608975" y="1046743"/>
                </a:lnTo>
                <a:lnTo>
                  <a:pt x="1613207" y="1028481"/>
                </a:lnTo>
                <a:lnTo>
                  <a:pt x="1616645" y="1009955"/>
                </a:lnTo>
                <a:lnTo>
                  <a:pt x="1619555" y="991428"/>
                </a:lnTo>
                <a:lnTo>
                  <a:pt x="1622464" y="972637"/>
                </a:lnTo>
                <a:lnTo>
                  <a:pt x="1624581" y="953846"/>
                </a:lnTo>
                <a:lnTo>
                  <a:pt x="1626168" y="934791"/>
                </a:lnTo>
                <a:lnTo>
                  <a:pt x="1627490" y="915735"/>
                </a:lnTo>
                <a:lnTo>
                  <a:pt x="1628019" y="896414"/>
                </a:lnTo>
                <a:lnTo>
                  <a:pt x="1628548" y="877094"/>
                </a:lnTo>
                <a:lnTo>
                  <a:pt x="1628019" y="857509"/>
                </a:lnTo>
                <a:lnTo>
                  <a:pt x="1627490" y="838189"/>
                </a:lnTo>
                <a:lnTo>
                  <a:pt x="1626168" y="819133"/>
                </a:lnTo>
                <a:lnTo>
                  <a:pt x="1624581" y="800342"/>
                </a:lnTo>
                <a:lnTo>
                  <a:pt x="1622464" y="781551"/>
                </a:lnTo>
                <a:lnTo>
                  <a:pt x="1619555" y="762495"/>
                </a:lnTo>
                <a:lnTo>
                  <a:pt x="1616645" y="743704"/>
                </a:lnTo>
                <a:lnTo>
                  <a:pt x="1613207" y="725707"/>
                </a:lnTo>
                <a:lnTo>
                  <a:pt x="1608975" y="707180"/>
                </a:lnTo>
                <a:lnTo>
                  <a:pt x="1604743" y="689183"/>
                </a:lnTo>
                <a:lnTo>
                  <a:pt x="1599982" y="670921"/>
                </a:lnTo>
                <a:lnTo>
                  <a:pt x="1594692" y="653454"/>
                </a:lnTo>
                <a:lnTo>
                  <a:pt x="1588873" y="635986"/>
                </a:lnTo>
                <a:lnTo>
                  <a:pt x="1582789" y="618253"/>
                </a:lnTo>
                <a:lnTo>
                  <a:pt x="1576176" y="601315"/>
                </a:lnTo>
                <a:lnTo>
                  <a:pt x="1569299" y="584112"/>
                </a:lnTo>
                <a:lnTo>
                  <a:pt x="1561893" y="567438"/>
                </a:lnTo>
                <a:lnTo>
                  <a:pt x="1554223" y="551029"/>
                </a:lnTo>
                <a:lnTo>
                  <a:pt x="1546023" y="534620"/>
                </a:lnTo>
                <a:lnTo>
                  <a:pt x="1537559" y="518740"/>
                </a:lnTo>
                <a:lnTo>
                  <a:pt x="1528830" y="502596"/>
                </a:lnTo>
                <a:lnTo>
                  <a:pt x="1519308" y="486980"/>
                </a:lnTo>
                <a:lnTo>
                  <a:pt x="1509786" y="471630"/>
                </a:lnTo>
                <a:lnTo>
                  <a:pt x="1499735" y="456544"/>
                </a:lnTo>
                <a:lnTo>
                  <a:pt x="1489684" y="441458"/>
                </a:lnTo>
                <a:lnTo>
                  <a:pt x="1479104" y="427167"/>
                </a:lnTo>
                <a:lnTo>
                  <a:pt x="1467730" y="412610"/>
                </a:lnTo>
                <a:lnTo>
                  <a:pt x="1456356" y="398583"/>
                </a:lnTo>
                <a:lnTo>
                  <a:pt x="1444718" y="384820"/>
                </a:lnTo>
                <a:lnTo>
                  <a:pt x="1432815" y="371323"/>
                </a:lnTo>
                <a:lnTo>
                  <a:pt x="1420384" y="358089"/>
                </a:lnTo>
                <a:lnTo>
                  <a:pt x="1407952" y="344856"/>
                </a:lnTo>
                <a:lnTo>
                  <a:pt x="1394991" y="332417"/>
                </a:lnTo>
                <a:lnTo>
                  <a:pt x="1381766" y="320243"/>
                </a:lnTo>
                <a:lnTo>
                  <a:pt x="1368277" y="308333"/>
                </a:lnTo>
                <a:lnTo>
                  <a:pt x="1354522" y="296423"/>
                </a:lnTo>
                <a:lnTo>
                  <a:pt x="1340504" y="285042"/>
                </a:lnTo>
                <a:lnTo>
                  <a:pt x="1325956" y="274191"/>
                </a:lnTo>
                <a:lnTo>
                  <a:pt x="1311408" y="263340"/>
                </a:lnTo>
                <a:lnTo>
                  <a:pt x="1296596" y="253018"/>
                </a:lnTo>
                <a:lnTo>
                  <a:pt x="1281255" y="242961"/>
                </a:lnTo>
                <a:lnTo>
                  <a:pt x="1265914" y="233698"/>
                </a:lnTo>
                <a:lnTo>
                  <a:pt x="1250573" y="224170"/>
                </a:lnTo>
                <a:lnTo>
                  <a:pt x="1234702" y="215436"/>
                </a:lnTo>
                <a:lnTo>
                  <a:pt x="1218568" y="206967"/>
                </a:lnTo>
                <a:lnTo>
                  <a:pt x="1201904" y="198762"/>
                </a:lnTo>
                <a:lnTo>
                  <a:pt x="1185769" y="191087"/>
                </a:lnTo>
                <a:lnTo>
                  <a:pt x="1168841" y="183412"/>
                </a:lnTo>
                <a:lnTo>
                  <a:pt x="1151913" y="176530"/>
                </a:lnTo>
                <a:lnTo>
                  <a:pt x="1134720" y="169914"/>
                </a:lnTo>
                <a:lnTo>
                  <a:pt x="1117263" y="164091"/>
                </a:lnTo>
                <a:lnTo>
                  <a:pt x="1099806" y="158269"/>
                </a:lnTo>
                <a:lnTo>
                  <a:pt x="1082084" y="152975"/>
                </a:lnTo>
                <a:lnTo>
                  <a:pt x="1064098" y="147947"/>
                </a:lnTo>
                <a:lnTo>
                  <a:pt x="1045847" y="143712"/>
                </a:lnTo>
                <a:lnTo>
                  <a:pt x="1027861" y="139478"/>
                </a:lnTo>
                <a:lnTo>
                  <a:pt x="1009345" y="136037"/>
                </a:lnTo>
                <a:lnTo>
                  <a:pt x="990830" y="132861"/>
                </a:lnTo>
                <a:lnTo>
                  <a:pt x="972050" y="130479"/>
                </a:lnTo>
                <a:lnTo>
                  <a:pt x="953271" y="128362"/>
                </a:lnTo>
                <a:lnTo>
                  <a:pt x="933962" y="126774"/>
                </a:lnTo>
                <a:lnTo>
                  <a:pt x="914918" y="125450"/>
                </a:lnTo>
                <a:lnTo>
                  <a:pt x="895873" y="124392"/>
                </a:lnTo>
                <a:lnTo>
                  <a:pt x="876300" y="124392"/>
                </a:lnTo>
                <a:lnTo>
                  <a:pt x="856991" y="124392"/>
                </a:lnTo>
                <a:close/>
                <a:moveTo>
                  <a:pt x="876300" y="0"/>
                </a:moveTo>
                <a:lnTo>
                  <a:pt x="899048" y="265"/>
                </a:lnTo>
                <a:lnTo>
                  <a:pt x="921266" y="1323"/>
                </a:lnTo>
                <a:lnTo>
                  <a:pt x="943749" y="2382"/>
                </a:lnTo>
                <a:lnTo>
                  <a:pt x="965702" y="4764"/>
                </a:lnTo>
                <a:lnTo>
                  <a:pt x="987656" y="7146"/>
                </a:lnTo>
                <a:lnTo>
                  <a:pt x="1009610" y="10057"/>
                </a:lnTo>
                <a:lnTo>
                  <a:pt x="1031299" y="13763"/>
                </a:lnTo>
                <a:lnTo>
                  <a:pt x="1052724" y="17997"/>
                </a:lnTo>
                <a:lnTo>
                  <a:pt x="1074149" y="22496"/>
                </a:lnTo>
                <a:lnTo>
                  <a:pt x="1095045" y="27525"/>
                </a:lnTo>
                <a:lnTo>
                  <a:pt x="1115940" y="33348"/>
                </a:lnTo>
                <a:lnTo>
                  <a:pt x="1136572" y="39435"/>
                </a:lnTo>
                <a:lnTo>
                  <a:pt x="1157203" y="46051"/>
                </a:lnTo>
                <a:lnTo>
                  <a:pt x="1177305" y="53197"/>
                </a:lnTo>
                <a:lnTo>
                  <a:pt x="1197407" y="60873"/>
                </a:lnTo>
                <a:lnTo>
                  <a:pt x="1216981" y="69077"/>
                </a:lnTo>
                <a:lnTo>
                  <a:pt x="1236818" y="77811"/>
                </a:lnTo>
                <a:lnTo>
                  <a:pt x="1255863" y="86545"/>
                </a:lnTo>
                <a:lnTo>
                  <a:pt x="1274907" y="96337"/>
                </a:lnTo>
                <a:lnTo>
                  <a:pt x="1293687" y="105865"/>
                </a:lnTo>
                <a:lnTo>
                  <a:pt x="1312202" y="116452"/>
                </a:lnTo>
                <a:lnTo>
                  <a:pt x="1330453" y="127303"/>
                </a:lnTo>
                <a:lnTo>
                  <a:pt x="1348439" y="138154"/>
                </a:lnTo>
                <a:lnTo>
                  <a:pt x="1365896" y="149799"/>
                </a:lnTo>
                <a:lnTo>
                  <a:pt x="1383353" y="162239"/>
                </a:lnTo>
                <a:lnTo>
                  <a:pt x="1400282" y="174413"/>
                </a:lnTo>
                <a:lnTo>
                  <a:pt x="1416945" y="187117"/>
                </a:lnTo>
                <a:lnTo>
                  <a:pt x="1433609" y="200615"/>
                </a:lnTo>
                <a:lnTo>
                  <a:pt x="1449479" y="214113"/>
                </a:lnTo>
                <a:lnTo>
                  <a:pt x="1465085" y="228404"/>
                </a:lnTo>
                <a:lnTo>
                  <a:pt x="1480426" y="242432"/>
                </a:lnTo>
                <a:lnTo>
                  <a:pt x="1495503" y="257253"/>
                </a:lnTo>
                <a:lnTo>
                  <a:pt x="1510315" y="272074"/>
                </a:lnTo>
                <a:lnTo>
                  <a:pt x="1524863" y="287424"/>
                </a:lnTo>
                <a:lnTo>
                  <a:pt x="1538881" y="303569"/>
                </a:lnTo>
                <a:lnTo>
                  <a:pt x="1552371" y="319449"/>
                </a:lnTo>
                <a:lnTo>
                  <a:pt x="1565596" y="335858"/>
                </a:lnTo>
                <a:lnTo>
                  <a:pt x="1578292" y="352796"/>
                </a:lnTo>
                <a:lnTo>
                  <a:pt x="1590724" y="369735"/>
                </a:lnTo>
                <a:lnTo>
                  <a:pt x="1602627" y="386938"/>
                </a:lnTo>
                <a:lnTo>
                  <a:pt x="1614265" y="404935"/>
                </a:lnTo>
                <a:lnTo>
                  <a:pt x="1625639" y="422667"/>
                </a:lnTo>
                <a:lnTo>
                  <a:pt x="1636219" y="440929"/>
                </a:lnTo>
                <a:lnTo>
                  <a:pt x="1646534" y="459455"/>
                </a:lnTo>
                <a:lnTo>
                  <a:pt x="1656585" y="478247"/>
                </a:lnTo>
                <a:lnTo>
                  <a:pt x="1666108" y="497038"/>
                </a:lnTo>
                <a:lnTo>
                  <a:pt x="1675101" y="516358"/>
                </a:lnTo>
                <a:lnTo>
                  <a:pt x="1683565" y="535943"/>
                </a:lnTo>
                <a:lnTo>
                  <a:pt x="1691764" y="555528"/>
                </a:lnTo>
                <a:lnTo>
                  <a:pt x="1699170" y="575643"/>
                </a:lnTo>
                <a:lnTo>
                  <a:pt x="1706577" y="596022"/>
                </a:lnTo>
                <a:lnTo>
                  <a:pt x="1712925" y="616401"/>
                </a:lnTo>
                <a:lnTo>
                  <a:pt x="1719273" y="637309"/>
                </a:lnTo>
                <a:lnTo>
                  <a:pt x="1725092" y="658218"/>
                </a:lnTo>
                <a:lnTo>
                  <a:pt x="1730382" y="679126"/>
                </a:lnTo>
                <a:lnTo>
                  <a:pt x="1734614" y="700564"/>
                </a:lnTo>
                <a:lnTo>
                  <a:pt x="1739111" y="721737"/>
                </a:lnTo>
                <a:lnTo>
                  <a:pt x="1742549" y="743439"/>
                </a:lnTo>
                <a:lnTo>
                  <a:pt x="1745723" y="765406"/>
                </a:lnTo>
                <a:lnTo>
                  <a:pt x="1748104" y="787373"/>
                </a:lnTo>
                <a:lnTo>
                  <a:pt x="1749955" y="809605"/>
                </a:lnTo>
                <a:lnTo>
                  <a:pt x="1751542" y="831837"/>
                </a:lnTo>
                <a:lnTo>
                  <a:pt x="1752336" y="854598"/>
                </a:lnTo>
                <a:lnTo>
                  <a:pt x="1752600" y="877094"/>
                </a:lnTo>
                <a:lnTo>
                  <a:pt x="1752336" y="899590"/>
                </a:lnTo>
                <a:lnTo>
                  <a:pt x="1751542" y="922351"/>
                </a:lnTo>
                <a:lnTo>
                  <a:pt x="1749955" y="944583"/>
                </a:lnTo>
                <a:lnTo>
                  <a:pt x="1748104" y="966550"/>
                </a:lnTo>
                <a:lnTo>
                  <a:pt x="1745723" y="988782"/>
                </a:lnTo>
                <a:lnTo>
                  <a:pt x="1742549" y="1010220"/>
                </a:lnTo>
                <a:lnTo>
                  <a:pt x="1739111" y="1031922"/>
                </a:lnTo>
                <a:lnTo>
                  <a:pt x="1734614" y="1053624"/>
                </a:lnTo>
                <a:lnTo>
                  <a:pt x="1730382" y="1075062"/>
                </a:lnTo>
                <a:lnTo>
                  <a:pt x="1725092" y="1095970"/>
                </a:lnTo>
                <a:lnTo>
                  <a:pt x="1719273" y="1116879"/>
                </a:lnTo>
                <a:lnTo>
                  <a:pt x="1712925" y="1137523"/>
                </a:lnTo>
                <a:lnTo>
                  <a:pt x="1706577" y="1157902"/>
                </a:lnTo>
                <a:lnTo>
                  <a:pt x="1699170" y="1178016"/>
                </a:lnTo>
                <a:lnTo>
                  <a:pt x="1691764" y="1198130"/>
                </a:lnTo>
                <a:lnTo>
                  <a:pt x="1683565" y="1217980"/>
                </a:lnTo>
                <a:lnTo>
                  <a:pt x="1675101" y="1237565"/>
                </a:lnTo>
                <a:lnTo>
                  <a:pt x="1666108" y="1256886"/>
                </a:lnTo>
                <a:lnTo>
                  <a:pt x="1656585" y="1275941"/>
                </a:lnTo>
                <a:lnTo>
                  <a:pt x="1646534" y="1294733"/>
                </a:lnTo>
                <a:lnTo>
                  <a:pt x="1636219" y="1313259"/>
                </a:lnTo>
                <a:lnTo>
                  <a:pt x="1625639" y="1331521"/>
                </a:lnTo>
                <a:lnTo>
                  <a:pt x="1614265" y="1349253"/>
                </a:lnTo>
                <a:lnTo>
                  <a:pt x="1602627" y="1366986"/>
                </a:lnTo>
                <a:lnTo>
                  <a:pt x="1590724" y="1384453"/>
                </a:lnTo>
                <a:lnTo>
                  <a:pt x="1578292" y="1401392"/>
                </a:lnTo>
                <a:lnTo>
                  <a:pt x="1565596" y="1418066"/>
                </a:lnTo>
                <a:lnTo>
                  <a:pt x="1552371" y="1434475"/>
                </a:lnTo>
                <a:lnTo>
                  <a:pt x="1538881" y="1450619"/>
                </a:lnTo>
                <a:lnTo>
                  <a:pt x="1524863" y="1466234"/>
                </a:lnTo>
                <a:lnTo>
                  <a:pt x="1510315" y="1481585"/>
                </a:lnTo>
                <a:lnTo>
                  <a:pt x="1495503" y="1496671"/>
                </a:lnTo>
                <a:lnTo>
                  <a:pt x="1480426" y="1511492"/>
                </a:lnTo>
                <a:lnTo>
                  <a:pt x="1465085" y="1525784"/>
                </a:lnTo>
                <a:lnTo>
                  <a:pt x="1449479" y="1540075"/>
                </a:lnTo>
                <a:lnTo>
                  <a:pt x="1433609" y="1553573"/>
                </a:lnTo>
                <a:lnTo>
                  <a:pt x="1416945" y="1566542"/>
                </a:lnTo>
                <a:lnTo>
                  <a:pt x="1400282" y="1579510"/>
                </a:lnTo>
                <a:lnTo>
                  <a:pt x="1383353" y="1591949"/>
                </a:lnTo>
                <a:lnTo>
                  <a:pt x="1365896" y="1603859"/>
                </a:lnTo>
                <a:lnTo>
                  <a:pt x="1348439" y="1615505"/>
                </a:lnTo>
                <a:lnTo>
                  <a:pt x="1330453" y="1626885"/>
                </a:lnTo>
                <a:lnTo>
                  <a:pt x="1312202" y="1637472"/>
                </a:lnTo>
                <a:lnTo>
                  <a:pt x="1293687" y="1647793"/>
                </a:lnTo>
                <a:lnTo>
                  <a:pt x="1274907" y="1657851"/>
                </a:lnTo>
                <a:lnTo>
                  <a:pt x="1255863" y="1667379"/>
                </a:lnTo>
                <a:lnTo>
                  <a:pt x="1236818" y="1676377"/>
                </a:lnTo>
                <a:lnTo>
                  <a:pt x="1216981" y="1684846"/>
                </a:lnTo>
                <a:lnTo>
                  <a:pt x="1197407" y="1693051"/>
                </a:lnTo>
                <a:lnTo>
                  <a:pt x="1177305" y="1700726"/>
                </a:lnTo>
                <a:lnTo>
                  <a:pt x="1157203" y="1707607"/>
                </a:lnTo>
                <a:lnTo>
                  <a:pt x="1136572" y="1714753"/>
                </a:lnTo>
                <a:lnTo>
                  <a:pt x="1115940" y="1720576"/>
                </a:lnTo>
                <a:lnTo>
                  <a:pt x="1095045" y="1726134"/>
                </a:lnTo>
                <a:lnTo>
                  <a:pt x="1074149" y="1731427"/>
                </a:lnTo>
                <a:lnTo>
                  <a:pt x="1052724" y="1736191"/>
                </a:lnTo>
                <a:lnTo>
                  <a:pt x="1031299" y="1740426"/>
                </a:lnTo>
                <a:lnTo>
                  <a:pt x="1009610" y="1743866"/>
                </a:lnTo>
                <a:lnTo>
                  <a:pt x="987656" y="1747042"/>
                </a:lnTo>
                <a:lnTo>
                  <a:pt x="965702" y="1749424"/>
                </a:lnTo>
                <a:lnTo>
                  <a:pt x="943749" y="1751277"/>
                </a:lnTo>
                <a:lnTo>
                  <a:pt x="921266" y="1752865"/>
                </a:lnTo>
                <a:lnTo>
                  <a:pt x="899048" y="1753923"/>
                </a:lnTo>
                <a:lnTo>
                  <a:pt x="876300" y="1754188"/>
                </a:lnTo>
                <a:lnTo>
                  <a:pt x="853817" y="1753923"/>
                </a:lnTo>
                <a:lnTo>
                  <a:pt x="831335" y="1752865"/>
                </a:lnTo>
                <a:lnTo>
                  <a:pt x="809116" y="1751277"/>
                </a:lnTo>
                <a:lnTo>
                  <a:pt x="786898" y="1749424"/>
                </a:lnTo>
                <a:lnTo>
                  <a:pt x="764944" y="1747042"/>
                </a:lnTo>
                <a:lnTo>
                  <a:pt x="742990" y="1743866"/>
                </a:lnTo>
                <a:lnTo>
                  <a:pt x="721301" y="1740426"/>
                </a:lnTo>
                <a:lnTo>
                  <a:pt x="699876" y="1736191"/>
                </a:lnTo>
                <a:lnTo>
                  <a:pt x="678716" y="1731427"/>
                </a:lnTo>
                <a:lnTo>
                  <a:pt x="657820" y="1726134"/>
                </a:lnTo>
                <a:lnTo>
                  <a:pt x="636660" y="1720576"/>
                </a:lnTo>
                <a:lnTo>
                  <a:pt x="616028" y="1714753"/>
                </a:lnTo>
                <a:lnTo>
                  <a:pt x="595662" y="1707607"/>
                </a:lnTo>
                <a:lnTo>
                  <a:pt x="575295" y="1700726"/>
                </a:lnTo>
                <a:lnTo>
                  <a:pt x="555193" y="1693051"/>
                </a:lnTo>
                <a:lnTo>
                  <a:pt x="535619" y="1684846"/>
                </a:lnTo>
                <a:lnTo>
                  <a:pt x="516046" y="1676377"/>
                </a:lnTo>
                <a:lnTo>
                  <a:pt x="496737" y="1667379"/>
                </a:lnTo>
                <a:lnTo>
                  <a:pt x="477958" y="1657851"/>
                </a:lnTo>
                <a:lnTo>
                  <a:pt x="458913" y="1647793"/>
                </a:lnTo>
                <a:lnTo>
                  <a:pt x="440663" y="1637472"/>
                </a:lnTo>
                <a:lnTo>
                  <a:pt x="422412" y="1626885"/>
                </a:lnTo>
                <a:lnTo>
                  <a:pt x="404161" y="1615505"/>
                </a:lnTo>
                <a:lnTo>
                  <a:pt x="386704" y="1603859"/>
                </a:lnTo>
                <a:lnTo>
                  <a:pt x="369511" y="1591949"/>
                </a:lnTo>
                <a:lnTo>
                  <a:pt x="352318" y="1579510"/>
                </a:lnTo>
                <a:lnTo>
                  <a:pt x="335655" y="1566542"/>
                </a:lnTo>
                <a:lnTo>
                  <a:pt x="319255" y="1553573"/>
                </a:lnTo>
                <a:lnTo>
                  <a:pt x="303121" y="1540075"/>
                </a:lnTo>
                <a:lnTo>
                  <a:pt x="287251" y="1525784"/>
                </a:lnTo>
                <a:lnTo>
                  <a:pt x="271909" y="1511492"/>
                </a:lnTo>
                <a:lnTo>
                  <a:pt x="256833" y="1496671"/>
                </a:lnTo>
                <a:lnTo>
                  <a:pt x="242285" y="1481585"/>
                </a:lnTo>
                <a:lnTo>
                  <a:pt x="227737" y="1466234"/>
                </a:lnTo>
                <a:lnTo>
                  <a:pt x="213983" y="1450619"/>
                </a:lnTo>
                <a:lnTo>
                  <a:pt x="200229" y="1434475"/>
                </a:lnTo>
                <a:lnTo>
                  <a:pt x="187004" y="1418066"/>
                </a:lnTo>
                <a:lnTo>
                  <a:pt x="174308" y="1401392"/>
                </a:lnTo>
                <a:lnTo>
                  <a:pt x="161876" y="1384453"/>
                </a:lnTo>
                <a:lnTo>
                  <a:pt x="149709" y="1366986"/>
                </a:lnTo>
                <a:lnTo>
                  <a:pt x="138071" y="1349253"/>
                </a:lnTo>
                <a:lnTo>
                  <a:pt x="126961" y="1331521"/>
                </a:lnTo>
                <a:lnTo>
                  <a:pt x="116117" y="1313259"/>
                </a:lnTo>
                <a:lnTo>
                  <a:pt x="105801" y="1294733"/>
                </a:lnTo>
                <a:lnTo>
                  <a:pt x="95750" y="1275941"/>
                </a:lnTo>
                <a:lnTo>
                  <a:pt x="86492" y="1256886"/>
                </a:lnTo>
                <a:lnTo>
                  <a:pt x="77499" y="1237565"/>
                </a:lnTo>
                <a:lnTo>
                  <a:pt x="69035" y="1217980"/>
                </a:lnTo>
                <a:lnTo>
                  <a:pt x="60836" y="1198130"/>
                </a:lnTo>
                <a:lnTo>
                  <a:pt x="53165" y="1178016"/>
                </a:lnTo>
                <a:lnTo>
                  <a:pt x="46023" y="1157902"/>
                </a:lnTo>
                <a:lnTo>
                  <a:pt x="39411" y="1137523"/>
                </a:lnTo>
                <a:lnTo>
                  <a:pt x="33327" y="1116879"/>
                </a:lnTo>
                <a:lnTo>
                  <a:pt x="27508" y="1095970"/>
                </a:lnTo>
                <a:lnTo>
                  <a:pt x="22483" y="1075062"/>
                </a:lnTo>
                <a:lnTo>
                  <a:pt x="17721" y="1053624"/>
                </a:lnTo>
                <a:lnTo>
                  <a:pt x="13754" y="1031922"/>
                </a:lnTo>
                <a:lnTo>
                  <a:pt x="10051" y="1010220"/>
                </a:lnTo>
                <a:lnTo>
                  <a:pt x="6877" y="988782"/>
                </a:lnTo>
                <a:lnTo>
                  <a:pt x="4496" y="966550"/>
                </a:lnTo>
                <a:lnTo>
                  <a:pt x="2380" y="944583"/>
                </a:lnTo>
                <a:lnTo>
                  <a:pt x="1322" y="922351"/>
                </a:lnTo>
                <a:lnTo>
                  <a:pt x="264" y="899590"/>
                </a:lnTo>
                <a:lnTo>
                  <a:pt x="0" y="877094"/>
                </a:lnTo>
                <a:lnTo>
                  <a:pt x="264" y="854598"/>
                </a:lnTo>
                <a:lnTo>
                  <a:pt x="1322" y="831837"/>
                </a:lnTo>
                <a:lnTo>
                  <a:pt x="2380" y="809605"/>
                </a:lnTo>
                <a:lnTo>
                  <a:pt x="4496" y="787373"/>
                </a:lnTo>
                <a:lnTo>
                  <a:pt x="6877" y="765406"/>
                </a:lnTo>
                <a:lnTo>
                  <a:pt x="10051" y="743439"/>
                </a:lnTo>
                <a:lnTo>
                  <a:pt x="13754" y="721737"/>
                </a:lnTo>
                <a:lnTo>
                  <a:pt x="17721" y="700564"/>
                </a:lnTo>
                <a:lnTo>
                  <a:pt x="22483" y="679126"/>
                </a:lnTo>
                <a:lnTo>
                  <a:pt x="27508" y="658218"/>
                </a:lnTo>
                <a:lnTo>
                  <a:pt x="33327" y="637309"/>
                </a:lnTo>
                <a:lnTo>
                  <a:pt x="39411" y="616401"/>
                </a:lnTo>
                <a:lnTo>
                  <a:pt x="46023" y="596022"/>
                </a:lnTo>
                <a:lnTo>
                  <a:pt x="53165" y="575643"/>
                </a:lnTo>
                <a:lnTo>
                  <a:pt x="60836" y="555528"/>
                </a:lnTo>
                <a:lnTo>
                  <a:pt x="69035" y="535943"/>
                </a:lnTo>
                <a:lnTo>
                  <a:pt x="77499" y="516358"/>
                </a:lnTo>
                <a:lnTo>
                  <a:pt x="86492" y="497038"/>
                </a:lnTo>
                <a:lnTo>
                  <a:pt x="95750" y="478247"/>
                </a:lnTo>
                <a:lnTo>
                  <a:pt x="105801" y="459455"/>
                </a:lnTo>
                <a:lnTo>
                  <a:pt x="116117" y="440929"/>
                </a:lnTo>
                <a:lnTo>
                  <a:pt x="126961" y="422667"/>
                </a:lnTo>
                <a:lnTo>
                  <a:pt x="138071" y="404935"/>
                </a:lnTo>
                <a:lnTo>
                  <a:pt x="149709" y="386938"/>
                </a:lnTo>
                <a:lnTo>
                  <a:pt x="161876" y="369735"/>
                </a:lnTo>
                <a:lnTo>
                  <a:pt x="174308" y="352796"/>
                </a:lnTo>
                <a:lnTo>
                  <a:pt x="187004" y="335858"/>
                </a:lnTo>
                <a:lnTo>
                  <a:pt x="200229" y="319449"/>
                </a:lnTo>
                <a:lnTo>
                  <a:pt x="213983" y="303569"/>
                </a:lnTo>
                <a:lnTo>
                  <a:pt x="227737" y="287424"/>
                </a:lnTo>
                <a:lnTo>
                  <a:pt x="242285" y="272074"/>
                </a:lnTo>
                <a:lnTo>
                  <a:pt x="256833" y="257253"/>
                </a:lnTo>
                <a:lnTo>
                  <a:pt x="271909" y="242432"/>
                </a:lnTo>
                <a:lnTo>
                  <a:pt x="287251" y="228404"/>
                </a:lnTo>
                <a:lnTo>
                  <a:pt x="303121" y="214113"/>
                </a:lnTo>
                <a:lnTo>
                  <a:pt x="319255" y="200615"/>
                </a:lnTo>
                <a:lnTo>
                  <a:pt x="335655" y="187117"/>
                </a:lnTo>
                <a:lnTo>
                  <a:pt x="352318" y="174413"/>
                </a:lnTo>
                <a:lnTo>
                  <a:pt x="369511" y="162239"/>
                </a:lnTo>
                <a:lnTo>
                  <a:pt x="386704" y="149799"/>
                </a:lnTo>
                <a:lnTo>
                  <a:pt x="404161" y="138154"/>
                </a:lnTo>
                <a:lnTo>
                  <a:pt x="422412" y="127303"/>
                </a:lnTo>
                <a:lnTo>
                  <a:pt x="440663" y="116452"/>
                </a:lnTo>
                <a:lnTo>
                  <a:pt x="458913" y="105865"/>
                </a:lnTo>
                <a:lnTo>
                  <a:pt x="477958" y="96337"/>
                </a:lnTo>
                <a:lnTo>
                  <a:pt x="496737" y="86545"/>
                </a:lnTo>
                <a:lnTo>
                  <a:pt x="516046" y="77811"/>
                </a:lnTo>
                <a:lnTo>
                  <a:pt x="535619" y="69077"/>
                </a:lnTo>
                <a:lnTo>
                  <a:pt x="555193" y="60873"/>
                </a:lnTo>
                <a:lnTo>
                  <a:pt x="575295" y="53197"/>
                </a:lnTo>
                <a:lnTo>
                  <a:pt x="595662" y="46051"/>
                </a:lnTo>
                <a:lnTo>
                  <a:pt x="616028" y="39435"/>
                </a:lnTo>
                <a:lnTo>
                  <a:pt x="636660" y="33348"/>
                </a:lnTo>
                <a:lnTo>
                  <a:pt x="657820" y="27525"/>
                </a:lnTo>
                <a:lnTo>
                  <a:pt x="678716" y="22496"/>
                </a:lnTo>
                <a:lnTo>
                  <a:pt x="699876" y="17997"/>
                </a:lnTo>
                <a:lnTo>
                  <a:pt x="721301" y="13763"/>
                </a:lnTo>
                <a:lnTo>
                  <a:pt x="742990" y="10057"/>
                </a:lnTo>
                <a:lnTo>
                  <a:pt x="764944" y="7146"/>
                </a:lnTo>
                <a:lnTo>
                  <a:pt x="786898" y="4764"/>
                </a:lnTo>
                <a:lnTo>
                  <a:pt x="809116" y="2382"/>
                </a:lnTo>
                <a:lnTo>
                  <a:pt x="831335" y="1323"/>
                </a:lnTo>
                <a:lnTo>
                  <a:pt x="853817" y="265"/>
                </a:lnTo>
                <a:lnTo>
                  <a:pt x="876300" y="0"/>
                </a:ln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" name="文本框 138"/>
          <p:cNvSpPr txBox="1"/>
          <p:nvPr/>
        </p:nvSpPr>
        <p:spPr>
          <a:xfrm>
            <a:off x="2304694" y="4256219"/>
            <a:ext cx="22365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答辩人</a:t>
            </a:r>
            <a:r>
              <a:rPr lang="zh-CN" altLang="en-US" sz="2000" b="1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：锐旗设计</a:t>
            </a:r>
            <a:endParaRPr lang="zh-CN" altLang="en-US" sz="2000" b="1" dirty="0"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5237958" y="4013730"/>
            <a:ext cx="365349" cy="570236"/>
            <a:chOff x="4763" y="15501938"/>
            <a:chExt cx="3094038" cy="4829175"/>
          </a:xfr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4763" y="15501938"/>
              <a:ext cx="3094038" cy="3508375"/>
            </a:xfrm>
            <a:custGeom>
              <a:avLst/>
              <a:gdLst>
                <a:gd name="T0" fmla="*/ 482 w 731"/>
                <a:gd name="T1" fmla="*/ 828 h 828"/>
                <a:gd name="T2" fmla="*/ 443 w 731"/>
                <a:gd name="T3" fmla="*/ 788 h 828"/>
                <a:gd name="T4" fmla="*/ 443 w 731"/>
                <a:gd name="T5" fmla="*/ 732 h 828"/>
                <a:gd name="T6" fmla="*/ 492 w 731"/>
                <a:gd name="T7" fmla="*/ 635 h 828"/>
                <a:gd name="T8" fmla="*/ 652 w 731"/>
                <a:gd name="T9" fmla="*/ 366 h 828"/>
                <a:gd name="T10" fmla="*/ 365 w 731"/>
                <a:gd name="T11" fmla="*/ 79 h 828"/>
                <a:gd name="T12" fmla="*/ 79 w 731"/>
                <a:gd name="T13" fmla="*/ 366 h 828"/>
                <a:gd name="T14" fmla="*/ 239 w 731"/>
                <a:gd name="T15" fmla="*/ 635 h 828"/>
                <a:gd name="T16" fmla="*/ 288 w 731"/>
                <a:gd name="T17" fmla="*/ 732 h 828"/>
                <a:gd name="T18" fmla="*/ 288 w 731"/>
                <a:gd name="T19" fmla="*/ 788 h 828"/>
                <a:gd name="T20" fmla="*/ 248 w 731"/>
                <a:gd name="T21" fmla="*/ 828 h 828"/>
                <a:gd name="T22" fmla="*/ 209 w 731"/>
                <a:gd name="T23" fmla="*/ 788 h 828"/>
                <a:gd name="T24" fmla="*/ 209 w 731"/>
                <a:gd name="T25" fmla="*/ 732 h 828"/>
                <a:gd name="T26" fmla="*/ 192 w 731"/>
                <a:gd name="T27" fmla="*/ 699 h 828"/>
                <a:gd name="T28" fmla="*/ 0 w 731"/>
                <a:gd name="T29" fmla="*/ 366 h 828"/>
                <a:gd name="T30" fmla="*/ 365 w 731"/>
                <a:gd name="T31" fmla="*/ 0 h 828"/>
                <a:gd name="T32" fmla="*/ 731 w 731"/>
                <a:gd name="T33" fmla="*/ 366 h 828"/>
                <a:gd name="T34" fmla="*/ 539 w 731"/>
                <a:gd name="T35" fmla="*/ 699 h 828"/>
                <a:gd name="T36" fmla="*/ 522 w 731"/>
                <a:gd name="T37" fmla="*/ 732 h 828"/>
                <a:gd name="T38" fmla="*/ 522 w 731"/>
                <a:gd name="T39" fmla="*/ 788 h 828"/>
                <a:gd name="T40" fmla="*/ 482 w 731"/>
                <a:gd name="T41" fmla="*/ 828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1" h="828">
                  <a:moveTo>
                    <a:pt x="482" y="828"/>
                  </a:moveTo>
                  <a:cubicBezTo>
                    <a:pt x="460" y="828"/>
                    <a:pt x="443" y="810"/>
                    <a:pt x="443" y="788"/>
                  </a:cubicBezTo>
                  <a:cubicBezTo>
                    <a:pt x="443" y="732"/>
                    <a:pt x="443" y="732"/>
                    <a:pt x="443" y="732"/>
                  </a:cubicBezTo>
                  <a:cubicBezTo>
                    <a:pt x="443" y="697"/>
                    <a:pt x="463" y="656"/>
                    <a:pt x="492" y="635"/>
                  </a:cubicBezTo>
                  <a:cubicBezTo>
                    <a:pt x="493" y="634"/>
                    <a:pt x="652" y="516"/>
                    <a:pt x="652" y="366"/>
                  </a:cubicBezTo>
                  <a:cubicBezTo>
                    <a:pt x="652" y="208"/>
                    <a:pt x="523" y="79"/>
                    <a:pt x="365" y="79"/>
                  </a:cubicBezTo>
                  <a:cubicBezTo>
                    <a:pt x="207" y="79"/>
                    <a:pt x="79" y="208"/>
                    <a:pt x="79" y="366"/>
                  </a:cubicBezTo>
                  <a:cubicBezTo>
                    <a:pt x="79" y="517"/>
                    <a:pt x="237" y="634"/>
                    <a:pt x="239" y="635"/>
                  </a:cubicBezTo>
                  <a:cubicBezTo>
                    <a:pt x="267" y="656"/>
                    <a:pt x="288" y="697"/>
                    <a:pt x="288" y="732"/>
                  </a:cubicBezTo>
                  <a:cubicBezTo>
                    <a:pt x="288" y="788"/>
                    <a:pt x="288" y="788"/>
                    <a:pt x="288" y="788"/>
                  </a:cubicBezTo>
                  <a:cubicBezTo>
                    <a:pt x="288" y="810"/>
                    <a:pt x="270" y="828"/>
                    <a:pt x="248" y="828"/>
                  </a:cubicBezTo>
                  <a:cubicBezTo>
                    <a:pt x="226" y="828"/>
                    <a:pt x="209" y="810"/>
                    <a:pt x="209" y="788"/>
                  </a:cubicBezTo>
                  <a:cubicBezTo>
                    <a:pt x="209" y="732"/>
                    <a:pt x="209" y="732"/>
                    <a:pt x="209" y="732"/>
                  </a:cubicBezTo>
                  <a:cubicBezTo>
                    <a:pt x="209" y="722"/>
                    <a:pt x="200" y="705"/>
                    <a:pt x="192" y="699"/>
                  </a:cubicBezTo>
                  <a:cubicBezTo>
                    <a:pt x="184" y="693"/>
                    <a:pt x="0" y="556"/>
                    <a:pt x="0" y="366"/>
                  </a:cubicBezTo>
                  <a:cubicBezTo>
                    <a:pt x="0" y="164"/>
                    <a:pt x="164" y="0"/>
                    <a:pt x="365" y="0"/>
                  </a:cubicBezTo>
                  <a:cubicBezTo>
                    <a:pt x="567" y="0"/>
                    <a:pt x="731" y="164"/>
                    <a:pt x="731" y="366"/>
                  </a:cubicBezTo>
                  <a:cubicBezTo>
                    <a:pt x="731" y="556"/>
                    <a:pt x="546" y="693"/>
                    <a:pt x="539" y="699"/>
                  </a:cubicBezTo>
                  <a:cubicBezTo>
                    <a:pt x="531" y="705"/>
                    <a:pt x="522" y="722"/>
                    <a:pt x="522" y="732"/>
                  </a:cubicBezTo>
                  <a:cubicBezTo>
                    <a:pt x="522" y="788"/>
                    <a:pt x="522" y="788"/>
                    <a:pt x="522" y="788"/>
                  </a:cubicBezTo>
                  <a:cubicBezTo>
                    <a:pt x="522" y="810"/>
                    <a:pt x="504" y="828"/>
                    <a:pt x="482" y="8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914400" y="19137313"/>
              <a:ext cx="1274763" cy="1193800"/>
            </a:xfrm>
            <a:custGeom>
              <a:avLst/>
              <a:gdLst>
                <a:gd name="T0" fmla="*/ 301 w 301"/>
                <a:gd name="T1" fmla="*/ 0 h 282"/>
                <a:gd name="T2" fmla="*/ 301 w 301"/>
                <a:gd name="T3" fmla="*/ 107 h 282"/>
                <a:gd name="T4" fmla="*/ 249 w 301"/>
                <a:gd name="T5" fmla="*/ 195 h 282"/>
                <a:gd name="T6" fmla="*/ 190 w 301"/>
                <a:gd name="T7" fmla="*/ 252 h 282"/>
                <a:gd name="T8" fmla="*/ 150 w 301"/>
                <a:gd name="T9" fmla="*/ 282 h 282"/>
                <a:gd name="T10" fmla="*/ 111 w 301"/>
                <a:gd name="T11" fmla="*/ 252 h 282"/>
                <a:gd name="T12" fmla="*/ 52 w 301"/>
                <a:gd name="T13" fmla="*/ 195 h 282"/>
                <a:gd name="T14" fmla="*/ 0 w 301"/>
                <a:gd name="T15" fmla="*/ 107 h 282"/>
                <a:gd name="T16" fmla="*/ 0 w 301"/>
                <a:gd name="T17" fmla="*/ 0 h 282"/>
                <a:gd name="T18" fmla="*/ 301 w 301"/>
                <a:gd name="T1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1" h="282">
                  <a:moveTo>
                    <a:pt x="301" y="0"/>
                  </a:moveTo>
                  <a:cubicBezTo>
                    <a:pt x="301" y="0"/>
                    <a:pt x="301" y="85"/>
                    <a:pt x="301" y="107"/>
                  </a:cubicBezTo>
                  <a:cubicBezTo>
                    <a:pt x="301" y="152"/>
                    <a:pt x="277" y="176"/>
                    <a:pt x="249" y="195"/>
                  </a:cubicBezTo>
                  <a:cubicBezTo>
                    <a:pt x="221" y="213"/>
                    <a:pt x="199" y="230"/>
                    <a:pt x="190" y="252"/>
                  </a:cubicBezTo>
                  <a:cubicBezTo>
                    <a:pt x="190" y="252"/>
                    <a:pt x="185" y="282"/>
                    <a:pt x="150" y="282"/>
                  </a:cubicBezTo>
                  <a:cubicBezTo>
                    <a:pt x="116" y="282"/>
                    <a:pt x="111" y="252"/>
                    <a:pt x="111" y="252"/>
                  </a:cubicBezTo>
                  <a:cubicBezTo>
                    <a:pt x="102" y="230"/>
                    <a:pt x="79" y="213"/>
                    <a:pt x="52" y="195"/>
                  </a:cubicBezTo>
                  <a:cubicBezTo>
                    <a:pt x="24" y="176"/>
                    <a:pt x="0" y="152"/>
                    <a:pt x="0" y="107"/>
                  </a:cubicBezTo>
                  <a:cubicBezTo>
                    <a:pt x="0" y="85"/>
                    <a:pt x="0" y="0"/>
                    <a:pt x="0" y="0"/>
                  </a:cubicBezTo>
                  <a:lnTo>
                    <a:pt x="30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744538" y="19229388"/>
              <a:ext cx="1614488" cy="225425"/>
            </a:xfrm>
            <a:custGeom>
              <a:avLst/>
              <a:gdLst>
                <a:gd name="T0" fmla="*/ 354 w 381"/>
                <a:gd name="T1" fmla="*/ 53 h 53"/>
                <a:gd name="T2" fmla="*/ 26 w 381"/>
                <a:gd name="T3" fmla="*/ 53 h 53"/>
                <a:gd name="T4" fmla="*/ 0 w 381"/>
                <a:gd name="T5" fmla="*/ 27 h 53"/>
                <a:gd name="T6" fmla="*/ 26 w 381"/>
                <a:gd name="T7" fmla="*/ 0 h 53"/>
                <a:gd name="T8" fmla="*/ 354 w 381"/>
                <a:gd name="T9" fmla="*/ 0 h 53"/>
                <a:gd name="T10" fmla="*/ 381 w 381"/>
                <a:gd name="T11" fmla="*/ 27 h 53"/>
                <a:gd name="T12" fmla="*/ 354 w 381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53">
                  <a:moveTo>
                    <a:pt x="354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12" y="53"/>
                    <a:pt x="0" y="41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69" y="0"/>
                    <a:pt x="381" y="12"/>
                    <a:pt x="381" y="27"/>
                  </a:cubicBezTo>
                  <a:cubicBezTo>
                    <a:pt x="381" y="41"/>
                    <a:pt x="369" y="53"/>
                    <a:pt x="35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744538" y="19513550"/>
              <a:ext cx="1614488" cy="220663"/>
            </a:xfrm>
            <a:custGeom>
              <a:avLst/>
              <a:gdLst>
                <a:gd name="T0" fmla="*/ 354 w 381"/>
                <a:gd name="T1" fmla="*/ 52 h 52"/>
                <a:gd name="T2" fmla="*/ 26 w 381"/>
                <a:gd name="T3" fmla="*/ 52 h 52"/>
                <a:gd name="T4" fmla="*/ 0 w 381"/>
                <a:gd name="T5" fmla="*/ 26 h 52"/>
                <a:gd name="T6" fmla="*/ 26 w 381"/>
                <a:gd name="T7" fmla="*/ 0 h 52"/>
                <a:gd name="T8" fmla="*/ 354 w 381"/>
                <a:gd name="T9" fmla="*/ 0 h 52"/>
                <a:gd name="T10" fmla="*/ 381 w 381"/>
                <a:gd name="T11" fmla="*/ 26 h 52"/>
                <a:gd name="T12" fmla="*/ 354 w 381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52">
                  <a:moveTo>
                    <a:pt x="354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12" y="52"/>
                    <a:pt x="0" y="41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69" y="0"/>
                    <a:pt x="381" y="12"/>
                    <a:pt x="381" y="26"/>
                  </a:cubicBezTo>
                  <a:cubicBezTo>
                    <a:pt x="381" y="41"/>
                    <a:pt x="369" y="52"/>
                    <a:pt x="354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1254125" y="18060988"/>
              <a:ext cx="592138" cy="147638"/>
            </a:xfrm>
            <a:custGeom>
              <a:avLst/>
              <a:gdLst>
                <a:gd name="T0" fmla="*/ 123 w 140"/>
                <a:gd name="T1" fmla="*/ 35 h 35"/>
                <a:gd name="T2" fmla="*/ 18 w 140"/>
                <a:gd name="T3" fmla="*/ 35 h 35"/>
                <a:gd name="T4" fmla="*/ 0 w 140"/>
                <a:gd name="T5" fmla="*/ 17 h 35"/>
                <a:gd name="T6" fmla="*/ 18 w 140"/>
                <a:gd name="T7" fmla="*/ 0 h 35"/>
                <a:gd name="T8" fmla="*/ 123 w 140"/>
                <a:gd name="T9" fmla="*/ 0 h 35"/>
                <a:gd name="T10" fmla="*/ 140 w 140"/>
                <a:gd name="T11" fmla="*/ 17 h 35"/>
                <a:gd name="T12" fmla="*/ 123 w 140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5">
                  <a:moveTo>
                    <a:pt x="123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7"/>
                    <a:pt x="0" y="17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33" y="0"/>
                    <a:pt x="140" y="8"/>
                    <a:pt x="140" y="17"/>
                  </a:cubicBezTo>
                  <a:cubicBezTo>
                    <a:pt x="140" y="27"/>
                    <a:pt x="133" y="35"/>
                    <a:pt x="12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1198563" y="17806988"/>
              <a:ext cx="706438" cy="147638"/>
            </a:xfrm>
            <a:custGeom>
              <a:avLst/>
              <a:gdLst>
                <a:gd name="T0" fmla="*/ 149 w 167"/>
                <a:gd name="T1" fmla="*/ 35 h 35"/>
                <a:gd name="T2" fmla="*/ 18 w 167"/>
                <a:gd name="T3" fmla="*/ 35 h 35"/>
                <a:gd name="T4" fmla="*/ 0 w 167"/>
                <a:gd name="T5" fmla="*/ 17 h 35"/>
                <a:gd name="T6" fmla="*/ 18 w 167"/>
                <a:gd name="T7" fmla="*/ 0 h 35"/>
                <a:gd name="T8" fmla="*/ 149 w 167"/>
                <a:gd name="T9" fmla="*/ 0 h 35"/>
                <a:gd name="T10" fmla="*/ 167 w 167"/>
                <a:gd name="T11" fmla="*/ 17 h 35"/>
                <a:gd name="T12" fmla="*/ 149 w 16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35">
                  <a:moveTo>
                    <a:pt x="149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7"/>
                    <a:pt x="0" y="17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9" y="0"/>
                    <a:pt x="167" y="8"/>
                    <a:pt x="167" y="17"/>
                  </a:cubicBezTo>
                  <a:cubicBezTo>
                    <a:pt x="167" y="27"/>
                    <a:pt x="159" y="35"/>
                    <a:pt x="14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1104900" y="17548225"/>
              <a:ext cx="889000" cy="149225"/>
            </a:xfrm>
            <a:custGeom>
              <a:avLst/>
              <a:gdLst>
                <a:gd name="T0" fmla="*/ 193 w 210"/>
                <a:gd name="T1" fmla="*/ 35 h 35"/>
                <a:gd name="T2" fmla="*/ 18 w 210"/>
                <a:gd name="T3" fmla="*/ 35 h 35"/>
                <a:gd name="T4" fmla="*/ 0 w 210"/>
                <a:gd name="T5" fmla="*/ 18 h 35"/>
                <a:gd name="T6" fmla="*/ 18 w 210"/>
                <a:gd name="T7" fmla="*/ 0 h 35"/>
                <a:gd name="T8" fmla="*/ 193 w 210"/>
                <a:gd name="T9" fmla="*/ 0 h 35"/>
                <a:gd name="T10" fmla="*/ 210 w 210"/>
                <a:gd name="T11" fmla="*/ 18 h 35"/>
                <a:gd name="T12" fmla="*/ 193 w 210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35">
                  <a:moveTo>
                    <a:pt x="193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203" y="0"/>
                    <a:pt x="210" y="8"/>
                    <a:pt x="210" y="18"/>
                  </a:cubicBezTo>
                  <a:cubicBezTo>
                    <a:pt x="210" y="28"/>
                    <a:pt x="203" y="35"/>
                    <a:pt x="19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584200" y="17243425"/>
              <a:ext cx="525463" cy="147638"/>
            </a:xfrm>
            <a:custGeom>
              <a:avLst/>
              <a:gdLst>
                <a:gd name="T0" fmla="*/ 106 w 124"/>
                <a:gd name="T1" fmla="*/ 35 h 35"/>
                <a:gd name="T2" fmla="*/ 17 w 124"/>
                <a:gd name="T3" fmla="*/ 35 h 35"/>
                <a:gd name="T4" fmla="*/ 0 w 124"/>
                <a:gd name="T5" fmla="*/ 18 h 35"/>
                <a:gd name="T6" fmla="*/ 17 w 124"/>
                <a:gd name="T7" fmla="*/ 0 h 35"/>
                <a:gd name="T8" fmla="*/ 106 w 124"/>
                <a:gd name="T9" fmla="*/ 0 h 35"/>
                <a:gd name="T10" fmla="*/ 124 w 124"/>
                <a:gd name="T11" fmla="*/ 18 h 35"/>
                <a:gd name="T12" fmla="*/ 106 w 124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5">
                  <a:moveTo>
                    <a:pt x="106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7" y="35"/>
                    <a:pt x="0" y="27"/>
                    <a:pt x="0" y="18"/>
                  </a:cubicBezTo>
                  <a:cubicBezTo>
                    <a:pt x="0" y="8"/>
                    <a:pt x="7" y="0"/>
                    <a:pt x="1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6" y="0"/>
                    <a:pt x="124" y="8"/>
                    <a:pt x="124" y="18"/>
                  </a:cubicBezTo>
                  <a:cubicBezTo>
                    <a:pt x="124" y="27"/>
                    <a:pt x="116" y="35"/>
                    <a:pt x="10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993900" y="17243425"/>
              <a:ext cx="525463" cy="147638"/>
            </a:xfrm>
            <a:custGeom>
              <a:avLst/>
              <a:gdLst>
                <a:gd name="T0" fmla="*/ 106 w 124"/>
                <a:gd name="T1" fmla="*/ 35 h 35"/>
                <a:gd name="T2" fmla="*/ 17 w 124"/>
                <a:gd name="T3" fmla="*/ 35 h 35"/>
                <a:gd name="T4" fmla="*/ 0 w 124"/>
                <a:gd name="T5" fmla="*/ 18 h 35"/>
                <a:gd name="T6" fmla="*/ 17 w 124"/>
                <a:gd name="T7" fmla="*/ 0 h 35"/>
                <a:gd name="T8" fmla="*/ 106 w 124"/>
                <a:gd name="T9" fmla="*/ 0 h 35"/>
                <a:gd name="T10" fmla="*/ 124 w 124"/>
                <a:gd name="T11" fmla="*/ 18 h 35"/>
                <a:gd name="T12" fmla="*/ 106 w 124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5">
                  <a:moveTo>
                    <a:pt x="106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6" y="0"/>
                    <a:pt x="124" y="8"/>
                    <a:pt x="124" y="18"/>
                  </a:cubicBezTo>
                  <a:cubicBezTo>
                    <a:pt x="124" y="27"/>
                    <a:pt x="116" y="35"/>
                    <a:pt x="10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1833563" y="16603663"/>
              <a:ext cx="431800" cy="423863"/>
            </a:xfrm>
            <a:custGeom>
              <a:avLst/>
              <a:gdLst>
                <a:gd name="T0" fmla="*/ 20 w 102"/>
                <a:gd name="T1" fmla="*/ 100 h 100"/>
                <a:gd name="T2" fmla="*/ 7 w 102"/>
                <a:gd name="T3" fmla="*/ 95 h 100"/>
                <a:gd name="T4" fmla="*/ 7 w 102"/>
                <a:gd name="T5" fmla="*/ 70 h 100"/>
                <a:gd name="T6" fmla="*/ 70 w 102"/>
                <a:gd name="T7" fmla="*/ 7 h 100"/>
                <a:gd name="T8" fmla="*/ 95 w 102"/>
                <a:gd name="T9" fmla="*/ 7 h 100"/>
                <a:gd name="T10" fmla="*/ 95 w 102"/>
                <a:gd name="T11" fmla="*/ 32 h 100"/>
                <a:gd name="T12" fmla="*/ 32 w 102"/>
                <a:gd name="T13" fmla="*/ 95 h 100"/>
                <a:gd name="T14" fmla="*/ 20 w 102"/>
                <a:gd name="T1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100">
                  <a:moveTo>
                    <a:pt x="20" y="100"/>
                  </a:moveTo>
                  <a:cubicBezTo>
                    <a:pt x="15" y="100"/>
                    <a:pt x="11" y="98"/>
                    <a:pt x="7" y="95"/>
                  </a:cubicBezTo>
                  <a:cubicBezTo>
                    <a:pt x="0" y="88"/>
                    <a:pt x="0" y="77"/>
                    <a:pt x="7" y="70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7" y="0"/>
                    <a:pt x="88" y="0"/>
                    <a:pt x="95" y="7"/>
                  </a:cubicBezTo>
                  <a:cubicBezTo>
                    <a:pt x="102" y="14"/>
                    <a:pt x="102" y="25"/>
                    <a:pt x="95" y="32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8" y="98"/>
                    <a:pt x="24" y="100"/>
                    <a:pt x="20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477963" y="16349663"/>
              <a:ext cx="147638" cy="525463"/>
            </a:xfrm>
            <a:custGeom>
              <a:avLst/>
              <a:gdLst>
                <a:gd name="T0" fmla="*/ 17 w 35"/>
                <a:gd name="T1" fmla="*/ 124 h 124"/>
                <a:gd name="T2" fmla="*/ 0 w 35"/>
                <a:gd name="T3" fmla="*/ 107 h 124"/>
                <a:gd name="T4" fmla="*/ 0 w 35"/>
                <a:gd name="T5" fmla="*/ 17 h 124"/>
                <a:gd name="T6" fmla="*/ 17 w 35"/>
                <a:gd name="T7" fmla="*/ 0 h 124"/>
                <a:gd name="T8" fmla="*/ 35 w 35"/>
                <a:gd name="T9" fmla="*/ 17 h 124"/>
                <a:gd name="T10" fmla="*/ 35 w 35"/>
                <a:gd name="T11" fmla="*/ 107 h 124"/>
                <a:gd name="T12" fmla="*/ 17 w 35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4">
                  <a:moveTo>
                    <a:pt x="17" y="124"/>
                  </a:moveTo>
                  <a:cubicBezTo>
                    <a:pt x="8" y="124"/>
                    <a:pt x="0" y="116"/>
                    <a:pt x="0" y="10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7" y="0"/>
                    <a:pt x="35" y="8"/>
                    <a:pt x="35" y="17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16"/>
                    <a:pt x="27" y="124"/>
                    <a:pt x="17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838200" y="16603663"/>
              <a:ext cx="428625" cy="423863"/>
            </a:xfrm>
            <a:custGeom>
              <a:avLst/>
              <a:gdLst>
                <a:gd name="T0" fmla="*/ 82 w 101"/>
                <a:gd name="T1" fmla="*/ 100 h 100"/>
                <a:gd name="T2" fmla="*/ 70 w 101"/>
                <a:gd name="T3" fmla="*/ 95 h 100"/>
                <a:gd name="T4" fmla="*/ 7 w 101"/>
                <a:gd name="T5" fmla="*/ 32 h 100"/>
                <a:gd name="T6" fmla="*/ 7 w 101"/>
                <a:gd name="T7" fmla="*/ 7 h 100"/>
                <a:gd name="T8" fmla="*/ 31 w 101"/>
                <a:gd name="T9" fmla="*/ 7 h 100"/>
                <a:gd name="T10" fmla="*/ 94 w 101"/>
                <a:gd name="T11" fmla="*/ 70 h 100"/>
                <a:gd name="T12" fmla="*/ 94 w 101"/>
                <a:gd name="T13" fmla="*/ 95 h 100"/>
                <a:gd name="T14" fmla="*/ 82 w 101"/>
                <a:gd name="T1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00">
                  <a:moveTo>
                    <a:pt x="82" y="100"/>
                  </a:moveTo>
                  <a:cubicBezTo>
                    <a:pt x="77" y="100"/>
                    <a:pt x="73" y="98"/>
                    <a:pt x="70" y="95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0" y="25"/>
                    <a:pt x="0" y="14"/>
                    <a:pt x="7" y="7"/>
                  </a:cubicBezTo>
                  <a:cubicBezTo>
                    <a:pt x="13" y="0"/>
                    <a:pt x="24" y="0"/>
                    <a:pt x="31" y="7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101" y="77"/>
                    <a:pt x="101" y="88"/>
                    <a:pt x="94" y="95"/>
                  </a:cubicBezTo>
                  <a:cubicBezTo>
                    <a:pt x="91" y="98"/>
                    <a:pt x="86" y="100"/>
                    <a:pt x="82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813223" y="4084694"/>
            <a:ext cx="396185" cy="565304"/>
            <a:chOff x="33337500" y="3175"/>
            <a:chExt cx="2930525" cy="4181475"/>
          </a:xfr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33" name="Freeform 25"/>
            <p:cNvSpPr>
              <a:spLocks/>
            </p:cNvSpPr>
            <p:nvPr/>
          </p:nvSpPr>
          <p:spPr bwMode="auto">
            <a:xfrm>
              <a:off x="35061525" y="2049463"/>
              <a:ext cx="1163638" cy="2033588"/>
            </a:xfrm>
            <a:custGeom>
              <a:avLst/>
              <a:gdLst>
                <a:gd name="T0" fmla="*/ 64 w 275"/>
                <a:gd name="T1" fmla="*/ 480 h 480"/>
                <a:gd name="T2" fmla="*/ 275 w 275"/>
                <a:gd name="T3" fmla="*/ 421 h 480"/>
                <a:gd name="T4" fmla="*/ 258 w 275"/>
                <a:gd name="T5" fmla="*/ 163 h 480"/>
                <a:gd name="T6" fmla="*/ 135 w 275"/>
                <a:gd name="T7" fmla="*/ 52 h 480"/>
                <a:gd name="T8" fmla="*/ 36 w 275"/>
                <a:gd name="T9" fmla="*/ 0 h 480"/>
                <a:gd name="T10" fmla="*/ 0 w 275"/>
                <a:gd name="T11" fmla="*/ 26 h 480"/>
                <a:gd name="T12" fmla="*/ 64 w 275"/>
                <a:gd name="T13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480">
                  <a:moveTo>
                    <a:pt x="64" y="480"/>
                  </a:moveTo>
                  <a:cubicBezTo>
                    <a:pt x="196" y="460"/>
                    <a:pt x="275" y="421"/>
                    <a:pt x="275" y="421"/>
                  </a:cubicBezTo>
                  <a:cubicBezTo>
                    <a:pt x="275" y="421"/>
                    <a:pt x="268" y="194"/>
                    <a:pt x="258" y="163"/>
                  </a:cubicBezTo>
                  <a:cubicBezTo>
                    <a:pt x="248" y="133"/>
                    <a:pt x="173" y="76"/>
                    <a:pt x="135" y="52"/>
                  </a:cubicBezTo>
                  <a:cubicBezTo>
                    <a:pt x="98" y="29"/>
                    <a:pt x="36" y="0"/>
                    <a:pt x="36" y="0"/>
                  </a:cubicBezTo>
                  <a:cubicBezTo>
                    <a:pt x="36" y="0"/>
                    <a:pt x="21" y="13"/>
                    <a:pt x="0" y="26"/>
                  </a:cubicBezTo>
                  <a:lnTo>
                    <a:pt x="64" y="4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26"/>
            <p:cNvSpPr>
              <a:spLocks/>
            </p:cNvSpPr>
            <p:nvPr/>
          </p:nvSpPr>
          <p:spPr bwMode="auto">
            <a:xfrm>
              <a:off x="34378900" y="2189163"/>
              <a:ext cx="263525" cy="1931988"/>
            </a:xfrm>
            <a:custGeom>
              <a:avLst/>
              <a:gdLst>
                <a:gd name="T0" fmla="*/ 0 w 62"/>
                <a:gd name="T1" fmla="*/ 453 h 456"/>
                <a:gd name="T2" fmla="*/ 28 w 62"/>
                <a:gd name="T3" fmla="*/ 456 h 456"/>
                <a:gd name="T4" fmla="*/ 62 w 62"/>
                <a:gd name="T5" fmla="*/ 7 h 456"/>
                <a:gd name="T6" fmla="*/ 48 w 62"/>
                <a:gd name="T7" fmla="*/ 0 h 456"/>
                <a:gd name="T8" fmla="*/ 0 w 62"/>
                <a:gd name="T9" fmla="*/ 453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56">
                  <a:moveTo>
                    <a:pt x="0" y="453"/>
                  </a:moveTo>
                  <a:cubicBezTo>
                    <a:pt x="9" y="454"/>
                    <a:pt x="18" y="455"/>
                    <a:pt x="28" y="45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57" y="5"/>
                    <a:pt x="53" y="3"/>
                    <a:pt x="48" y="0"/>
                  </a:cubicBezTo>
                  <a:lnTo>
                    <a:pt x="0" y="4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27"/>
            <p:cNvSpPr>
              <a:spLocks/>
            </p:cNvSpPr>
            <p:nvPr/>
          </p:nvSpPr>
          <p:spPr bwMode="auto">
            <a:xfrm>
              <a:off x="33396238" y="2032000"/>
              <a:ext cx="1127125" cy="2058988"/>
            </a:xfrm>
            <a:custGeom>
              <a:avLst/>
              <a:gdLst>
                <a:gd name="T0" fmla="*/ 266 w 266"/>
                <a:gd name="T1" fmla="*/ 27 h 486"/>
                <a:gd name="T2" fmla="*/ 235 w 266"/>
                <a:gd name="T3" fmla="*/ 0 h 486"/>
                <a:gd name="T4" fmla="*/ 67 w 266"/>
                <a:gd name="T5" fmla="*/ 101 h 486"/>
                <a:gd name="T6" fmla="*/ 7 w 266"/>
                <a:gd name="T7" fmla="*/ 235 h 486"/>
                <a:gd name="T8" fmla="*/ 0 w 266"/>
                <a:gd name="T9" fmla="*/ 428 h 486"/>
                <a:gd name="T10" fmla="*/ 201 w 266"/>
                <a:gd name="T11" fmla="*/ 486 h 486"/>
                <a:gd name="T12" fmla="*/ 266 w 266"/>
                <a:gd name="T13" fmla="*/ 27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6" h="486">
                  <a:moveTo>
                    <a:pt x="266" y="27"/>
                  </a:moveTo>
                  <a:cubicBezTo>
                    <a:pt x="248" y="14"/>
                    <a:pt x="235" y="0"/>
                    <a:pt x="235" y="0"/>
                  </a:cubicBezTo>
                  <a:cubicBezTo>
                    <a:pt x="235" y="0"/>
                    <a:pt x="91" y="70"/>
                    <a:pt x="67" y="101"/>
                  </a:cubicBezTo>
                  <a:cubicBezTo>
                    <a:pt x="43" y="131"/>
                    <a:pt x="9" y="156"/>
                    <a:pt x="7" y="235"/>
                  </a:cubicBezTo>
                  <a:cubicBezTo>
                    <a:pt x="5" y="315"/>
                    <a:pt x="0" y="428"/>
                    <a:pt x="0" y="428"/>
                  </a:cubicBezTo>
                  <a:cubicBezTo>
                    <a:pt x="0" y="428"/>
                    <a:pt x="83" y="467"/>
                    <a:pt x="201" y="486"/>
                  </a:cubicBezTo>
                  <a:lnTo>
                    <a:pt x="266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28"/>
            <p:cNvSpPr>
              <a:spLocks/>
            </p:cNvSpPr>
            <p:nvPr/>
          </p:nvSpPr>
          <p:spPr bwMode="auto">
            <a:xfrm>
              <a:off x="34947225" y="2197100"/>
              <a:ext cx="254000" cy="1914525"/>
            </a:xfrm>
            <a:custGeom>
              <a:avLst/>
              <a:gdLst>
                <a:gd name="T0" fmla="*/ 12 w 60"/>
                <a:gd name="T1" fmla="*/ 0 h 452"/>
                <a:gd name="T2" fmla="*/ 0 w 60"/>
                <a:gd name="T3" fmla="*/ 6 h 452"/>
                <a:gd name="T4" fmla="*/ 36 w 60"/>
                <a:gd name="T5" fmla="*/ 452 h 452"/>
                <a:gd name="T6" fmla="*/ 60 w 60"/>
                <a:gd name="T7" fmla="*/ 450 h 452"/>
                <a:gd name="T8" fmla="*/ 12 w 60"/>
                <a:gd name="T9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52">
                  <a:moveTo>
                    <a:pt x="12" y="0"/>
                  </a:moveTo>
                  <a:cubicBezTo>
                    <a:pt x="8" y="2"/>
                    <a:pt x="4" y="4"/>
                    <a:pt x="0" y="6"/>
                  </a:cubicBezTo>
                  <a:cubicBezTo>
                    <a:pt x="36" y="452"/>
                    <a:pt x="36" y="452"/>
                    <a:pt x="36" y="452"/>
                  </a:cubicBezTo>
                  <a:cubicBezTo>
                    <a:pt x="44" y="452"/>
                    <a:pt x="52" y="451"/>
                    <a:pt x="60" y="45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29"/>
            <p:cNvSpPr>
              <a:spLocks/>
            </p:cNvSpPr>
            <p:nvPr/>
          </p:nvSpPr>
          <p:spPr bwMode="auto">
            <a:xfrm>
              <a:off x="33337500" y="1981200"/>
              <a:ext cx="2930525" cy="2203450"/>
            </a:xfrm>
            <a:custGeom>
              <a:avLst/>
              <a:gdLst>
                <a:gd name="T0" fmla="*/ 692 w 692"/>
                <a:gd name="T1" fmla="*/ 438 h 520"/>
                <a:gd name="T2" fmla="*/ 681 w 692"/>
                <a:gd name="T3" fmla="*/ 209 h 520"/>
                <a:gd name="T4" fmla="*/ 593 w 692"/>
                <a:gd name="T5" fmla="*/ 86 h 520"/>
                <a:gd name="T6" fmla="*/ 550 w 692"/>
                <a:gd name="T7" fmla="*/ 62 h 520"/>
                <a:gd name="T8" fmla="*/ 456 w 692"/>
                <a:gd name="T9" fmla="*/ 4 h 520"/>
                <a:gd name="T10" fmla="*/ 452 w 692"/>
                <a:gd name="T11" fmla="*/ 0 h 520"/>
                <a:gd name="T12" fmla="*/ 447 w 692"/>
                <a:gd name="T13" fmla="*/ 0 h 520"/>
                <a:gd name="T14" fmla="*/ 424 w 692"/>
                <a:gd name="T15" fmla="*/ 24 h 520"/>
                <a:gd name="T16" fmla="*/ 442 w 692"/>
                <a:gd name="T17" fmla="*/ 24 h 520"/>
                <a:gd name="T18" fmla="*/ 539 w 692"/>
                <a:gd name="T19" fmla="*/ 84 h 520"/>
                <a:gd name="T20" fmla="*/ 580 w 692"/>
                <a:gd name="T21" fmla="*/ 106 h 520"/>
                <a:gd name="T22" fmla="*/ 657 w 692"/>
                <a:gd name="T23" fmla="*/ 211 h 520"/>
                <a:gd name="T24" fmla="*/ 667 w 692"/>
                <a:gd name="T25" fmla="*/ 430 h 520"/>
                <a:gd name="T26" fmla="*/ 343 w 692"/>
                <a:gd name="T27" fmla="*/ 496 h 520"/>
                <a:gd name="T28" fmla="*/ 25 w 692"/>
                <a:gd name="T29" fmla="*/ 431 h 520"/>
                <a:gd name="T30" fmla="*/ 36 w 692"/>
                <a:gd name="T31" fmla="*/ 211 h 520"/>
                <a:gd name="T32" fmla="*/ 112 w 692"/>
                <a:gd name="T33" fmla="*/ 106 h 520"/>
                <a:gd name="T34" fmla="*/ 154 w 692"/>
                <a:gd name="T35" fmla="*/ 84 h 520"/>
                <a:gd name="T36" fmla="*/ 251 w 692"/>
                <a:gd name="T37" fmla="*/ 24 h 520"/>
                <a:gd name="T38" fmla="*/ 260 w 692"/>
                <a:gd name="T39" fmla="*/ 24 h 520"/>
                <a:gd name="T40" fmla="*/ 241 w 692"/>
                <a:gd name="T41" fmla="*/ 0 h 520"/>
                <a:gd name="T42" fmla="*/ 240 w 692"/>
                <a:gd name="T43" fmla="*/ 0 h 520"/>
                <a:gd name="T44" fmla="*/ 237 w 692"/>
                <a:gd name="T45" fmla="*/ 4 h 520"/>
                <a:gd name="T46" fmla="*/ 142 w 692"/>
                <a:gd name="T47" fmla="*/ 62 h 520"/>
                <a:gd name="T48" fmla="*/ 100 w 692"/>
                <a:gd name="T49" fmla="*/ 86 h 520"/>
                <a:gd name="T50" fmla="*/ 12 w 692"/>
                <a:gd name="T51" fmla="*/ 209 h 520"/>
                <a:gd name="T52" fmla="*/ 1 w 692"/>
                <a:gd name="T53" fmla="*/ 438 h 520"/>
                <a:gd name="T54" fmla="*/ 0 w 692"/>
                <a:gd name="T55" fmla="*/ 446 h 520"/>
                <a:gd name="T56" fmla="*/ 8 w 692"/>
                <a:gd name="T57" fmla="*/ 449 h 520"/>
                <a:gd name="T58" fmla="*/ 343 w 692"/>
                <a:gd name="T59" fmla="*/ 520 h 520"/>
                <a:gd name="T60" fmla="*/ 685 w 692"/>
                <a:gd name="T61" fmla="*/ 449 h 520"/>
                <a:gd name="T62" fmla="*/ 692 w 692"/>
                <a:gd name="T63" fmla="*/ 446 h 520"/>
                <a:gd name="T64" fmla="*/ 692 w 692"/>
                <a:gd name="T65" fmla="*/ 438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2" h="520">
                  <a:moveTo>
                    <a:pt x="692" y="438"/>
                  </a:moveTo>
                  <a:cubicBezTo>
                    <a:pt x="692" y="436"/>
                    <a:pt x="685" y="268"/>
                    <a:pt x="681" y="209"/>
                  </a:cubicBezTo>
                  <a:cubicBezTo>
                    <a:pt x="677" y="137"/>
                    <a:pt x="614" y="99"/>
                    <a:pt x="593" y="86"/>
                  </a:cubicBezTo>
                  <a:cubicBezTo>
                    <a:pt x="582" y="80"/>
                    <a:pt x="567" y="72"/>
                    <a:pt x="550" y="62"/>
                  </a:cubicBezTo>
                  <a:cubicBezTo>
                    <a:pt x="516" y="44"/>
                    <a:pt x="469" y="19"/>
                    <a:pt x="456" y="4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441" y="7"/>
                    <a:pt x="433" y="16"/>
                    <a:pt x="424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60" y="42"/>
                    <a:pt x="502" y="64"/>
                    <a:pt x="539" y="84"/>
                  </a:cubicBezTo>
                  <a:cubicBezTo>
                    <a:pt x="555" y="92"/>
                    <a:pt x="570" y="100"/>
                    <a:pt x="580" y="106"/>
                  </a:cubicBezTo>
                  <a:cubicBezTo>
                    <a:pt x="612" y="126"/>
                    <a:pt x="654" y="158"/>
                    <a:pt x="657" y="211"/>
                  </a:cubicBezTo>
                  <a:cubicBezTo>
                    <a:pt x="660" y="262"/>
                    <a:pt x="666" y="396"/>
                    <a:pt x="667" y="430"/>
                  </a:cubicBezTo>
                  <a:cubicBezTo>
                    <a:pt x="634" y="444"/>
                    <a:pt x="496" y="496"/>
                    <a:pt x="343" y="496"/>
                  </a:cubicBezTo>
                  <a:cubicBezTo>
                    <a:pt x="190" y="496"/>
                    <a:pt x="57" y="444"/>
                    <a:pt x="25" y="431"/>
                  </a:cubicBezTo>
                  <a:cubicBezTo>
                    <a:pt x="27" y="396"/>
                    <a:pt x="32" y="262"/>
                    <a:pt x="36" y="211"/>
                  </a:cubicBezTo>
                  <a:cubicBezTo>
                    <a:pt x="39" y="158"/>
                    <a:pt x="81" y="126"/>
                    <a:pt x="112" y="106"/>
                  </a:cubicBezTo>
                  <a:cubicBezTo>
                    <a:pt x="122" y="100"/>
                    <a:pt x="137" y="92"/>
                    <a:pt x="154" y="84"/>
                  </a:cubicBezTo>
                  <a:cubicBezTo>
                    <a:pt x="191" y="64"/>
                    <a:pt x="232" y="42"/>
                    <a:pt x="251" y="24"/>
                  </a:cubicBezTo>
                  <a:cubicBezTo>
                    <a:pt x="260" y="24"/>
                    <a:pt x="260" y="24"/>
                    <a:pt x="260" y="24"/>
                  </a:cubicBezTo>
                  <a:cubicBezTo>
                    <a:pt x="253" y="17"/>
                    <a:pt x="247" y="9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237" y="4"/>
                    <a:pt x="237" y="4"/>
                    <a:pt x="237" y="4"/>
                  </a:cubicBezTo>
                  <a:cubicBezTo>
                    <a:pt x="223" y="19"/>
                    <a:pt x="177" y="44"/>
                    <a:pt x="142" y="62"/>
                  </a:cubicBezTo>
                  <a:cubicBezTo>
                    <a:pt x="125" y="72"/>
                    <a:pt x="110" y="80"/>
                    <a:pt x="100" y="86"/>
                  </a:cubicBezTo>
                  <a:cubicBezTo>
                    <a:pt x="79" y="99"/>
                    <a:pt x="16" y="137"/>
                    <a:pt x="12" y="209"/>
                  </a:cubicBezTo>
                  <a:cubicBezTo>
                    <a:pt x="8" y="268"/>
                    <a:pt x="1" y="436"/>
                    <a:pt x="1" y="438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8" y="449"/>
                    <a:pt x="8" y="449"/>
                    <a:pt x="8" y="449"/>
                  </a:cubicBezTo>
                  <a:cubicBezTo>
                    <a:pt x="14" y="452"/>
                    <a:pt x="163" y="520"/>
                    <a:pt x="343" y="520"/>
                  </a:cubicBezTo>
                  <a:cubicBezTo>
                    <a:pt x="522" y="520"/>
                    <a:pt x="678" y="452"/>
                    <a:pt x="685" y="449"/>
                  </a:cubicBezTo>
                  <a:cubicBezTo>
                    <a:pt x="692" y="446"/>
                    <a:pt x="692" y="446"/>
                    <a:pt x="692" y="446"/>
                  </a:cubicBezTo>
                  <a:lnTo>
                    <a:pt x="692" y="4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30"/>
            <p:cNvSpPr>
              <a:spLocks/>
            </p:cNvSpPr>
            <p:nvPr/>
          </p:nvSpPr>
          <p:spPr bwMode="auto">
            <a:xfrm>
              <a:off x="33951863" y="1265238"/>
              <a:ext cx="258763" cy="482600"/>
            </a:xfrm>
            <a:custGeom>
              <a:avLst/>
              <a:gdLst>
                <a:gd name="T0" fmla="*/ 40 w 61"/>
                <a:gd name="T1" fmla="*/ 7 h 114"/>
                <a:gd name="T2" fmla="*/ 5 w 61"/>
                <a:gd name="T3" fmla="*/ 14 h 114"/>
                <a:gd name="T4" fmla="*/ 17 w 61"/>
                <a:gd name="T5" fmla="*/ 69 h 114"/>
                <a:gd name="T6" fmla="*/ 35 w 61"/>
                <a:gd name="T7" fmla="*/ 93 h 114"/>
                <a:gd name="T8" fmla="*/ 54 w 61"/>
                <a:gd name="T9" fmla="*/ 98 h 114"/>
                <a:gd name="T10" fmla="*/ 40 w 61"/>
                <a:gd name="T11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114">
                  <a:moveTo>
                    <a:pt x="40" y="7"/>
                  </a:moveTo>
                  <a:cubicBezTo>
                    <a:pt x="29" y="0"/>
                    <a:pt x="12" y="0"/>
                    <a:pt x="5" y="14"/>
                  </a:cubicBezTo>
                  <a:cubicBezTo>
                    <a:pt x="0" y="25"/>
                    <a:pt x="7" y="54"/>
                    <a:pt x="17" y="69"/>
                  </a:cubicBezTo>
                  <a:cubicBezTo>
                    <a:pt x="26" y="83"/>
                    <a:pt x="33" y="88"/>
                    <a:pt x="35" y="93"/>
                  </a:cubicBezTo>
                  <a:cubicBezTo>
                    <a:pt x="37" y="100"/>
                    <a:pt x="48" y="114"/>
                    <a:pt x="54" y="98"/>
                  </a:cubicBezTo>
                  <a:cubicBezTo>
                    <a:pt x="61" y="81"/>
                    <a:pt x="40" y="7"/>
                    <a:pt x="4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31"/>
            <p:cNvSpPr>
              <a:spLocks/>
            </p:cNvSpPr>
            <p:nvPr/>
          </p:nvSpPr>
          <p:spPr bwMode="auto">
            <a:xfrm>
              <a:off x="35399663" y="1252538"/>
              <a:ext cx="258763" cy="482600"/>
            </a:xfrm>
            <a:custGeom>
              <a:avLst/>
              <a:gdLst>
                <a:gd name="T0" fmla="*/ 21 w 61"/>
                <a:gd name="T1" fmla="*/ 7 h 114"/>
                <a:gd name="T2" fmla="*/ 56 w 61"/>
                <a:gd name="T3" fmla="*/ 14 h 114"/>
                <a:gd name="T4" fmla="*/ 44 w 61"/>
                <a:gd name="T5" fmla="*/ 69 h 114"/>
                <a:gd name="T6" fmla="*/ 26 w 61"/>
                <a:gd name="T7" fmla="*/ 93 h 114"/>
                <a:gd name="T8" fmla="*/ 6 w 61"/>
                <a:gd name="T9" fmla="*/ 97 h 114"/>
                <a:gd name="T10" fmla="*/ 21 w 61"/>
                <a:gd name="T11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114">
                  <a:moveTo>
                    <a:pt x="21" y="7"/>
                  </a:moveTo>
                  <a:cubicBezTo>
                    <a:pt x="32" y="0"/>
                    <a:pt x="49" y="0"/>
                    <a:pt x="56" y="14"/>
                  </a:cubicBezTo>
                  <a:cubicBezTo>
                    <a:pt x="61" y="25"/>
                    <a:pt x="54" y="54"/>
                    <a:pt x="44" y="69"/>
                  </a:cubicBezTo>
                  <a:cubicBezTo>
                    <a:pt x="35" y="82"/>
                    <a:pt x="28" y="88"/>
                    <a:pt x="26" y="93"/>
                  </a:cubicBezTo>
                  <a:cubicBezTo>
                    <a:pt x="23" y="100"/>
                    <a:pt x="13" y="114"/>
                    <a:pt x="6" y="97"/>
                  </a:cubicBezTo>
                  <a:cubicBezTo>
                    <a:pt x="0" y="81"/>
                    <a:pt x="21" y="7"/>
                    <a:pt x="2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32"/>
            <p:cNvSpPr>
              <a:spLocks/>
            </p:cNvSpPr>
            <p:nvPr/>
          </p:nvSpPr>
          <p:spPr bwMode="auto">
            <a:xfrm>
              <a:off x="33977263" y="815975"/>
              <a:ext cx="1630363" cy="1495425"/>
            </a:xfrm>
            <a:custGeom>
              <a:avLst/>
              <a:gdLst>
                <a:gd name="T0" fmla="*/ 201 w 385"/>
                <a:gd name="T1" fmla="*/ 24 h 353"/>
                <a:gd name="T2" fmla="*/ 361 w 385"/>
                <a:gd name="T3" fmla="*/ 24 h 353"/>
                <a:gd name="T4" fmla="*/ 193 w 385"/>
                <a:gd name="T5" fmla="*/ 329 h 353"/>
                <a:gd name="T6" fmla="*/ 24 w 385"/>
                <a:gd name="T7" fmla="*/ 24 h 353"/>
                <a:gd name="T8" fmla="*/ 183 w 385"/>
                <a:gd name="T9" fmla="*/ 24 h 353"/>
                <a:gd name="T10" fmla="*/ 111 w 385"/>
                <a:gd name="T11" fmla="*/ 0 h 353"/>
                <a:gd name="T12" fmla="*/ 0 w 385"/>
                <a:gd name="T13" fmla="*/ 0 h 353"/>
                <a:gd name="T14" fmla="*/ 0 w 385"/>
                <a:gd name="T15" fmla="*/ 12 h 353"/>
                <a:gd name="T16" fmla="*/ 193 w 385"/>
                <a:gd name="T17" fmla="*/ 353 h 353"/>
                <a:gd name="T18" fmla="*/ 385 w 385"/>
                <a:gd name="T19" fmla="*/ 12 h 353"/>
                <a:gd name="T20" fmla="*/ 385 w 385"/>
                <a:gd name="T21" fmla="*/ 0 h 353"/>
                <a:gd name="T22" fmla="*/ 273 w 385"/>
                <a:gd name="T23" fmla="*/ 0 h 353"/>
                <a:gd name="T24" fmla="*/ 201 w 385"/>
                <a:gd name="T25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5" h="353">
                  <a:moveTo>
                    <a:pt x="201" y="24"/>
                  </a:moveTo>
                  <a:cubicBezTo>
                    <a:pt x="361" y="24"/>
                    <a:pt x="361" y="24"/>
                    <a:pt x="361" y="24"/>
                  </a:cubicBezTo>
                  <a:cubicBezTo>
                    <a:pt x="357" y="156"/>
                    <a:pt x="299" y="329"/>
                    <a:pt x="193" y="329"/>
                  </a:cubicBezTo>
                  <a:cubicBezTo>
                    <a:pt x="86" y="329"/>
                    <a:pt x="28" y="156"/>
                    <a:pt x="24" y="24"/>
                  </a:cubicBezTo>
                  <a:cubicBezTo>
                    <a:pt x="183" y="24"/>
                    <a:pt x="183" y="24"/>
                    <a:pt x="183" y="24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0"/>
                    <a:pt x="61" y="353"/>
                    <a:pt x="193" y="353"/>
                  </a:cubicBezTo>
                  <a:cubicBezTo>
                    <a:pt x="324" y="353"/>
                    <a:pt x="385" y="150"/>
                    <a:pt x="385" y="12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273" y="0"/>
                    <a:pt x="273" y="0"/>
                    <a:pt x="273" y="0"/>
                  </a:cubicBezTo>
                  <a:lnTo>
                    <a:pt x="20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33"/>
            <p:cNvSpPr>
              <a:spLocks/>
            </p:cNvSpPr>
            <p:nvPr/>
          </p:nvSpPr>
          <p:spPr bwMode="auto">
            <a:xfrm>
              <a:off x="33918525" y="638175"/>
              <a:ext cx="1743075" cy="636588"/>
            </a:xfrm>
            <a:custGeom>
              <a:avLst/>
              <a:gdLst>
                <a:gd name="T0" fmla="*/ 206 w 412"/>
                <a:gd name="T1" fmla="*/ 69 h 150"/>
                <a:gd name="T2" fmla="*/ 0 w 412"/>
                <a:gd name="T3" fmla="*/ 0 h 150"/>
                <a:gd name="T4" fmla="*/ 0 w 412"/>
                <a:gd name="T5" fmla="*/ 98 h 150"/>
                <a:gd name="T6" fmla="*/ 206 w 412"/>
                <a:gd name="T7" fmla="*/ 150 h 150"/>
                <a:gd name="T8" fmla="*/ 412 w 412"/>
                <a:gd name="T9" fmla="*/ 98 h 150"/>
                <a:gd name="T10" fmla="*/ 412 w 412"/>
                <a:gd name="T11" fmla="*/ 0 h 150"/>
                <a:gd name="T12" fmla="*/ 206 w 412"/>
                <a:gd name="T13" fmla="*/ 6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2" h="150">
                  <a:moveTo>
                    <a:pt x="206" y="6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8"/>
                    <a:pt x="92" y="150"/>
                    <a:pt x="206" y="150"/>
                  </a:cubicBezTo>
                  <a:cubicBezTo>
                    <a:pt x="320" y="150"/>
                    <a:pt x="412" y="118"/>
                    <a:pt x="412" y="98"/>
                  </a:cubicBezTo>
                  <a:cubicBezTo>
                    <a:pt x="412" y="0"/>
                    <a:pt x="412" y="0"/>
                    <a:pt x="412" y="0"/>
                  </a:cubicBezTo>
                  <a:lnTo>
                    <a:pt x="206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34"/>
            <p:cNvSpPr>
              <a:spLocks/>
            </p:cNvSpPr>
            <p:nvPr/>
          </p:nvSpPr>
          <p:spPr bwMode="auto">
            <a:xfrm>
              <a:off x="33570863" y="3175"/>
              <a:ext cx="2438400" cy="822325"/>
            </a:xfrm>
            <a:custGeom>
              <a:avLst/>
              <a:gdLst>
                <a:gd name="T0" fmla="*/ 1536 w 1536"/>
                <a:gd name="T1" fmla="*/ 259 h 518"/>
                <a:gd name="T2" fmla="*/ 768 w 1536"/>
                <a:gd name="T3" fmla="*/ 518 h 518"/>
                <a:gd name="T4" fmla="*/ 0 w 1536"/>
                <a:gd name="T5" fmla="*/ 259 h 518"/>
                <a:gd name="T6" fmla="*/ 768 w 1536"/>
                <a:gd name="T7" fmla="*/ 0 h 518"/>
                <a:gd name="T8" fmla="*/ 1536 w 1536"/>
                <a:gd name="T9" fmla="*/ 259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6" h="518">
                  <a:moveTo>
                    <a:pt x="1536" y="259"/>
                  </a:moveTo>
                  <a:lnTo>
                    <a:pt x="768" y="518"/>
                  </a:lnTo>
                  <a:lnTo>
                    <a:pt x="0" y="259"/>
                  </a:lnTo>
                  <a:lnTo>
                    <a:pt x="768" y="0"/>
                  </a:lnTo>
                  <a:lnTo>
                    <a:pt x="1536" y="2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Rectangle 35"/>
            <p:cNvSpPr>
              <a:spLocks noChangeArrowheads="1"/>
            </p:cNvSpPr>
            <p:nvPr/>
          </p:nvSpPr>
          <p:spPr bwMode="auto">
            <a:xfrm>
              <a:off x="35869563" y="427038"/>
              <a:ext cx="55563" cy="347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36"/>
            <p:cNvSpPr>
              <a:spLocks/>
            </p:cNvSpPr>
            <p:nvPr/>
          </p:nvSpPr>
          <p:spPr bwMode="auto">
            <a:xfrm>
              <a:off x="35840988" y="688975"/>
              <a:ext cx="122238" cy="284163"/>
            </a:xfrm>
            <a:custGeom>
              <a:avLst/>
              <a:gdLst>
                <a:gd name="T0" fmla="*/ 29 w 29"/>
                <a:gd name="T1" fmla="*/ 52 h 67"/>
                <a:gd name="T2" fmla="*/ 14 w 29"/>
                <a:gd name="T3" fmla="*/ 67 h 67"/>
                <a:gd name="T4" fmla="*/ 14 w 29"/>
                <a:gd name="T5" fmla="*/ 67 h 67"/>
                <a:gd name="T6" fmla="*/ 0 w 29"/>
                <a:gd name="T7" fmla="*/ 52 h 67"/>
                <a:gd name="T8" fmla="*/ 0 w 29"/>
                <a:gd name="T9" fmla="*/ 15 h 67"/>
                <a:gd name="T10" fmla="*/ 14 w 29"/>
                <a:gd name="T11" fmla="*/ 0 h 67"/>
                <a:gd name="T12" fmla="*/ 14 w 29"/>
                <a:gd name="T13" fmla="*/ 0 h 67"/>
                <a:gd name="T14" fmla="*/ 29 w 29"/>
                <a:gd name="T15" fmla="*/ 15 h 67"/>
                <a:gd name="T16" fmla="*/ 29 w 29"/>
                <a:gd name="T17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67">
                  <a:moveTo>
                    <a:pt x="29" y="52"/>
                  </a:moveTo>
                  <a:cubicBezTo>
                    <a:pt x="29" y="60"/>
                    <a:pt x="23" y="67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6" y="67"/>
                    <a:pt x="0" y="60"/>
                    <a:pt x="0" y="5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3" y="0"/>
                    <a:pt x="29" y="7"/>
                    <a:pt x="29" y="15"/>
                  </a:cubicBezTo>
                  <a:lnTo>
                    <a:pt x="29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1797945" y="4711232"/>
            <a:ext cx="442542" cy="518302"/>
            <a:chOff x="11055350" y="11304588"/>
            <a:chExt cx="3273426" cy="3833813"/>
          </a:xfr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46" name="Freeform 37"/>
            <p:cNvSpPr>
              <a:spLocks/>
            </p:cNvSpPr>
            <p:nvPr/>
          </p:nvSpPr>
          <p:spPr bwMode="auto">
            <a:xfrm>
              <a:off x="11055350" y="11304588"/>
              <a:ext cx="1808163" cy="2927350"/>
            </a:xfrm>
            <a:custGeom>
              <a:avLst/>
              <a:gdLst>
                <a:gd name="T0" fmla="*/ 41 w 427"/>
                <a:gd name="T1" fmla="*/ 202 h 691"/>
                <a:gd name="T2" fmla="*/ 81 w 427"/>
                <a:gd name="T3" fmla="*/ 150 h 691"/>
                <a:gd name="T4" fmla="*/ 427 w 427"/>
                <a:gd name="T5" fmla="*/ 45 h 691"/>
                <a:gd name="T6" fmla="*/ 427 w 427"/>
                <a:gd name="T7" fmla="*/ 34 h 691"/>
                <a:gd name="T8" fmla="*/ 387 w 427"/>
                <a:gd name="T9" fmla="*/ 7 h 691"/>
                <a:gd name="T10" fmla="*/ 39 w 427"/>
                <a:gd name="T11" fmla="*/ 113 h 691"/>
                <a:gd name="T12" fmla="*/ 0 w 427"/>
                <a:gd name="T13" fmla="*/ 164 h 691"/>
                <a:gd name="T14" fmla="*/ 0 w 427"/>
                <a:gd name="T15" fmla="*/ 657 h 691"/>
                <a:gd name="T16" fmla="*/ 39 w 427"/>
                <a:gd name="T17" fmla="*/ 684 h 691"/>
                <a:gd name="T18" fmla="*/ 41 w 427"/>
                <a:gd name="T19" fmla="*/ 683 h 691"/>
                <a:gd name="T20" fmla="*/ 41 w 427"/>
                <a:gd name="T21" fmla="*/ 202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1">
                  <a:moveTo>
                    <a:pt x="41" y="202"/>
                  </a:moveTo>
                  <a:cubicBezTo>
                    <a:pt x="41" y="180"/>
                    <a:pt x="59" y="157"/>
                    <a:pt x="81" y="150"/>
                  </a:cubicBezTo>
                  <a:cubicBezTo>
                    <a:pt x="427" y="45"/>
                    <a:pt x="427" y="45"/>
                    <a:pt x="427" y="45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3"/>
                    <a:pt x="409" y="0"/>
                    <a:pt x="387" y="7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17" y="120"/>
                    <a:pt x="0" y="143"/>
                    <a:pt x="0" y="164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0" y="678"/>
                    <a:pt x="17" y="691"/>
                    <a:pt x="39" y="684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38"/>
            <p:cNvSpPr>
              <a:spLocks/>
            </p:cNvSpPr>
            <p:nvPr/>
          </p:nvSpPr>
          <p:spPr bwMode="auto">
            <a:xfrm>
              <a:off x="11514138" y="11631613"/>
              <a:ext cx="1806575" cy="2922588"/>
            </a:xfrm>
            <a:custGeom>
              <a:avLst/>
              <a:gdLst>
                <a:gd name="T0" fmla="*/ 109 w 427"/>
                <a:gd name="T1" fmla="*/ 206 h 690"/>
                <a:gd name="T2" fmla="*/ 148 w 427"/>
                <a:gd name="T3" fmla="*/ 154 h 690"/>
                <a:gd name="T4" fmla="*/ 427 w 427"/>
                <a:gd name="T5" fmla="*/ 69 h 690"/>
                <a:gd name="T6" fmla="*/ 427 w 427"/>
                <a:gd name="T7" fmla="*/ 34 h 690"/>
                <a:gd name="T8" fmla="*/ 388 w 427"/>
                <a:gd name="T9" fmla="*/ 6 h 690"/>
                <a:gd name="T10" fmla="*/ 40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40 w 427"/>
                <a:gd name="T17" fmla="*/ 683 h 690"/>
                <a:gd name="T18" fmla="*/ 109 w 427"/>
                <a:gd name="T19" fmla="*/ 662 h 690"/>
                <a:gd name="T20" fmla="*/ 109 w 427"/>
                <a:gd name="T21" fmla="*/ 20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109" y="206"/>
                  </a:moveTo>
                  <a:cubicBezTo>
                    <a:pt x="109" y="184"/>
                    <a:pt x="126" y="161"/>
                    <a:pt x="148" y="154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10" y="0"/>
                    <a:pt x="388" y="6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3"/>
                  </a:cubicBezTo>
                  <a:cubicBezTo>
                    <a:pt x="109" y="662"/>
                    <a:pt x="109" y="662"/>
                    <a:pt x="109" y="662"/>
                  </a:cubicBezTo>
                  <a:lnTo>
                    <a:pt x="109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39"/>
            <p:cNvSpPr>
              <a:spLocks/>
            </p:cNvSpPr>
            <p:nvPr/>
          </p:nvSpPr>
          <p:spPr bwMode="auto">
            <a:xfrm>
              <a:off x="12060238" y="11893550"/>
              <a:ext cx="1808163" cy="2922588"/>
            </a:xfrm>
            <a:custGeom>
              <a:avLst/>
              <a:gdLst>
                <a:gd name="T0" fmla="*/ 41 w 427"/>
                <a:gd name="T1" fmla="*/ 201 h 690"/>
                <a:gd name="T2" fmla="*/ 81 w 427"/>
                <a:gd name="T3" fmla="*/ 149 h 690"/>
                <a:gd name="T4" fmla="*/ 427 w 427"/>
                <a:gd name="T5" fmla="*/ 44 h 690"/>
                <a:gd name="T6" fmla="*/ 427 w 427"/>
                <a:gd name="T7" fmla="*/ 34 h 690"/>
                <a:gd name="T8" fmla="*/ 387 w 427"/>
                <a:gd name="T9" fmla="*/ 6 h 690"/>
                <a:gd name="T10" fmla="*/ 39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39 w 427"/>
                <a:gd name="T17" fmla="*/ 683 h 690"/>
                <a:gd name="T18" fmla="*/ 41 w 427"/>
                <a:gd name="T19" fmla="*/ 683 h 690"/>
                <a:gd name="T20" fmla="*/ 41 w 427"/>
                <a:gd name="T21" fmla="*/ 20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41" y="201"/>
                  </a:moveTo>
                  <a:cubicBezTo>
                    <a:pt x="41" y="179"/>
                    <a:pt x="59" y="156"/>
                    <a:pt x="81" y="149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09" y="0"/>
                    <a:pt x="387" y="6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17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7" y="690"/>
                    <a:pt x="39" y="683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40"/>
            <p:cNvSpPr>
              <a:spLocks noEditPoints="1"/>
            </p:cNvSpPr>
            <p:nvPr/>
          </p:nvSpPr>
          <p:spPr bwMode="auto">
            <a:xfrm>
              <a:off x="12517438" y="12215813"/>
              <a:ext cx="1811338" cy="2922588"/>
            </a:xfrm>
            <a:custGeom>
              <a:avLst/>
              <a:gdLst>
                <a:gd name="T0" fmla="*/ 388 w 428"/>
                <a:gd name="T1" fmla="*/ 7 h 690"/>
                <a:gd name="T2" fmla="*/ 40 w 428"/>
                <a:gd name="T3" fmla="*/ 113 h 690"/>
                <a:gd name="T4" fmla="*/ 0 w 428"/>
                <a:gd name="T5" fmla="*/ 164 h 690"/>
                <a:gd name="T6" fmla="*/ 0 w 428"/>
                <a:gd name="T7" fmla="*/ 656 h 690"/>
                <a:gd name="T8" fmla="*/ 40 w 428"/>
                <a:gd name="T9" fmla="*/ 684 h 690"/>
                <a:gd name="T10" fmla="*/ 388 w 428"/>
                <a:gd name="T11" fmla="*/ 578 h 690"/>
                <a:gd name="T12" fmla="*/ 428 w 428"/>
                <a:gd name="T13" fmla="*/ 526 h 690"/>
                <a:gd name="T14" fmla="*/ 428 w 428"/>
                <a:gd name="T15" fmla="*/ 34 h 690"/>
                <a:gd name="T16" fmla="*/ 388 w 428"/>
                <a:gd name="T17" fmla="*/ 7 h 690"/>
                <a:gd name="T18" fmla="*/ 291 w 428"/>
                <a:gd name="T19" fmla="*/ 477 h 690"/>
                <a:gd name="T20" fmla="*/ 291 w 428"/>
                <a:gd name="T21" fmla="*/ 477 h 690"/>
                <a:gd name="T22" fmla="*/ 279 w 428"/>
                <a:gd name="T23" fmla="*/ 492 h 690"/>
                <a:gd name="T24" fmla="*/ 176 w 428"/>
                <a:gd name="T25" fmla="*/ 523 h 690"/>
                <a:gd name="T26" fmla="*/ 165 w 428"/>
                <a:gd name="T27" fmla="*/ 515 h 690"/>
                <a:gd name="T28" fmla="*/ 165 w 428"/>
                <a:gd name="T29" fmla="*/ 515 h 690"/>
                <a:gd name="T30" fmla="*/ 165 w 428"/>
                <a:gd name="T31" fmla="*/ 515 h 690"/>
                <a:gd name="T32" fmla="*/ 165 w 428"/>
                <a:gd name="T33" fmla="*/ 515 h 690"/>
                <a:gd name="T34" fmla="*/ 176 w 428"/>
                <a:gd name="T35" fmla="*/ 500 h 690"/>
                <a:gd name="T36" fmla="*/ 279 w 428"/>
                <a:gd name="T37" fmla="*/ 469 h 690"/>
                <a:gd name="T38" fmla="*/ 291 w 428"/>
                <a:gd name="T39" fmla="*/ 477 h 690"/>
                <a:gd name="T40" fmla="*/ 291 w 428"/>
                <a:gd name="T41" fmla="*/ 476 h 690"/>
                <a:gd name="T42" fmla="*/ 291 w 428"/>
                <a:gd name="T43" fmla="*/ 477 h 690"/>
                <a:gd name="T44" fmla="*/ 291 w 428"/>
                <a:gd name="T45" fmla="*/ 437 h 690"/>
                <a:gd name="T46" fmla="*/ 291 w 428"/>
                <a:gd name="T47" fmla="*/ 437 h 690"/>
                <a:gd name="T48" fmla="*/ 279 w 428"/>
                <a:gd name="T49" fmla="*/ 452 h 690"/>
                <a:gd name="T50" fmla="*/ 176 w 428"/>
                <a:gd name="T51" fmla="*/ 483 h 690"/>
                <a:gd name="T52" fmla="*/ 165 w 428"/>
                <a:gd name="T53" fmla="*/ 475 h 690"/>
                <a:gd name="T54" fmla="*/ 165 w 428"/>
                <a:gd name="T55" fmla="*/ 475 h 690"/>
                <a:gd name="T56" fmla="*/ 165 w 428"/>
                <a:gd name="T57" fmla="*/ 475 h 690"/>
                <a:gd name="T58" fmla="*/ 165 w 428"/>
                <a:gd name="T59" fmla="*/ 475 h 690"/>
                <a:gd name="T60" fmla="*/ 176 w 428"/>
                <a:gd name="T61" fmla="*/ 460 h 690"/>
                <a:gd name="T62" fmla="*/ 279 w 428"/>
                <a:gd name="T63" fmla="*/ 429 h 690"/>
                <a:gd name="T64" fmla="*/ 291 w 428"/>
                <a:gd name="T65" fmla="*/ 437 h 690"/>
                <a:gd name="T66" fmla="*/ 291 w 428"/>
                <a:gd name="T67" fmla="*/ 436 h 690"/>
                <a:gd name="T68" fmla="*/ 291 w 428"/>
                <a:gd name="T69" fmla="*/ 437 h 690"/>
                <a:gd name="T70" fmla="*/ 321 w 428"/>
                <a:gd name="T71" fmla="*/ 266 h 690"/>
                <a:gd name="T72" fmla="*/ 304 w 428"/>
                <a:gd name="T73" fmla="*/ 288 h 690"/>
                <a:gd name="T74" fmla="*/ 151 w 428"/>
                <a:gd name="T75" fmla="*/ 335 h 690"/>
                <a:gd name="T76" fmla="*/ 134 w 428"/>
                <a:gd name="T77" fmla="*/ 323 h 690"/>
                <a:gd name="T78" fmla="*/ 134 w 428"/>
                <a:gd name="T79" fmla="*/ 241 h 690"/>
                <a:gd name="T80" fmla="*/ 151 w 428"/>
                <a:gd name="T81" fmla="*/ 218 h 690"/>
                <a:gd name="T82" fmla="*/ 304 w 428"/>
                <a:gd name="T83" fmla="*/ 172 h 690"/>
                <a:gd name="T84" fmla="*/ 321 w 428"/>
                <a:gd name="T85" fmla="*/ 184 h 690"/>
                <a:gd name="T86" fmla="*/ 321 w 428"/>
                <a:gd name="T87" fmla="*/ 26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8" h="690">
                  <a:moveTo>
                    <a:pt x="388" y="7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4"/>
                  </a:cubicBezTo>
                  <a:cubicBezTo>
                    <a:pt x="388" y="578"/>
                    <a:pt x="388" y="578"/>
                    <a:pt x="388" y="578"/>
                  </a:cubicBezTo>
                  <a:cubicBezTo>
                    <a:pt x="410" y="571"/>
                    <a:pt x="428" y="548"/>
                    <a:pt x="428" y="526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12"/>
                    <a:pt x="410" y="0"/>
                    <a:pt x="388" y="7"/>
                  </a:cubicBezTo>
                  <a:close/>
                  <a:moveTo>
                    <a:pt x="291" y="477"/>
                  </a:moveTo>
                  <a:cubicBezTo>
                    <a:pt x="291" y="477"/>
                    <a:pt x="291" y="477"/>
                    <a:pt x="291" y="477"/>
                  </a:cubicBezTo>
                  <a:cubicBezTo>
                    <a:pt x="291" y="483"/>
                    <a:pt x="286" y="490"/>
                    <a:pt x="279" y="492"/>
                  </a:cubicBezTo>
                  <a:cubicBezTo>
                    <a:pt x="176" y="523"/>
                    <a:pt x="176" y="523"/>
                    <a:pt x="176" y="523"/>
                  </a:cubicBezTo>
                  <a:cubicBezTo>
                    <a:pt x="170" y="525"/>
                    <a:pt x="165" y="521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09"/>
                    <a:pt x="170" y="502"/>
                    <a:pt x="176" y="500"/>
                  </a:cubicBezTo>
                  <a:cubicBezTo>
                    <a:pt x="279" y="469"/>
                    <a:pt x="279" y="469"/>
                    <a:pt x="279" y="469"/>
                  </a:cubicBezTo>
                  <a:cubicBezTo>
                    <a:pt x="286" y="467"/>
                    <a:pt x="291" y="470"/>
                    <a:pt x="291" y="477"/>
                  </a:cubicBezTo>
                  <a:cubicBezTo>
                    <a:pt x="291" y="476"/>
                    <a:pt x="291" y="476"/>
                    <a:pt x="291" y="476"/>
                  </a:cubicBezTo>
                  <a:lnTo>
                    <a:pt x="291" y="477"/>
                  </a:lnTo>
                  <a:close/>
                  <a:moveTo>
                    <a:pt x="291" y="437"/>
                  </a:moveTo>
                  <a:cubicBezTo>
                    <a:pt x="291" y="437"/>
                    <a:pt x="291" y="437"/>
                    <a:pt x="291" y="437"/>
                  </a:cubicBezTo>
                  <a:cubicBezTo>
                    <a:pt x="291" y="443"/>
                    <a:pt x="286" y="450"/>
                    <a:pt x="279" y="452"/>
                  </a:cubicBezTo>
                  <a:cubicBezTo>
                    <a:pt x="176" y="483"/>
                    <a:pt x="176" y="483"/>
                    <a:pt x="176" y="483"/>
                  </a:cubicBezTo>
                  <a:cubicBezTo>
                    <a:pt x="170" y="485"/>
                    <a:pt x="165" y="481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69"/>
                    <a:pt x="170" y="462"/>
                    <a:pt x="176" y="460"/>
                  </a:cubicBezTo>
                  <a:cubicBezTo>
                    <a:pt x="279" y="429"/>
                    <a:pt x="279" y="429"/>
                    <a:pt x="279" y="429"/>
                  </a:cubicBezTo>
                  <a:cubicBezTo>
                    <a:pt x="286" y="427"/>
                    <a:pt x="291" y="430"/>
                    <a:pt x="291" y="437"/>
                  </a:cubicBezTo>
                  <a:cubicBezTo>
                    <a:pt x="291" y="437"/>
                    <a:pt x="291" y="437"/>
                    <a:pt x="291" y="436"/>
                  </a:cubicBezTo>
                  <a:lnTo>
                    <a:pt x="291" y="437"/>
                  </a:lnTo>
                  <a:close/>
                  <a:moveTo>
                    <a:pt x="321" y="266"/>
                  </a:moveTo>
                  <a:cubicBezTo>
                    <a:pt x="321" y="275"/>
                    <a:pt x="314" y="285"/>
                    <a:pt x="304" y="288"/>
                  </a:cubicBezTo>
                  <a:cubicBezTo>
                    <a:pt x="151" y="335"/>
                    <a:pt x="151" y="335"/>
                    <a:pt x="151" y="335"/>
                  </a:cubicBezTo>
                  <a:cubicBezTo>
                    <a:pt x="142" y="338"/>
                    <a:pt x="134" y="332"/>
                    <a:pt x="134" y="323"/>
                  </a:cubicBezTo>
                  <a:cubicBezTo>
                    <a:pt x="134" y="241"/>
                    <a:pt x="134" y="241"/>
                    <a:pt x="134" y="241"/>
                  </a:cubicBezTo>
                  <a:cubicBezTo>
                    <a:pt x="134" y="231"/>
                    <a:pt x="142" y="221"/>
                    <a:pt x="151" y="218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14" y="169"/>
                    <a:pt x="321" y="174"/>
                    <a:pt x="321" y="184"/>
                  </a:cubicBezTo>
                  <a:lnTo>
                    <a:pt x="321" y="2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41"/>
            <p:cNvSpPr>
              <a:spLocks/>
            </p:cNvSpPr>
            <p:nvPr/>
          </p:nvSpPr>
          <p:spPr bwMode="auto">
            <a:xfrm>
              <a:off x="11055350" y="11304588"/>
              <a:ext cx="1808163" cy="2927350"/>
            </a:xfrm>
            <a:custGeom>
              <a:avLst/>
              <a:gdLst>
                <a:gd name="T0" fmla="*/ 41 w 427"/>
                <a:gd name="T1" fmla="*/ 202 h 691"/>
                <a:gd name="T2" fmla="*/ 81 w 427"/>
                <a:gd name="T3" fmla="*/ 150 h 691"/>
                <a:gd name="T4" fmla="*/ 427 w 427"/>
                <a:gd name="T5" fmla="*/ 45 h 691"/>
                <a:gd name="T6" fmla="*/ 427 w 427"/>
                <a:gd name="T7" fmla="*/ 34 h 691"/>
                <a:gd name="T8" fmla="*/ 387 w 427"/>
                <a:gd name="T9" fmla="*/ 7 h 691"/>
                <a:gd name="T10" fmla="*/ 39 w 427"/>
                <a:gd name="T11" fmla="*/ 113 h 691"/>
                <a:gd name="T12" fmla="*/ 0 w 427"/>
                <a:gd name="T13" fmla="*/ 164 h 691"/>
                <a:gd name="T14" fmla="*/ 0 w 427"/>
                <a:gd name="T15" fmla="*/ 657 h 691"/>
                <a:gd name="T16" fmla="*/ 39 w 427"/>
                <a:gd name="T17" fmla="*/ 684 h 691"/>
                <a:gd name="T18" fmla="*/ 41 w 427"/>
                <a:gd name="T19" fmla="*/ 683 h 691"/>
                <a:gd name="T20" fmla="*/ 41 w 427"/>
                <a:gd name="T21" fmla="*/ 202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1">
                  <a:moveTo>
                    <a:pt x="41" y="202"/>
                  </a:moveTo>
                  <a:cubicBezTo>
                    <a:pt x="41" y="180"/>
                    <a:pt x="59" y="157"/>
                    <a:pt x="81" y="150"/>
                  </a:cubicBezTo>
                  <a:cubicBezTo>
                    <a:pt x="427" y="45"/>
                    <a:pt x="427" y="45"/>
                    <a:pt x="427" y="45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3"/>
                    <a:pt x="409" y="0"/>
                    <a:pt x="387" y="7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17" y="120"/>
                    <a:pt x="0" y="143"/>
                    <a:pt x="0" y="164"/>
                  </a:cubicBezTo>
                  <a:cubicBezTo>
                    <a:pt x="0" y="657"/>
                    <a:pt x="0" y="657"/>
                    <a:pt x="0" y="657"/>
                  </a:cubicBezTo>
                  <a:cubicBezTo>
                    <a:pt x="0" y="678"/>
                    <a:pt x="17" y="691"/>
                    <a:pt x="39" y="684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42"/>
            <p:cNvSpPr>
              <a:spLocks/>
            </p:cNvSpPr>
            <p:nvPr/>
          </p:nvSpPr>
          <p:spPr bwMode="auto">
            <a:xfrm>
              <a:off x="11514138" y="11631613"/>
              <a:ext cx="1806575" cy="2922588"/>
            </a:xfrm>
            <a:custGeom>
              <a:avLst/>
              <a:gdLst>
                <a:gd name="T0" fmla="*/ 109 w 427"/>
                <a:gd name="T1" fmla="*/ 206 h 690"/>
                <a:gd name="T2" fmla="*/ 148 w 427"/>
                <a:gd name="T3" fmla="*/ 154 h 690"/>
                <a:gd name="T4" fmla="*/ 427 w 427"/>
                <a:gd name="T5" fmla="*/ 69 h 690"/>
                <a:gd name="T6" fmla="*/ 427 w 427"/>
                <a:gd name="T7" fmla="*/ 34 h 690"/>
                <a:gd name="T8" fmla="*/ 388 w 427"/>
                <a:gd name="T9" fmla="*/ 6 h 690"/>
                <a:gd name="T10" fmla="*/ 40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40 w 427"/>
                <a:gd name="T17" fmla="*/ 683 h 690"/>
                <a:gd name="T18" fmla="*/ 109 w 427"/>
                <a:gd name="T19" fmla="*/ 662 h 690"/>
                <a:gd name="T20" fmla="*/ 109 w 427"/>
                <a:gd name="T21" fmla="*/ 20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109" y="206"/>
                  </a:moveTo>
                  <a:cubicBezTo>
                    <a:pt x="109" y="184"/>
                    <a:pt x="126" y="161"/>
                    <a:pt x="148" y="154"/>
                  </a:cubicBezTo>
                  <a:cubicBezTo>
                    <a:pt x="427" y="69"/>
                    <a:pt x="427" y="69"/>
                    <a:pt x="427" y="69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10" y="0"/>
                    <a:pt x="388" y="6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3"/>
                  </a:cubicBezTo>
                  <a:cubicBezTo>
                    <a:pt x="109" y="662"/>
                    <a:pt x="109" y="662"/>
                    <a:pt x="109" y="662"/>
                  </a:cubicBezTo>
                  <a:lnTo>
                    <a:pt x="109" y="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43"/>
            <p:cNvSpPr>
              <a:spLocks/>
            </p:cNvSpPr>
            <p:nvPr/>
          </p:nvSpPr>
          <p:spPr bwMode="auto">
            <a:xfrm>
              <a:off x="12060238" y="11893550"/>
              <a:ext cx="1808163" cy="2922588"/>
            </a:xfrm>
            <a:custGeom>
              <a:avLst/>
              <a:gdLst>
                <a:gd name="T0" fmla="*/ 41 w 427"/>
                <a:gd name="T1" fmla="*/ 201 h 690"/>
                <a:gd name="T2" fmla="*/ 81 w 427"/>
                <a:gd name="T3" fmla="*/ 149 h 690"/>
                <a:gd name="T4" fmla="*/ 427 w 427"/>
                <a:gd name="T5" fmla="*/ 44 h 690"/>
                <a:gd name="T6" fmla="*/ 427 w 427"/>
                <a:gd name="T7" fmla="*/ 34 h 690"/>
                <a:gd name="T8" fmla="*/ 387 w 427"/>
                <a:gd name="T9" fmla="*/ 6 h 690"/>
                <a:gd name="T10" fmla="*/ 39 w 427"/>
                <a:gd name="T11" fmla="*/ 112 h 690"/>
                <a:gd name="T12" fmla="*/ 0 w 427"/>
                <a:gd name="T13" fmla="*/ 164 h 690"/>
                <a:gd name="T14" fmla="*/ 0 w 427"/>
                <a:gd name="T15" fmla="*/ 656 h 690"/>
                <a:gd name="T16" fmla="*/ 39 w 427"/>
                <a:gd name="T17" fmla="*/ 683 h 690"/>
                <a:gd name="T18" fmla="*/ 41 w 427"/>
                <a:gd name="T19" fmla="*/ 683 h 690"/>
                <a:gd name="T20" fmla="*/ 41 w 427"/>
                <a:gd name="T21" fmla="*/ 20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690">
                  <a:moveTo>
                    <a:pt x="41" y="201"/>
                  </a:moveTo>
                  <a:cubicBezTo>
                    <a:pt x="41" y="179"/>
                    <a:pt x="59" y="156"/>
                    <a:pt x="81" y="149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12"/>
                    <a:pt x="409" y="0"/>
                    <a:pt x="387" y="6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17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7" y="690"/>
                    <a:pt x="39" y="683"/>
                  </a:cubicBezTo>
                  <a:cubicBezTo>
                    <a:pt x="41" y="683"/>
                    <a:pt x="41" y="683"/>
                    <a:pt x="41" y="683"/>
                  </a:cubicBezTo>
                  <a:lnTo>
                    <a:pt x="41" y="2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44"/>
            <p:cNvSpPr>
              <a:spLocks noEditPoints="1"/>
            </p:cNvSpPr>
            <p:nvPr/>
          </p:nvSpPr>
          <p:spPr bwMode="auto">
            <a:xfrm>
              <a:off x="12517438" y="12215813"/>
              <a:ext cx="1811338" cy="2922588"/>
            </a:xfrm>
            <a:custGeom>
              <a:avLst/>
              <a:gdLst>
                <a:gd name="T0" fmla="*/ 388 w 428"/>
                <a:gd name="T1" fmla="*/ 7 h 690"/>
                <a:gd name="T2" fmla="*/ 40 w 428"/>
                <a:gd name="T3" fmla="*/ 113 h 690"/>
                <a:gd name="T4" fmla="*/ 0 w 428"/>
                <a:gd name="T5" fmla="*/ 164 h 690"/>
                <a:gd name="T6" fmla="*/ 0 w 428"/>
                <a:gd name="T7" fmla="*/ 656 h 690"/>
                <a:gd name="T8" fmla="*/ 40 w 428"/>
                <a:gd name="T9" fmla="*/ 684 h 690"/>
                <a:gd name="T10" fmla="*/ 388 w 428"/>
                <a:gd name="T11" fmla="*/ 578 h 690"/>
                <a:gd name="T12" fmla="*/ 428 w 428"/>
                <a:gd name="T13" fmla="*/ 526 h 690"/>
                <a:gd name="T14" fmla="*/ 428 w 428"/>
                <a:gd name="T15" fmla="*/ 34 h 690"/>
                <a:gd name="T16" fmla="*/ 388 w 428"/>
                <a:gd name="T17" fmla="*/ 7 h 690"/>
                <a:gd name="T18" fmla="*/ 291 w 428"/>
                <a:gd name="T19" fmla="*/ 477 h 690"/>
                <a:gd name="T20" fmla="*/ 291 w 428"/>
                <a:gd name="T21" fmla="*/ 477 h 690"/>
                <a:gd name="T22" fmla="*/ 279 w 428"/>
                <a:gd name="T23" fmla="*/ 492 h 690"/>
                <a:gd name="T24" fmla="*/ 176 w 428"/>
                <a:gd name="T25" fmla="*/ 523 h 690"/>
                <a:gd name="T26" fmla="*/ 165 w 428"/>
                <a:gd name="T27" fmla="*/ 515 h 690"/>
                <a:gd name="T28" fmla="*/ 165 w 428"/>
                <a:gd name="T29" fmla="*/ 515 h 690"/>
                <a:gd name="T30" fmla="*/ 165 w 428"/>
                <a:gd name="T31" fmla="*/ 515 h 690"/>
                <a:gd name="T32" fmla="*/ 165 w 428"/>
                <a:gd name="T33" fmla="*/ 515 h 690"/>
                <a:gd name="T34" fmla="*/ 176 w 428"/>
                <a:gd name="T35" fmla="*/ 500 h 690"/>
                <a:gd name="T36" fmla="*/ 279 w 428"/>
                <a:gd name="T37" fmla="*/ 469 h 690"/>
                <a:gd name="T38" fmla="*/ 291 w 428"/>
                <a:gd name="T39" fmla="*/ 477 h 690"/>
                <a:gd name="T40" fmla="*/ 291 w 428"/>
                <a:gd name="T41" fmla="*/ 476 h 690"/>
                <a:gd name="T42" fmla="*/ 291 w 428"/>
                <a:gd name="T43" fmla="*/ 477 h 690"/>
                <a:gd name="T44" fmla="*/ 291 w 428"/>
                <a:gd name="T45" fmla="*/ 437 h 690"/>
                <a:gd name="T46" fmla="*/ 291 w 428"/>
                <a:gd name="T47" fmla="*/ 437 h 690"/>
                <a:gd name="T48" fmla="*/ 279 w 428"/>
                <a:gd name="T49" fmla="*/ 452 h 690"/>
                <a:gd name="T50" fmla="*/ 176 w 428"/>
                <a:gd name="T51" fmla="*/ 483 h 690"/>
                <a:gd name="T52" fmla="*/ 165 w 428"/>
                <a:gd name="T53" fmla="*/ 475 h 690"/>
                <a:gd name="T54" fmla="*/ 165 w 428"/>
                <a:gd name="T55" fmla="*/ 475 h 690"/>
                <a:gd name="T56" fmla="*/ 165 w 428"/>
                <a:gd name="T57" fmla="*/ 475 h 690"/>
                <a:gd name="T58" fmla="*/ 165 w 428"/>
                <a:gd name="T59" fmla="*/ 475 h 690"/>
                <a:gd name="T60" fmla="*/ 176 w 428"/>
                <a:gd name="T61" fmla="*/ 460 h 690"/>
                <a:gd name="T62" fmla="*/ 279 w 428"/>
                <a:gd name="T63" fmla="*/ 429 h 690"/>
                <a:gd name="T64" fmla="*/ 291 w 428"/>
                <a:gd name="T65" fmla="*/ 437 h 690"/>
                <a:gd name="T66" fmla="*/ 291 w 428"/>
                <a:gd name="T67" fmla="*/ 436 h 690"/>
                <a:gd name="T68" fmla="*/ 291 w 428"/>
                <a:gd name="T69" fmla="*/ 437 h 690"/>
                <a:gd name="T70" fmla="*/ 321 w 428"/>
                <a:gd name="T71" fmla="*/ 266 h 690"/>
                <a:gd name="T72" fmla="*/ 304 w 428"/>
                <a:gd name="T73" fmla="*/ 288 h 690"/>
                <a:gd name="T74" fmla="*/ 151 w 428"/>
                <a:gd name="T75" fmla="*/ 335 h 690"/>
                <a:gd name="T76" fmla="*/ 134 w 428"/>
                <a:gd name="T77" fmla="*/ 323 h 690"/>
                <a:gd name="T78" fmla="*/ 134 w 428"/>
                <a:gd name="T79" fmla="*/ 241 h 690"/>
                <a:gd name="T80" fmla="*/ 151 w 428"/>
                <a:gd name="T81" fmla="*/ 218 h 690"/>
                <a:gd name="T82" fmla="*/ 304 w 428"/>
                <a:gd name="T83" fmla="*/ 172 h 690"/>
                <a:gd name="T84" fmla="*/ 321 w 428"/>
                <a:gd name="T85" fmla="*/ 184 h 690"/>
                <a:gd name="T86" fmla="*/ 321 w 428"/>
                <a:gd name="T87" fmla="*/ 26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8" h="690">
                  <a:moveTo>
                    <a:pt x="388" y="7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18" y="119"/>
                    <a:pt x="0" y="142"/>
                    <a:pt x="0" y="164"/>
                  </a:cubicBezTo>
                  <a:cubicBezTo>
                    <a:pt x="0" y="656"/>
                    <a:pt x="0" y="656"/>
                    <a:pt x="0" y="656"/>
                  </a:cubicBezTo>
                  <a:cubicBezTo>
                    <a:pt x="0" y="678"/>
                    <a:pt x="18" y="690"/>
                    <a:pt x="40" y="684"/>
                  </a:cubicBezTo>
                  <a:cubicBezTo>
                    <a:pt x="388" y="578"/>
                    <a:pt x="388" y="578"/>
                    <a:pt x="388" y="578"/>
                  </a:cubicBezTo>
                  <a:cubicBezTo>
                    <a:pt x="410" y="571"/>
                    <a:pt x="428" y="548"/>
                    <a:pt x="428" y="526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12"/>
                    <a:pt x="410" y="0"/>
                    <a:pt x="388" y="7"/>
                  </a:cubicBezTo>
                  <a:close/>
                  <a:moveTo>
                    <a:pt x="291" y="477"/>
                  </a:moveTo>
                  <a:cubicBezTo>
                    <a:pt x="291" y="477"/>
                    <a:pt x="291" y="477"/>
                    <a:pt x="291" y="477"/>
                  </a:cubicBezTo>
                  <a:cubicBezTo>
                    <a:pt x="291" y="483"/>
                    <a:pt x="286" y="490"/>
                    <a:pt x="279" y="492"/>
                  </a:cubicBezTo>
                  <a:cubicBezTo>
                    <a:pt x="176" y="523"/>
                    <a:pt x="176" y="523"/>
                    <a:pt x="176" y="523"/>
                  </a:cubicBezTo>
                  <a:cubicBezTo>
                    <a:pt x="170" y="525"/>
                    <a:pt x="165" y="521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15"/>
                    <a:pt x="165" y="515"/>
                    <a:pt x="165" y="515"/>
                  </a:cubicBezTo>
                  <a:cubicBezTo>
                    <a:pt x="165" y="509"/>
                    <a:pt x="170" y="502"/>
                    <a:pt x="176" y="500"/>
                  </a:cubicBezTo>
                  <a:cubicBezTo>
                    <a:pt x="279" y="469"/>
                    <a:pt x="279" y="469"/>
                    <a:pt x="279" y="469"/>
                  </a:cubicBezTo>
                  <a:cubicBezTo>
                    <a:pt x="286" y="467"/>
                    <a:pt x="291" y="470"/>
                    <a:pt x="291" y="477"/>
                  </a:cubicBezTo>
                  <a:cubicBezTo>
                    <a:pt x="291" y="476"/>
                    <a:pt x="291" y="476"/>
                    <a:pt x="291" y="476"/>
                  </a:cubicBezTo>
                  <a:lnTo>
                    <a:pt x="291" y="477"/>
                  </a:lnTo>
                  <a:close/>
                  <a:moveTo>
                    <a:pt x="291" y="437"/>
                  </a:moveTo>
                  <a:cubicBezTo>
                    <a:pt x="291" y="437"/>
                    <a:pt x="291" y="437"/>
                    <a:pt x="291" y="437"/>
                  </a:cubicBezTo>
                  <a:cubicBezTo>
                    <a:pt x="291" y="443"/>
                    <a:pt x="286" y="450"/>
                    <a:pt x="279" y="452"/>
                  </a:cubicBezTo>
                  <a:cubicBezTo>
                    <a:pt x="176" y="483"/>
                    <a:pt x="176" y="483"/>
                    <a:pt x="176" y="483"/>
                  </a:cubicBezTo>
                  <a:cubicBezTo>
                    <a:pt x="170" y="485"/>
                    <a:pt x="165" y="481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5" y="469"/>
                    <a:pt x="170" y="462"/>
                    <a:pt x="176" y="460"/>
                  </a:cubicBezTo>
                  <a:cubicBezTo>
                    <a:pt x="279" y="429"/>
                    <a:pt x="279" y="429"/>
                    <a:pt x="279" y="429"/>
                  </a:cubicBezTo>
                  <a:cubicBezTo>
                    <a:pt x="286" y="427"/>
                    <a:pt x="291" y="430"/>
                    <a:pt x="291" y="437"/>
                  </a:cubicBezTo>
                  <a:cubicBezTo>
                    <a:pt x="291" y="437"/>
                    <a:pt x="291" y="437"/>
                    <a:pt x="291" y="436"/>
                  </a:cubicBezTo>
                  <a:lnTo>
                    <a:pt x="291" y="437"/>
                  </a:lnTo>
                  <a:close/>
                  <a:moveTo>
                    <a:pt x="321" y="266"/>
                  </a:moveTo>
                  <a:cubicBezTo>
                    <a:pt x="321" y="275"/>
                    <a:pt x="314" y="285"/>
                    <a:pt x="304" y="288"/>
                  </a:cubicBezTo>
                  <a:cubicBezTo>
                    <a:pt x="151" y="335"/>
                    <a:pt x="151" y="335"/>
                    <a:pt x="151" y="335"/>
                  </a:cubicBezTo>
                  <a:cubicBezTo>
                    <a:pt x="142" y="338"/>
                    <a:pt x="134" y="332"/>
                    <a:pt x="134" y="323"/>
                  </a:cubicBezTo>
                  <a:cubicBezTo>
                    <a:pt x="134" y="241"/>
                    <a:pt x="134" y="241"/>
                    <a:pt x="134" y="241"/>
                  </a:cubicBezTo>
                  <a:cubicBezTo>
                    <a:pt x="134" y="231"/>
                    <a:pt x="142" y="221"/>
                    <a:pt x="151" y="218"/>
                  </a:cubicBezTo>
                  <a:cubicBezTo>
                    <a:pt x="304" y="172"/>
                    <a:pt x="304" y="172"/>
                    <a:pt x="304" y="172"/>
                  </a:cubicBezTo>
                  <a:cubicBezTo>
                    <a:pt x="314" y="169"/>
                    <a:pt x="321" y="174"/>
                    <a:pt x="321" y="184"/>
                  </a:cubicBezTo>
                  <a:lnTo>
                    <a:pt x="321" y="2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54" name="文本框 174"/>
          <p:cNvSpPr txBox="1"/>
          <p:nvPr/>
        </p:nvSpPr>
        <p:spPr>
          <a:xfrm>
            <a:off x="2304694" y="4812619"/>
            <a:ext cx="19800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专业</a:t>
            </a:r>
            <a:r>
              <a:rPr lang="zh-CN" altLang="en-US" sz="2000" b="1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：工业设计</a:t>
            </a:r>
            <a:endParaRPr lang="zh-CN" altLang="en-US" sz="2000" b="1" dirty="0"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文本框 175"/>
          <p:cNvSpPr txBox="1"/>
          <p:nvPr/>
        </p:nvSpPr>
        <p:spPr>
          <a:xfrm>
            <a:off x="5690031" y="4137346"/>
            <a:ext cx="19800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导师</a:t>
            </a:r>
            <a:r>
              <a:rPr lang="zh-CN" altLang="en-US" sz="2000" b="1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：锐旗设计</a:t>
            </a:r>
            <a:endParaRPr lang="zh-CN" altLang="en-US" sz="2000" b="1" dirty="0"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文本框 176"/>
          <p:cNvSpPr txBox="1"/>
          <p:nvPr/>
        </p:nvSpPr>
        <p:spPr>
          <a:xfrm>
            <a:off x="5690031" y="4761635"/>
            <a:ext cx="22894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时间：</a:t>
            </a:r>
            <a:r>
              <a:rPr lang="en-US" altLang="zh-CN" sz="2000" b="1" dirty="0" smtClean="0">
                <a:blipFill dpi="0" rotWithShape="1"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2017·11·6</a:t>
            </a:r>
            <a:endParaRPr lang="zh-CN" altLang="en-US" sz="2000" b="1" dirty="0"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57" name="直接连接符 56"/>
          <p:cNvCxnSpPr/>
          <p:nvPr/>
        </p:nvCxnSpPr>
        <p:spPr>
          <a:xfrm>
            <a:off x="2365657" y="4649998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连接符 57"/>
          <p:cNvCxnSpPr/>
          <p:nvPr/>
        </p:nvCxnSpPr>
        <p:spPr>
          <a:xfrm>
            <a:off x="2365657" y="5203515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/>
          <p:nvPr/>
        </p:nvCxnSpPr>
        <p:spPr>
          <a:xfrm>
            <a:off x="5750994" y="4537456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5750994" y="5185644"/>
            <a:ext cx="235700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1096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802"/>
    </mc:Choice>
    <mc:Fallback xmlns="">
      <p:transition spd="slow" advTm="780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5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75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82479E-6 1.9519E-6 L -0.66805 0.00601 " pathEditMode="relative" rAng="0" ptsTypes="AA">
                                      <p:cBhvr>
                                        <p:cTn id="25" dur="20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403" y="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875"/>
                            </p:stCondLst>
                            <p:childTnLst>
                              <p:par>
                                <p:cTn id="2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375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375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6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6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62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63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685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69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7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7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72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965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1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78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79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8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81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245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1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36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animScale>
                                      <p:cBhvr>
                                        <p:cTn id="87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80000" y="100000"/>
                                    </p:animScale>
                                    <p:anim by="(#ppt_w*0.10)" calcmode="lin" valueType="num">
                                      <p:cBhvr>
                                        <p:cTn id="88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by="(-#ppt_w*0.10)" calcmode="lin" valueType="num">
                                      <p:cBhvr>
                                        <p:cTn id="89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-480000">
                                      <p:cBhvr>
                                        <p:cTn id="90" dur="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6" grpId="0"/>
      <p:bldP spid="17" grpId="0" animBg="1"/>
      <p:bldP spid="18" grpId="0"/>
      <p:bldP spid="18" grpId="1"/>
      <p:bldP spid="54" grpId="0"/>
      <p:bldP spid="54" grpId="1"/>
      <p:bldP spid="55" grpId="0"/>
      <p:bldP spid="55" grpId="1"/>
      <p:bldP spid="56" grpId="0"/>
      <p:bldP spid="56" grpI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5754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60271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7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2" name="Content Placeholder 2"/>
          <p:cNvSpPr txBox="1">
            <a:spLocks/>
          </p:cNvSpPr>
          <p:nvPr/>
        </p:nvSpPr>
        <p:spPr>
          <a:xfrm>
            <a:off x="3586207" y="2861661"/>
            <a:ext cx="7493475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</a:t>
            </a: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3" name="Content Placeholder 2"/>
          <p:cNvSpPr txBox="1">
            <a:spLocks/>
          </p:cNvSpPr>
          <p:nvPr/>
        </p:nvSpPr>
        <p:spPr>
          <a:xfrm>
            <a:off x="3639647" y="3909938"/>
            <a:ext cx="7582540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</a:t>
            </a: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24" name="Content Placeholder 2"/>
          <p:cNvSpPr txBox="1">
            <a:spLocks/>
          </p:cNvSpPr>
          <p:nvPr/>
        </p:nvSpPr>
        <p:spPr>
          <a:xfrm>
            <a:off x="3586207" y="4889186"/>
            <a:ext cx="7493475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</a:t>
            </a: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1410140" y="3836058"/>
            <a:ext cx="2024333" cy="809733"/>
            <a:chOff x="818583" y="3264737"/>
            <a:chExt cx="1602178" cy="640871"/>
          </a:xfrm>
        </p:grpSpPr>
        <p:sp>
          <p:nvSpPr>
            <p:cNvPr id="26" name="任意多边形 25"/>
            <p:cNvSpPr/>
            <p:nvPr/>
          </p:nvSpPr>
          <p:spPr>
            <a:xfrm>
              <a:off x="818583" y="3264737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6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添加文字</a:t>
              </a:r>
              <a:endParaRPr kumimoji="0" lang="en-US" altLang="zh-CN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27" name="MH_Other_4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1472360" y="3383005"/>
              <a:ext cx="294624" cy="210447"/>
            </a:xfrm>
            <a:custGeom>
              <a:avLst/>
              <a:gdLst>
                <a:gd name="T0" fmla="*/ 1091648 w 2509838"/>
                <a:gd name="T1" fmla="*/ 1608111 h 1787526"/>
                <a:gd name="T2" fmla="*/ 1364673 w 2509838"/>
                <a:gd name="T3" fmla="*/ 1644625 h 1787526"/>
                <a:gd name="T4" fmla="*/ 1419551 w 2509838"/>
                <a:gd name="T5" fmla="*/ 1603152 h 1787526"/>
                <a:gd name="T6" fmla="*/ 2438407 w 2509838"/>
                <a:gd name="T7" fmla="*/ 1567539 h 1787526"/>
                <a:gd name="T8" fmla="*/ 2487842 w 2509838"/>
                <a:gd name="T9" fmla="*/ 1592108 h 1787526"/>
                <a:gd name="T10" fmla="*/ 2509611 w 2509838"/>
                <a:gd name="T11" fmla="*/ 1640568 h 1787526"/>
                <a:gd name="T12" fmla="*/ 2495552 w 2509838"/>
                <a:gd name="T13" fmla="*/ 1753040 h 1787526"/>
                <a:gd name="T14" fmla="*/ 2450426 w 2509838"/>
                <a:gd name="T15" fmla="*/ 1783920 h 1787526"/>
                <a:gd name="T16" fmla="*/ 55558 w 2509838"/>
                <a:gd name="T17" fmla="*/ 1782793 h 1787526"/>
                <a:gd name="T18" fmla="*/ 12472 w 2509838"/>
                <a:gd name="T19" fmla="*/ 1750110 h 1787526"/>
                <a:gd name="T20" fmla="*/ 680 w 2509838"/>
                <a:gd name="T21" fmla="*/ 1636736 h 1787526"/>
                <a:gd name="T22" fmla="*/ 24717 w 2509838"/>
                <a:gd name="T23" fmla="*/ 1589628 h 1787526"/>
                <a:gd name="T24" fmla="*/ 75740 w 2509838"/>
                <a:gd name="T25" fmla="*/ 1567089 h 1787526"/>
                <a:gd name="T26" fmla="*/ 933501 w 2509838"/>
                <a:gd name="T27" fmla="*/ 749091 h 1787526"/>
                <a:gd name="T28" fmla="*/ 932155 w 2509838"/>
                <a:gd name="T29" fmla="*/ 1160902 h 1787526"/>
                <a:gd name="T30" fmla="*/ 829865 w 2509838"/>
                <a:gd name="T31" fmla="*/ 1167944 h 1787526"/>
                <a:gd name="T32" fmla="*/ 814387 w 2509838"/>
                <a:gd name="T33" fmla="*/ 760448 h 1787526"/>
                <a:gd name="T34" fmla="*/ 837043 w 2509838"/>
                <a:gd name="T35" fmla="*/ 738188 h 1787526"/>
                <a:gd name="T36" fmla="*/ 1416304 w 2509838"/>
                <a:gd name="T37" fmla="*/ 686474 h 1787526"/>
                <a:gd name="T38" fmla="*/ 1412034 w 2509838"/>
                <a:gd name="T39" fmla="*/ 1161601 h 1787526"/>
                <a:gd name="T40" fmla="*/ 1308659 w 2509838"/>
                <a:gd name="T41" fmla="*/ 1166588 h 1787526"/>
                <a:gd name="T42" fmla="*/ 1296074 w 2509838"/>
                <a:gd name="T43" fmla="*/ 694181 h 1787526"/>
                <a:gd name="T44" fmla="*/ 988416 w 2509838"/>
                <a:gd name="T45" fmla="*/ 671513 h 1787526"/>
                <a:gd name="T46" fmla="*/ 1088565 w 2509838"/>
                <a:gd name="T47" fmla="*/ 688968 h 1787526"/>
                <a:gd name="T48" fmla="*/ 1081281 w 2509838"/>
                <a:gd name="T49" fmla="*/ 1163414 h 1787526"/>
                <a:gd name="T50" fmla="*/ 976581 w 2509838"/>
                <a:gd name="T51" fmla="*/ 1165228 h 1787526"/>
                <a:gd name="T52" fmla="*/ 966338 w 2509838"/>
                <a:gd name="T53" fmla="*/ 691461 h 1787526"/>
                <a:gd name="T54" fmla="*/ 1546133 w 2509838"/>
                <a:gd name="T55" fmla="*/ 590550 h 1787526"/>
                <a:gd name="T56" fmla="*/ 1571170 w 2509838"/>
                <a:gd name="T57" fmla="*/ 617105 h 1787526"/>
                <a:gd name="T58" fmla="*/ 1558196 w 2509838"/>
                <a:gd name="T59" fmla="*/ 1165903 h 1787526"/>
                <a:gd name="T60" fmla="*/ 1453496 w 2509838"/>
                <a:gd name="T61" fmla="*/ 1160229 h 1787526"/>
                <a:gd name="T62" fmla="*/ 1449399 w 2509838"/>
                <a:gd name="T63" fmla="*/ 608026 h 1787526"/>
                <a:gd name="T64" fmla="*/ 1229322 w 2509838"/>
                <a:gd name="T65" fmla="*/ 590777 h 1787526"/>
                <a:gd name="T66" fmla="*/ 1252538 w 2509838"/>
                <a:gd name="T67" fmla="*/ 620282 h 1787526"/>
                <a:gd name="T68" fmla="*/ 1236833 w 2509838"/>
                <a:gd name="T69" fmla="*/ 1167492 h 1787526"/>
                <a:gd name="T70" fmla="*/ 1132815 w 2509838"/>
                <a:gd name="T71" fmla="*/ 1157959 h 1787526"/>
                <a:gd name="T72" fmla="*/ 1131450 w 2509838"/>
                <a:gd name="T73" fmla="*/ 605303 h 1787526"/>
                <a:gd name="T74" fmla="*/ 1713065 w 2509838"/>
                <a:gd name="T75" fmla="*/ 508680 h 1787526"/>
                <a:gd name="T76" fmla="*/ 1733550 w 2509838"/>
                <a:gd name="T77" fmla="*/ 545860 h 1787526"/>
                <a:gd name="T78" fmla="*/ 1715797 w 2509838"/>
                <a:gd name="T79" fmla="*/ 1168174 h 1787526"/>
                <a:gd name="T80" fmla="*/ 1612689 w 2509838"/>
                <a:gd name="T81" fmla="*/ 1153438 h 1787526"/>
                <a:gd name="T82" fmla="*/ 1614055 w 2509838"/>
                <a:gd name="T83" fmla="*/ 521829 h 1787526"/>
                <a:gd name="T84" fmla="*/ 1733550 w 2509838"/>
                <a:gd name="T85" fmla="*/ 464215 h 1787526"/>
                <a:gd name="T86" fmla="*/ 1501548 w 2509838"/>
                <a:gd name="T87" fmla="*/ 379141 h 1787526"/>
                <a:gd name="T88" fmla="*/ 188232 w 2509838"/>
                <a:gd name="T89" fmla="*/ 103187 h 1787526"/>
                <a:gd name="T90" fmla="*/ 158976 w 2509838"/>
                <a:gd name="T91" fmla="*/ 139700 h 1787526"/>
                <a:gd name="T92" fmla="*/ 160110 w 2509838"/>
                <a:gd name="T93" fmla="*/ 1353684 h 1787526"/>
                <a:gd name="T94" fmla="*/ 191407 w 2509838"/>
                <a:gd name="T95" fmla="*/ 1389063 h 1787526"/>
                <a:gd name="T96" fmla="*/ 2288041 w 2509838"/>
                <a:gd name="T97" fmla="*/ 1398588 h 1787526"/>
                <a:gd name="T98" fmla="*/ 2332945 w 2509838"/>
                <a:gd name="T99" fmla="*/ 1378857 h 1787526"/>
                <a:gd name="T100" fmla="*/ 2354036 w 2509838"/>
                <a:gd name="T101" fmla="*/ 1337129 h 1787526"/>
                <a:gd name="T102" fmla="*/ 2343830 w 2509838"/>
                <a:gd name="T103" fmla="*/ 124505 h 1787526"/>
                <a:gd name="T104" fmla="*/ 2305957 w 2509838"/>
                <a:gd name="T105" fmla="*/ 95704 h 1787526"/>
                <a:gd name="T106" fmla="*/ 2436813 w 2509838"/>
                <a:gd name="T107" fmla="*/ 680 h 1787526"/>
                <a:gd name="T108" fmla="*/ 2486479 w 2509838"/>
                <a:gd name="T109" fmla="*/ 25400 h 1787526"/>
                <a:gd name="T110" fmla="*/ 2508250 w 2509838"/>
                <a:gd name="T111" fmla="*/ 74159 h 1787526"/>
                <a:gd name="T112" fmla="*/ 2493963 w 2509838"/>
                <a:gd name="T113" fmla="*/ 1455965 h 1787526"/>
                <a:gd name="T114" fmla="*/ 2449286 w 2509838"/>
                <a:gd name="T115" fmla="*/ 1487034 h 1787526"/>
                <a:gd name="T116" fmla="*/ 57150 w 2509838"/>
                <a:gd name="T117" fmla="*/ 1485674 h 1787526"/>
                <a:gd name="T118" fmla="*/ 13833 w 2509838"/>
                <a:gd name="T119" fmla="*/ 1452790 h 1787526"/>
                <a:gd name="T120" fmla="*/ 2041 w 2509838"/>
                <a:gd name="T121" fmla="*/ 70304 h 1787526"/>
                <a:gd name="T122" fmla="*/ 26307 w 2509838"/>
                <a:gd name="T123" fmla="*/ 22905 h 1787526"/>
                <a:gd name="T124" fmla="*/ 77333 w 2509838"/>
                <a:gd name="T125" fmla="*/ 227 h 1787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09838" h="1787526">
                  <a:moveTo>
                    <a:pt x="80048" y="1566863"/>
                  </a:moveTo>
                  <a:lnTo>
                    <a:pt x="84357" y="1566863"/>
                  </a:lnTo>
                  <a:lnTo>
                    <a:pt x="1096637" y="1566863"/>
                  </a:lnTo>
                  <a:lnTo>
                    <a:pt x="1094823" y="1569568"/>
                  </a:lnTo>
                  <a:lnTo>
                    <a:pt x="1093235" y="1572498"/>
                  </a:lnTo>
                  <a:lnTo>
                    <a:pt x="1092102" y="1575879"/>
                  </a:lnTo>
                  <a:lnTo>
                    <a:pt x="1090968" y="1579035"/>
                  </a:lnTo>
                  <a:lnTo>
                    <a:pt x="1090287" y="1582415"/>
                  </a:lnTo>
                  <a:lnTo>
                    <a:pt x="1089607" y="1585571"/>
                  </a:lnTo>
                  <a:lnTo>
                    <a:pt x="1089380" y="1589177"/>
                  </a:lnTo>
                  <a:lnTo>
                    <a:pt x="1089154" y="1592558"/>
                  </a:lnTo>
                  <a:lnTo>
                    <a:pt x="1089380" y="1597968"/>
                  </a:lnTo>
                  <a:lnTo>
                    <a:pt x="1090287" y="1603152"/>
                  </a:lnTo>
                  <a:lnTo>
                    <a:pt x="1091648" y="1608111"/>
                  </a:lnTo>
                  <a:lnTo>
                    <a:pt x="1093689" y="1612844"/>
                  </a:lnTo>
                  <a:lnTo>
                    <a:pt x="1095957" y="1617352"/>
                  </a:lnTo>
                  <a:lnTo>
                    <a:pt x="1098678" y="1621634"/>
                  </a:lnTo>
                  <a:lnTo>
                    <a:pt x="1101853" y="1625692"/>
                  </a:lnTo>
                  <a:lnTo>
                    <a:pt x="1105481" y="1629523"/>
                  </a:lnTo>
                  <a:lnTo>
                    <a:pt x="1109563" y="1632679"/>
                  </a:lnTo>
                  <a:lnTo>
                    <a:pt x="1113871" y="1635834"/>
                  </a:lnTo>
                  <a:lnTo>
                    <a:pt x="1118633" y="1638314"/>
                  </a:lnTo>
                  <a:lnTo>
                    <a:pt x="1123395" y="1640568"/>
                  </a:lnTo>
                  <a:lnTo>
                    <a:pt x="1128611" y="1642371"/>
                  </a:lnTo>
                  <a:lnTo>
                    <a:pt x="1134053" y="1643498"/>
                  </a:lnTo>
                  <a:lnTo>
                    <a:pt x="1139496" y="1644174"/>
                  </a:lnTo>
                  <a:lnTo>
                    <a:pt x="1145391" y="1644625"/>
                  </a:lnTo>
                  <a:lnTo>
                    <a:pt x="1364673" y="1644625"/>
                  </a:lnTo>
                  <a:lnTo>
                    <a:pt x="1370343" y="1644174"/>
                  </a:lnTo>
                  <a:lnTo>
                    <a:pt x="1376012" y="1643498"/>
                  </a:lnTo>
                  <a:lnTo>
                    <a:pt x="1381227" y="1642371"/>
                  </a:lnTo>
                  <a:lnTo>
                    <a:pt x="1386443" y="1640568"/>
                  </a:lnTo>
                  <a:lnTo>
                    <a:pt x="1391432" y="1638314"/>
                  </a:lnTo>
                  <a:lnTo>
                    <a:pt x="1396194" y="1635834"/>
                  </a:lnTo>
                  <a:lnTo>
                    <a:pt x="1400502" y="1632679"/>
                  </a:lnTo>
                  <a:lnTo>
                    <a:pt x="1404357" y="1629523"/>
                  </a:lnTo>
                  <a:lnTo>
                    <a:pt x="1407986" y="1625692"/>
                  </a:lnTo>
                  <a:lnTo>
                    <a:pt x="1411160" y="1621634"/>
                  </a:lnTo>
                  <a:lnTo>
                    <a:pt x="1414108" y="1617352"/>
                  </a:lnTo>
                  <a:lnTo>
                    <a:pt x="1416376" y="1612844"/>
                  </a:lnTo>
                  <a:lnTo>
                    <a:pt x="1418417" y="1608111"/>
                  </a:lnTo>
                  <a:lnTo>
                    <a:pt x="1419551" y="1603152"/>
                  </a:lnTo>
                  <a:lnTo>
                    <a:pt x="1420684" y="1597968"/>
                  </a:lnTo>
                  <a:lnTo>
                    <a:pt x="1420911" y="1592558"/>
                  </a:lnTo>
                  <a:lnTo>
                    <a:pt x="1420684" y="1589177"/>
                  </a:lnTo>
                  <a:lnTo>
                    <a:pt x="1420231" y="1585571"/>
                  </a:lnTo>
                  <a:lnTo>
                    <a:pt x="1419551" y="1582415"/>
                  </a:lnTo>
                  <a:lnTo>
                    <a:pt x="1418870" y="1579035"/>
                  </a:lnTo>
                  <a:lnTo>
                    <a:pt x="1417737" y="1575879"/>
                  </a:lnTo>
                  <a:lnTo>
                    <a:pt x="1416603" y="1572498"/>
                  </a:lnTo>
                  <a:lnTo>
                    <a:pt x="1415015" y="1569568"/>
                  </a:lnTo>
                  <a:lnTo>
                    <a:pt x="1413201" y="1566863"/>
                  </a:lnTo>
                  <a:lnTo>
                    <a:pt x="2425481" y="1566863"/>
                  </a:lnTo>
                  <a:lnTo>
                    <a:pt x="2429790" y="1566863"/>
                  </a:lnTo>
                  <a:lnTo>
                    <a:pt x="2434099" y="1567089"/>
                  </a:lnTo>
                  <a:lnTo>
                    <a:pt x="2438407" y="1567539"/>
                  </a:lnTo>
                  <a:lnTo>
                    <a:pt x="2442489" y="1568216"/>
                  </a:lnTo>
                  <a:lnTo>
                    <a:pt x="2446571" y="1569117"/>
                  </a:lnTo>
                  <a:lnTo>
                    <a:pt x="2450426" y="1570244"/>
                  </a:lnTo>
                  <a:lnTo>
                    <a:pt x="2454507" y="1571596"/>
                  </a:lnTo>
                  <a:lnTo>
                    <a:pt x="2458362" y="1572723"/>
                  </a:lnTo>
                  <a:lnTo>
                    <a:pt x="2462217" y="1574301"/>
                  </a:lnTo>
                  <a:lnTo>
                    <a:pt x="2465619" y="1576104"/>
                  </a:lnTo>
                  <a:lnTo>
                    <a:pt x="2469247" y="1578133"/>
                  </a:lnTo>
                  <a:lnTo>
                    <a:pt x="2472422" y="1580162"/>
                  </a:lnTo>
                  <a:lnTo>
                    <a:pt x="2476050" y="1581965"/>
                  </a:lnTo>
                  <a:lnTo>
                    <a:pt x="2478998" y="1584669"/>
                  </a:lnTo>
                  <a:lnTo>
                    <a:pt x="2482173" y="1586923"/>
                  </a:lnTo>
                  <a:lnTo>
                    <a:pt x="2485121" y="1589628"/>
                  </a:lnTo>
                  <a:lnTo>
                    <a:pt x="2487842" y="1592108"/>
                  </a:lnTo>
                  <a:lnTo>
                    <a:pt x="2490336" y="1595038"/>
                  </a:lnTo>
                  <a:lnTo>
                    <a:pt x="2492831" y="1597968"/>
                  </a:lnTo>
                  <a:lnTo>
                    <a:pt x="2495552" y="1601123"/>
                  </a:lnTo>
                  <a:lnTo>
                    <a:pt x="2497366" y="1604054"/>
                  </a:lnTo>
                  <a:lnTo>
                    <a:pt x="2499407" y="1607434"/>
                  </a:lnTo>
                  <a:lnTo>
                    <a:pt x="2501448" y="1610815"/>
                  </a:lnTo>
                  <a:lnTo>
                    <a:pt x="2503035" y="1614196"/>
                  </a:lnTo>
                  <a:lnTo>
                    <a:pt x="2504623" y="1618028"/>
                  </a:lnTo>
                  <a:lnTo>
                    <a:pt x="2505983" y="1621409"/>
                  </a:lnTo>
                  <a:lnTo>
                    <a:pt x="2507117" y="1625241"/>
                  </a:lnTo>
                  <a:lnTo>
                    <a:pt x="2508024" y="1629073"/>
                  </a:lnTo>
                  <a:lnTo>
                    <a:pt x="2508704" y="1632679"/>
                  </a:lnTo>
                  <a:lnTo>
                    <a:pt x="2509385" y="1636736"/>
                  </a:lnTo>
                  <a:lnTo>
                    <a:pt x="2509611" y="1640568"/>
                  </a:lnTo>
                  <a:lnTo>
                    <a:pt x="2509838" y="1644625"/>
                  </a:lnTo>
                  <a:lnTo>
                    <a:pt x="2509838" y="1709764"/>
                  </a:lnTo>
                  <a:lnTo>
                    <a:pt x="2509611" y="1713822"/>
                  </a:lnTo>
                  <a:lnTo>
                    <a:pt x="2509385" y="1717428"/>
                  </a:lnTo>
                  <a:lnTo>
                    <a:pt x="2508704" y="1721485"/>
                  </a:lnTo>
                  <a:lnTo>
                    <a:pt x="2508024" y="1725317"/>
                  </a:lnTo>
                  <a:lnTo>
                    <a:pt x="2507117" y="1729148"/>
                  </a:lnTo>
                  <a:lnTo>
                    <a:pt x="2505983" y="1732755"/>
                  </a:lnTo>
                  <a:lnTo>
                    <a:pt x="2504623" y="1736361"/>
                  </a:lnTo>
                  <a:lnTo>
                    <a:pt x="2503035" y="1740193"/>
                  </a:lnTo>
                  <a:lnTo>
                    <a:pt x="2501448" y="1743348"/>
                  </a:lnTo>
                  <a:lnTo>
                    <a:pt x="2499407" y="1746955"/>
                  </a:lnTo>
                  <a:lnTo>
                    <a:pt x="2497366" y="1750110"/>
                  </a:lnTo>
                  <a:lnTo>
                    <a:pt x="2495552" y="1753040"/>
                  </a:lnTo>
                  <a:lnTo>
                    <a:pt x="2492831" y="1756421"/>
                  </a:lnTo>
                  <a:lnTo>
                    <a:pt x="2490336" y="1759126"/>
                  </a:lnTo>
                  <a:lnTo>
                    <a:pt x="2487842" y="1762282"/>
                  </a:lnTo>
                  <a:lnTo>
                    <a:pt x="2485121" y="1764761"/>
                  </a:lnTo>
                  <a:lnTo>
                    <a:pt x="2482173" y="1767466"/>
                  </a:lnTo>
                  <a:lnTo>
                    <a:pt x="2478998" y="1769720"/>
                  </a:lnTo>
                  <a:lnTo>
                    <a:pt x="2476050" y="1772199"/>
                  </a:lnTo>
                  <a:lnTo>
                    <a:pt x="2472422" y="1774228"/>
                  </a:lnTo>
                  <a:lnTo>
                    <a:pt x="2469247" y="1776256"/>
                  </a:lnTo>
                  <a:lnTo>
                    <a:pt x="2465619" y="1778285"/>
                  </a:lnTo>
                  <a:lnTo>
                    <a:pt x="2462217" y="1780088"/>
                  </a:lnTo>
                  <a:lnTo>
                    <a:pt x="2458362" y="1781440"/>
                  </a:lnTo>
                  <a:lnTo>
                    <a:pt x="2454507" y="1782793"/>
                  </a:lnTo>
                  <a:lnTo>
                    <a:pt x="2450426" y="1783920"/>
                  </a:lnTo>
                  <a:lnTo>
                    <a:pt x="2446571" y="1785272"/>
                  </a:lnTo>
                  <a:lnTo>
                    <a:pt x="2442489" y="1785948"/>
                  </a:lnTo>
                  <a:lnTo>
                    <a:pt x="2438407" y="1786850"/>
                  </a:lnTo>
                  <a:lnTo>
                    <a:pt x="2434099" y="1787301"/>
                  </a:lnTo>
                  <a:lnTo>
                    <a:pt x="2429790" y="1787526"/>
                  </a:lnTo>
                  <a:lnTo>
                    <a:pt x="2425481" y="1787526"/>
                  </a:lnTo>
                  <a:lnTo>
                    <a:pt x="84357" y="1787526"/>
                  </a:lnTo>
                  <a:lnTo>
                    <a:pt x="80048" y="1787526"/>
                  </a:lnTo>
                  <a:lnTo>
                    <a:pt x="75740" y="1787301"/>
                  </a:lnTo>
                  <a:lnTo>
                    <a:pt x="71431" y="1786850"/>
                  </a:lnTo>
                  <a:lnTo>
                    <a:pt x="67349" y="1785948"/>
                  </a:lnTo>
                  <a:lnTo>
                    <a:pt x="63494" y="1785272"/>
                  </a:lnTo>
                  <a:lnTo>
                    <a:pt x="59413" y="1783920"/>
                  </a:lnTo>
                  <a:lnTo>
                    <a:pt x="55558" y="1782793"/>
                  </a:lnTo>
                  <a:lnTo>
                    <a:pt x="51476" y="1781440"/>
                  </a:lnTo>
                  <a:lnTo>
                    <a:pt x="48074" y="1780088"/>
                  </a:lnTo>
                  <a:lnTo>
                    <a:pt x="44219" y="1778285"/>
                  </a:lnTo>
                  <a:lnTo>
                    <a:pt x="40591" y="1776256"/>
                  </a:lnTo>
                  <a:lnTo>
                    <a:pt x="37416" y="1774228"/>
                  </a:lnTo>
                  <a:lnTo>
                    <a:pt x="33788" y="1772199"/>
                  </a:lnTo>
                  <a:lnTo>
                    <a:pt x="30840" y="1769720"/>
                  </a:lnTo>
                  <a:lnTo>
                    <a:pt x="27892" y="1767466"/>
                  </a:lnTo>
                  <a:lnTo>
                    <a:pt x="24717" y="1764761"/>
                  </a:lnTo>
                  <a:lnTo>
                    <a:pt x="21996" y="1762282"/>
                  </a:lnTo>
                  <a:lnTo>
                    <a:pt x="19502" y="1759126"/>
                  </a:lnTo>
                  <a:lnTo>
                    <a:pt x="17007" y="1756421"/>
                  </a:lnTo>
                  <a:lnTo>
                    <a:pt x="14513" y="1753040"/>
                  </a:lnTo>
                  <a:lnTo>
                    <a:pt x="12472" y="1750110"/>
                  </a:lnTo>
                  <a:lnTo>
                    <a:pt x="10431" y="1746955"/>
                  </a:lnTo>
                  <a:lnTo>
                    <a:pt x="8390" y="1743348"/>
                  </a:lnTo>
                  <a:lnTo>
                    <a:pt x="6803" y="1740193"/>
                  </a:lnTo>
                  <a:lnTo>
                    <a:pt x="5442" y="1736361"/>
                  </a:lnTo>
                  <a:lnTo>
                    <a:pt x="3855" y="1732755"/>
                  </a:lnTo>
                  <a:lnTo>
                    <a:pt x="2948" y="1729148"/>
                  </a:lnTo>
                  <a:lnTo>
                    <a:pt x="1814" y="1725317"/>
                  </a:lnTo>
                  <a:lnTo>
                    <a:pt x="1134" y="1721485"/>
                  </a:lnTo>
                  <a:lnTo>
                    <a:pt x="680" y="1717428"/>
                  </a:lnTo>
                  <a:lnTo>
                    <a:pt x="227" y="1713822"/>
                  </a:lnTo>
                  <a:lnTo>
                    <a:pt x="0" y="1709764"/>
                  </a:lnTo>
                  <a:lnTo>
                    <a:pt x="0" y="1644625"/>
                  </a:lnTo>
                  <a:lnTo>
                    <a:pt x="227" y="1640568"/>
                  </a:lnTo>
                  <a:lnTo>
                    <a:pt x="680" y="1636736"/>
                  </a:lnTo>
                  <a:lnTo>
                    <a:pt x="1134" y="1632679"/>
                  </a:lnTo>
                  <a:lnTo>
                    <a:pt x="1814" y="1629073"/>
                  </a:lnTo>
                  <a:lnTo>
                    <a:pt x="2948" y="1625241"/>
                  </a:lnTo>
                  <a:lnTo>
                    <a:pt x="3855" y="1621409"/>
                  </a:lnTo>
                  <a:lnTo>
                    <a:pt x="5442" y="1618028"/>
                  </a:lnTo>
                  <a:lnTo>
                    <a:pt x="6803" y="1614196"/>
                  </a:lnTo>
                  <a:lnTo>
                    <a:pt x="8390" y="1610815"/>
                  </a:lnTo>
                  <a:lnTo>
                    <a:pt x="10431" y="1607434"/>
                  </a:lnTo>
                  <a:lnTo>
                    <a:pt x="12472" y="1604054"/>
                  </a:lnTo>
                  <a:lnTo>
                    <a:pt x="14513" y="1601123"/>
                  </a:lnTo>
                  <a:lnTo>
                    <a:pt x="17007" y="1597968"/>
                  </a:lnTo>
                  <a:lnTo>
                    <a:pt x="19502" y="1595038"/>
                  </a:lnTo>
                  <a:lnTo>
                    <a:pt x="21996" y="1592108"/>
                  </a:lnTo>
                  <a:lnTo>
                    <a:pt x="24717" y="1589628"/>
                  </a:lnTo>
                  <a:lnTo>
                    <a:pt x="27892" y="1586923"/>
                  </a:lnTo>
                  <a:lnTo>
                    <a:pt x="30840" y="1584669"/>
                  </a:lnTo>
                  <a:lnTo>
                    <a:pt x="33788" y="1581965"/>
                  </a:lnTo>
                  <a:lnTo>
                    <a:pt x="37416" y="1580162"/>
                  </a:lnTo>
                  <a:lnTo>
                    <a:pt x="40591" y="1578133"/>
                  </a:lnTo>
                  <a:lnTo>
                    <a:pt x="44219" y="1576104"/>
                  </a:lnTo>
                  <a:lnTo>
                    <a:pt x="48074" y="1574301"/>
                  </a:lnTo>
                  <a:lnTo>
                    <a:pt x="51476" y="1572723"/>
                  </a:lnTo>
                  <a:lnTo>
                    <a:pt x="55558" y="1571596"/>
                  </a:lnTo>
                  <a:lnTo>
                    <a:pt x="59413" y="1570244"/>
                  </a:lnTo>
                  <a:lnTo>
                    <a:pt x="63494" y="1569117"/>
                  </a:lnTo>
                  <a:lnTo>
                    <a:pt x="67349" y="1568216"/>
                  </a:lnTo>
                  <a:lnTo>
                    <a:pt x="71431" y="1567539"/>
                  </a:lnTo>
                  <a:lnTo>
                    <a:pt x="75740" y="1567089"/>
                  </a:lnTo>
                  <a:lnTo>
                    <a:pt x="80048" y="1566863"/>
                  </a:lnTo>
                  <a:close/>
                  <a:moveTo>
                    <a:pt x="837043" y="738188"/>
                  </a:moveTo>
                  <a:lnTo>
                    <a:pt x="839735" y="738188"/>
                  </a:lnTo>
                  <a:lnTo>
                    <a:pt x="912639" y="738188"/>
                  </a:lnTo>
                  <a:lnTo>
                    <a:pt x="915107" y="738188"/>
                  </a:lnTo>
                  <a:lnTo>
                    <a:pt x="917575" y="738870"/>
                  </a:lnTo>
                  <a:lnTo>
                    <a:pt x="920042" y="739324"/>
                  </a:lnTo>
                  <a:lnTo>
                    <a:pt x="922285" y="740232"/>
                  </a:lnTo>
                  <a:lnTo>
                    <a:pt x="924529" y="741368"/>
                  </a:lnTo>
                  <a:lnTo>
                    <a:pt x="926772" y="742504"/>
                  </a:lnTo>
                  <a:lnTo>
                    <a:pt x="928791" y="743867"/>
                  </a:lnTo>
                  <a:lnTo>
                    <a:pt x="930585" y="745684"/>
                  </a:lnTo>
                  <a:lnTo>
                    <a:pt x="932155" y="747047"/>
                  </a:lnTo>
                  <a:lnTo>
                    <a:pt x="933501" y="749091"/>
                  </a:lnTo>
                  <a:lnTo>
                    <a:pt x="934847" y="751135"/>
                  </a:lnTo>
                  <a:lnTo>
                    <a:pt x="936193" y="753407"/>
                  </a:lnTo>
                  <a:lnTo>
                    <a:pt x="936866" y="755678"/>
                  </a:lnTo>
                  <a:lnTo>
                    <a:pt x="937315" y="757950"/>
                  </a:lnTo>
                  <a:lnTo>
                    <a:pt x="937763" y="760448"/>
                  </a:lnTo>
                  <a:lnTo>
                    <a:pt x="938212" y="762947"/>
                  </a:lnTo>
                  <a:lnTo>
                    <a:pt x="938212" y="1145229"/>
                  </a:lnTo>
                  <a:lnTo>
                    <a:pt x="937763" y="1147728"/>
                  </a:lnTo>
                  <a:lnTo>
                    <a:pt x="937315" y="1150227"/>
                  </a:lnTo>
                  <a:lnTo>
                    <a:pt x="936866" y="1152498"/>
                  </a:lnTo>
                  <a:lnTo>
                    <a:pt x="936193" y="1154770"/>
                  </a:lnTo>
                  <a:lnTo>
                    <a:pt x="934847" y="1157041"/>
                  </a:lnTo>
                  <a:lnTo>
                    <a:pt x="933501" y="1159085"/>
                  </a:lnTo>
                  <a:lnTo>
                    <a:pt x="932155" y="1160902"/>
                  </a:lnTo>
                  <a:lnTo>
                    <a:pt x="930585" y="1162720"/>
                  </a:lnTo>
                  <a:lnTo>
                    <a:pt x="928791" y="1164537"/>
                  </a:lnTo>
                  <a:lnTo>
                    <a:pt x="926772" y="1165672"/>
                  </a:lnTo>
                  <a:lnTo>
                    <a:pt x="924529" y="1167035"/>
                  </a:lnTo>
                  <a:lnTo>
                    <a:pt x="922285" y="1167944"/>
                  </a:lnTo>
                  <a:lnTo>
                    <a:pt x="920042" y="1168852"/>
                  </a:lnTo>
                  <a:lnTo>
                    <a:pt x="917575" y="1169534"/>
                  </a:lnTo>
                  <a:lnTo>
                    <a:pt x="915107" y="1169761"/>
                  </a:lnTo>
                  <a:lnTo>
                    <a:pt x="912639" y="1169988"/>
                  </a:lnTo>
                  <a:lnTo>
                    <a:pt x="839735" y="1169988"/>
                  </a:lnTo>
                  <a:lnTo>
                    <a:pt x="837043" y="1169761"/>
                  </a:lnTo>
                  <a:lnTo>
                    <a:pt x="834576" y="1169534"/>
                  </a:lnTo>
                  <a:lnTo>
                    <a:pt x="832108" y="1168852"/>
                  </a:lnTo>
                  <a:lnTo>
                    <a:pt x="829865" y="1167944"/>
                  </a:lnTo>
                  <a:lnTo>
                    <a:pt x="827622" y="1167035"/>
                  </a:lnTo>
                  <a:lnTo>
                    <a:pt x="825603" y="1165672"/>
                  </a:lnTo>
                  <a:lnTo>
                    <a:pt x="823584" y="1164537"/>
                  </a:lnTo>
                  <a:lnTo>
                    <a:pt x="821790" y="1162720"/>
                  </a:lnTo>
                  <a:lnTo>
                    <a:pt x="819995" y="1160902"/>
                  </a:lnTo>
                  <a:lnTo>
                    <a:pt x="818649" y="1159085"/>
                  </a:lnTo>
                  <a:lnTo>
                    <a:pt x="817303" y="1157041"/>
                  </a:lnTo>
                  <a:lnTo>
                    <a:pt x="816406" y="1154770"/>
                  </a:lnTo>
                  <a:lnTo>
                    <a:pt x="815284" y="1152498"/>
                  </a:lnTo>
                  <a:lnTo>
                    <a:pt x="814836" y="1150227"/>
                  </a:lnTo>
                  <a:lnTo>
                    <a:pt x="814387" y="1147728"/>
                  </a:lnTo>
                  <a:lnTo>
                    <a:pt x="814387" y="1145229"/>
                  </a:lnTo>
                  <a:lnTo>
                    <a:pt x="814387" y="762947"/>
                  </a:lnTo>
                  <a:lnTo>
                    <a:pt x="814387" y="760448"/>
                  </a:lnTo>
                  <a:lnTo>
                    <a:pt x="814836" y="757950"/>
                  </a:lnTo>
                  <a:lnTo>
                    <a:pt x="815284" y="755678"/>
                  </a:lnTo>
                  <a:lnTo>
                    <a:pt x="816406" y="753407"/>
                  </a:lnTo>
                  <a:lnTo>
                    <a:pt x="817303" y="751135"/>
                  </a:lnTo>
                  <a:lnTo>
                    <a:pt x="818649" y="749091"/>
                  </a:lnTo>
                  <a:lnTo>
                    <a:pt x="819995" y="747047"/>
                  </a:lnTo>
                  <a:lnTo>
                    <a:pt x="821790" y="745684"/>
                  </a:lnTo>
                  <a:lnTo>
                    <a:pt x="823584" y="743867"/>
                  </a:lnTo>
                  <a:lnTo>
                    <a:pt x="825603" y="742504"/>
                  </a:lnTo>
                  <a:lnTo>
                    <a:pt x="827622" y="741368"/>
                  </a:lnTo>
                  <a:lnTo>
                    <a:pt x="829865" y="740232"/>
                  </a:lnTo>
                  <a:lnTo>
                    <a:pt x="832108" y="739324"/>
                  </a:lnTo>
                  <a:lnTo>
                    <a:pt x="834576" y="738870"/>
                  </a:lnTo>
                  <a:lnTo>
                    <a:pt x="837043" y="738188"/>
                  </a:lnTo>
                  <a:close/>
                  <a:moveTo>
                    <a:pt x="1318322" y="671513"/>
                  </a:moveTo>
                  <a:lnTo>
                    <a:pt x="1320794" y="671513"/>
                  </a:lnTo>
                  <a:lnTo>
                    <a:pt x="1394056" y="671513"/>
                  </a:lnTo>
                  <a:lnTo>
                    <a:pt x="1396528" y="671513"/>
                  </a:lnTo>
                  <a:lnTo>
                    <a:pt x="1399000" y="671966"/>
                  </a:lnTo>
                  <a:lnTo>
                    <a:pt x="1401472" y="672873"/>
                  </a:lnTo>
                  <a:lnTo>
                    <a:pt x="1403719" y="673553"/>
                  </a:lnTo>
                  <a:lnTo>
                    <a:pt x="1405966" y="674913"/>
                  </a:lnTo>
                  <a:lnTo>
                    <a:pt x="1408213" y="676273"/>
                  </a:lnTo>
                  <a:lnTo>
                    <a:pt x="1410011" y="677860"/>
                  </a:lnTo>
                  <a:lnTo>
                    <a:pt x="1412034" y="679900"/>
                  </a:lnTo>
                  <a:lnTo>
                    <a:pt x="1413607" y="681941"/>
                  </a:lnTo>
                  <a:lnTo>
                    <a:pt x="1414955" y="683981"/>
                  </a:lnTo>
                  <a:lnTo>
                    <a:pt x="1416304" y="686474"/>
                  </a:lnTo>
                  <a:lnTo>
                    <a:pt x="1417203" y="688968"/>
                  </a:lnTo>
                  <a:lnTo>
                    <a:pt x="1418326" y="691461"/>
                  </a:lnTo>
                  <a:lnTo>
                    <a:pt x="1418776" y="694181"/>
                  </a:lnTo>
                  <a:lnTo>
                    <a:pt x="1419225" y="696902"/>
                  </a:lnTo>
                  <a:lnTo>
                    <a:pt x="1419225" y="699848"/>
                  </a:lnTo>
                  <a:lnTo>
                    <a:pt x="1419225" y="1141426"/>
                  </a:lnTo>
                  <a:lnTo>
                    <a:pt x="1419225" y="1144373"/>
                  </a:lnTo>
                  <a:lnTo>
                    <a:pt x="1418776" y="1147320"/>
                  </a:lnTo>
                  <a:lnTo>
                    <a:pt x="1418326" y="1149813"/>
                  </a:lnTo>
                  <a:lnTo>
                    <a:pt x="1417203" y="1152534"/>
                  </a:lnTo>
                  <a:lnTo>
                    <a:pt x="1416304" y="1155254"/>
                  </a:lnTo>
                  <a:lnTo>
                    <a:pt x="1414955" y="1157521"/>
                  </a:lnTo>
                  <a:lnTo>
                    <a:pt x="1413607" y="1159787"/>
                  </a:lnTo>
                  <a:lnTo>
                    <a:pt x="1412034" y="1161601"/>
                  </a:lnTo>
                  <a:lnTo>
                    <a:pt x="1410011" y="1163414"/>
                  </a:lnTo>
                  <a:lnTo>
                    <a:pt x="1408213" y="1165228"/>
                  </a:lnTo>
                  <a:lnTo>
                    <a:pt x="1405966" y="1166588"/>
                  </a:lnTo>
                  <a:lnTo>
                    <a:pt x="1403719" y="1167721"/>
                  </a:lnTo>
                  <a:lnTo>
                    <a:pt x="1401472" y="1168855"/>
                  </a:lnTo>
                  <a:lnTo>
                    <a:pt x="1399000" y="1169535"/>
                  </a:lnTo>
                  <a:lnTo>
                    <a:pt x="1396528" y="1169761"/>
                  </a:lnTo>
                  <a:lnTo>
                    <a:pt x="1394056" y="1169988"/>
                  </a:lnTo>
                  <a:lnTo>
                    <a:pt x="1320794" y="1169988"/>
                  </a:lnTo>
                  <a:lnTo>
                    <a:pt x="1318322" y="1169761"/>
                  </a:lnTo>
                  <a:lnTo>
                    <a:pt x="1315850" y="1169535"/>
                  </a:lnTo>
                  <a:lnTo>
                    <a:pt x="1313154" y="1168855"/>
                  </a:lnTo>
                  <a:lnTo>
                    <a:pt x="1310906" y="1167721"/>
                  </a:lnTo>
                  <a:lnTo>
                    <a:pt x="1308659" y="1166588"/>
                  </a:lnTo>
                  <a:lnTo>
                    <a:pt x="1306861" y="1165228"/>
                  </a:lnTo>
                  <a:lnTo>
                    <a:pt x="1304839" y="1163414"/>
                  </a:lnTo>
                  <a:lnTo>
                    <a:pt x="1303041" y="1161601"/>
                  </a:lnTo>
                  <a:lnTo>
                    <a:pt x="1301243" y="1159787"/>
                  </a:lnTo>
                  <a:lnTo>
                    <a:pt x="1299670" y="1157521"/>
                  </a:lnTo>
                  <a:lnTo>
                    <a:pt x="1298546" y="1155254"/>
                  </a:lnTo>
                  <a:lnTo>
                    <a:pt x="1297423" y="1152534"/>
                  </a:lnTo>
                  <a:lnTo>
                    <a:pt x="1296524" y="1149813"/>
                  </a:lnTo>
                  <a:lnTo>
                    <a:pt x="1296074" y="1147320"/>
                  </a:lnTo>
                  <a:lnTo>
                    <a:pt x="1295400" y="1144373"/>
                  </a:lnTo>
                  <a:lnTo>
                    <a:pt x="1295400" y="1141426"/>
                  </a:lnTo>
                  <a:lnTo>
                    <a:pt x="1295400" y="699848"/>
                  </a:lnTo>
                  <a:lnTo>
                    <a:pt x="1295400" y="696902"/>
                  </a:lnTo>
                  <a:lnTo>
                    <a:pt x="1296074" y="694181"/>
                  </a:lnTo>
                  <a:lnTo>
                    <a:pt x="1296524" y="691461"/>
                  </a:lnTo>
                  <a:lnTo>
                    <a:pt x="1297423" y="688968"/>
                  </a:lnTo>
                  <a:lnTo>
                    <a:pt x="1298546" y="686474"/>
                  </a:lnTo>
                  <a:lnTo>
                    <a:pt x="1299670" y="683981"/>
                  </a:lnTo>
                  <a:lnTo>
                    <a:pt x="1301243" y="681941"/>
                  </a:lnTo>
                  <a:lnTo>
                    <a:pt x="1303041" y="679900"/>
                  </a:lnTo>
                  <a:lnTo>
                    <a:pt x="1304839" y="677860"/>
                  </a:lnTo>
                  <a:lnTo>
                    <a:pt x="1306861" y="676273"/>
                  </a:lnTo>
                  <a:lnTo>
                    <a:pt x="1308659" y="674913"/>
                  </a:lnTo>
                  <a:lnTo>
                    <a:pt x="1310906" y="673553"/>
                  </a:lnTo>
                  <a:lnTo>
                    <a:pt x="1313154" y="672873"/>
                  </a:lnTo>
                  <a:lnTo>
                    <a:pt x="1315850" y="671966"/>
                  </a:lnTo>
                  <a:lnTo>
                    <a:pt x="1318322" y="671513"/>
                  </a:lnTo>
                  <a:close/>
                  <a:moveTo>
                    <a:pt x="988416" y="671513"/>
                  </a:moveTo>
                  <a:lnTo>
                    <a:pt x="990920" y="671513"/>
                  </a:lnTo>
                  <a:lnTo>
                    <a:pt x="1065121" y="671513"/>
                  </a:lnTo>
                  <a:lnTo>
                    <a:pt x="1067624" y="671513"/>
                  </a:lnTo>
                  <a:lnTo>
                    <a:pt x="1070128" y="671966"/>
                  </a:lnTo>
                  <a:lnTo>
                    <a:pt x="1072632" y="672873"/>
                  </a:lnTo>
                  <a:lnTo>
                    <a:pt x="1074908" y="673553"/>
                  </a:lnTo>
                  <a:lnTo>
                    <a:pt x="1077184" y="674913"/>
                  </a:lnTo>
                  <a:lnTo>
                    <a:pt x="1079460" y="676273"/>
                  </a:lnTo>
                  <a:lnTo>
                    <a:pt x="1081281" y="677860"/>
                  </a:lnTo>
                  <a:lnTo>
                    <a:pt x="1083330" y="679900"/>
                  </a:lnTo>
                  <a:lnTo>
                    <a:pt x="1084923" y="681941"/>
                  </a:lnTo>
                  <a:lnTo>
                    <a:pt x="1086288" y="683981"/>
                  </a:lnTo>
                  <a:lnTo>
                    <a:pt x="1087654" y="686474"/>
                  </a:lnTo>
                  <a:lnTo>
                    <a:pt x="1088565" y="688968"/>
                  </a:lnTo>
                  <a:lnTo>
                    <a:pt x="1089703" y="691461"/>
                  </a:lnTo>
                  <a:lnTo>
                    <a:pt x="1090158" y="694181"/>
                  </a:lnTo>
                  <a:lnTo>
                    <a:pt x="1090613" y="696902"/>
                  </a:lnTo>
                  <a:lnTo>
                    <a:pt x="1090613" y="699848"/>
                  </a:lnTo>
                  <a:lnTo>
                    <a:pt x="1090613" y="1141426"/>
                  </a:lnTo>
                  <a:lnTo>
                    <a:pt x="1090613" y="1144373"/>
                  </a:lnTo>
                  <a:lnTo>
                    <a:pt x="1090158" y="1147320"/>
                  </a:lnTo>
                  <a:lnTo>
                    <a:pt x="1089703" y="1149813"/>
                  </a:lnTo>
                  <a:lnTo>
                    <a:pt x="1088565" y="1152534"/>
                  </a:lnTo>
                  <a:lnTo>
                    <a:pt x="1087654" y="1155254"/>
                  </a:lnTo>
                  <a:lnTo>
                    <a:pt x="1086288" y="1157521"/>
                  </a:lnTo>
                  <a:lnTo>
                    <a:pt x="1084923" y="1159787"/>
                  </a:lnTo>
                  <a:lnTo>
                    <a:pt x="1083330" y="1161601"/>
                  </a:lnTo>
                  <a:lnTo>
                    <a:pt x="1081281" y="1163414"/>
                  </a:lnTo>
                  <a:lnTo>
                    <a:pt x="1079460" y="1165228"/>
                  </a:lnTo>
                  <a:lnTo>
                    <a:pt x="1077184" y="1166588"/>
                  </a:lnTo>
                  <a:lnTo>
                    <a:pt x="1074908" y="1167721"/>
                  </a:lnTo>
                  <a:lnTo>
                    <a:pt x="1072632" y="1168855"/>
                  </a:lnTo>
                  <a:lnTo>
                    <a:pt x="1070128" y="1169535"/>
                  </a:lnTo>
                  <a:lnTo>
                    <a:pt x="1067624" y="1169761"/>
                  </a:lnTo>
                  <a:lnTo>
                    <a:pt x="1065121" y="1169988"/>
                  </a:lnTo>
                  <a:lnTo>
                    <a:pt x="990920" y="1169988"/>
                  </a:lnTo>
                  <a:lnTo>
                    <a:pt x="988416" y="1169761"/>
                  </a:lnTo>
                  <a:lnTo>
                    <a:pt x="985685" y="1169535"/>
                  </a:lnTo>
                  <a:lnTo>
                    <a:pt x="983181" y="1168855"/>
                  </a:lnTo>
                  <a:lnTo>
                    <a:pt x="980905" y="1167721"/>
                  </a:lnTo>
                  <a:lnTo>
                    <a:pt x="978629" y="1166588"/>
                  </a:lnTo>
                  <a:lnTo>
                    <a:pt x="976581" y="1165228"/>
                  </a:lnTo>
                  <a:lnTo>
                    <a:pt x="974532" y="1163414"/>
                  </a:lnTo>
                  <a:lnTo>
                    <a:pt x="972939" y="1161601"/>
                  </a:lnTo>
                  <a:lnTo>
                    <a:pt x="971118" y="1159787"/>
                  </a:lnTo>
                  <a:lnTo>
                    <a:pt x="969525" y="1157521"/>
                  </a:lnTo>
                  <a:lnTo>
                    <a:pt x="968387" y="1155254"/>
                  </a:lnTo>
                  <a:lnTo>
                    <a:pt x="967249" y="1152534"/>
                  </a:lnTo>
                  <a:lnTo>
                    <a:pt x="966338" y="1149813"/>
                  </a:lnTo>
                  <a:lnTo>
                    <a:pt x="965883" y="1147320"/>
                  </a:lnTo>
                  <a:lnTo>
                    <a:pt x="965200" y="1144373"/>
                  </a:lnTo>
                  <a:lnTo>
                    <a:pt x="965200" y="1141426"/>
                  </a:lnTo>
                  <a:lnTo>
                    <a:pt x="965200" y="699848"/>
                  </a:lnTo>
                  <a:lnTo>
                    <a:pt x="965200" y="696902"/>
                  </a:lnTo>
                  <a:lnTo>
                    <a:pt x="965883" y="694181"/>
                  </a:lnTo>
                  <a:lnTo>
                    <a:pt x="966338" y="691461"/>
                  </a:lnTo>
                  <a:lnTo>
                    <a:pt x="967249" y="688968"/>
                  </a:lnTo>
                  <a:lnTo>
                    <a:pt x="968387" y="686474"/>
                  </a:lnTo>
                  <a:lnTo>
                    <a:pt x="969525" y="683981"/>
                  </a:lnTo>
                  <a:lnTo>
                    <a:pt x="971118" y="681941"/>
                  </a:lnTo>
                  <a:lnTo>
                    <a:pt x="972939" y="679900"/>
                  </a:lnTo>
                  <a:lnTo>
                    <a:pt x="974532" y="677860"/>
                  </a:lnTo>
                  <a:lnTo>
                    <a:pt x="976581" y="676273"/>
                  </a:lnTo>
                  <a:lnTo>
                    <a:pt x="978629" y="674913"/>
                  </a:lnTo>
                  <a:lnTo>
                    <a:pt x="980905" y="673553"/>
                  </a:lnTo>
                  <a:lnTo>
                    <a:pt x="983181" y="672873"/>
                  </a:lnTo>
                  <a:lnTo>
                    <a:pt x="985685" y="671966"/>
                  </a:lnTo>
                  <a:lnTo>
                    <a:pt x="988416" y="671513"/>
                  </a:lnTo>
                  <a:close/>
                  <a:moveTo>
                    <a:pt x="1471932" y="590550"/>
                  </a:moveTo>
                  <a:lnTo>
                    <a:pt x="1546133" y="590550"/>
                  </a:lnTo>
                  <a:lnTo>
                    <a:pt x="1548636" y="590777"/>
                  </a:lnTo>
                  <a:lnTo>
                    <a:pt x="1551140" y="591231"/>
                  </a:lnTo>
                  <a:lnTo>
                    <a:pt x="1553644" y="592139"/>
                  </a:lnTo>
                  <a:lnTo>
                    <a:pt x="1555920" y="593274"/>
                  </a:lnTo>
                  <a:lnTo>
                    <a:pt x="1558196" y="594635"/>
                  </a:lnTo>
                  <a:lnTo>
                    <a:pt x="1560472" y="596451"/>
                  </a:lnTo>
                  <a:lnTo>
                    <a:pt x="1562293" y="598267"/>
                  </a:lnTo>
                  <a:lnTo>
                    <a:pt x="1564342" y="600537"/>
                  </a:lnTo>
                  <a:lnTo>
                    <a:pt x="1565707" y="602806"/>
                  </a:lnTo>
                  <a:lnTo>
                    <a:pt x="1567300" y="605303"/>
                  </a:lnTo>
                  <a:lnTo>
                    <a:pt x="1568666" y="608026"/>
                  </a:lnTo>
                  <a:lnTo>
                    <a:pt x="1569577" y="610750"/>
                  </a:lnTo>
                  <a:lnTo>
                    <a:pt x="1570487" y="613927"/>
                  </a:lnTo>
                  <a:lnTo>
                    <a:pt x="1571170" y="617105"/>
                  </a:lnTo>
                  <a:lnTo>
                    <a:pt x="1571625" y="620282"/>
                  </a:lnTo>
                  <a:lnTo>
                    <a:pt x="1571625" y="623687"/>
                  </a:lnTo>
                  <a:lnTo>
                    <a:pt x="1571625" y="1136851"/>
                  </a:lnTo>
                  <a:lnTo>
                    <a:pt x="1571625" y="1140256"/>
                  </a:lnTo>
                  <a:lnTo>
                    <a:pt x="1571170" y="1143433"/>
                  </a:lnTo>
                  <a:lnTo>
                    <a:pt x="1570487" y="1146838"/>
                  </a:lnTo>
                  <a:lnTo>
                    <a:pt x="1569577" y="1149788"/>
                  </a:lnTo>
                  <a:lnTo>
                    <a:pt x="1568666" y="1152512"/>
                  </a:lnTo>
                  <a:lnTo>
                    <a:pt x="1567300" y="1155462"/>
                  </a:lnTo>
                  <a:lnTo>
                    <a:pt x="1565707" y="1157959"/>
                  </a:lnTo>
                  <a:lnTo>
                    <a:pt x="1564342" y="1160229"/>
                  </a:lnTo>
                  <a:lnTo>
                    <a:pt x="1562293" y="1162498"/>
                  </a:lnTo>
                  <a:lnTo>
                    <a:pt x="1560472" y="1164314"/>
                  </a:lnTo>
                  <a:lnTo>
                    <a:pt x="1558196" y="1165903"/>
                  </a:lnTo>
                  <a:lnTo>
                    <a:pt x="1555920" y="1167492"/>
                  </a:lnTo>
                  <a:lnTo>
                    <a:pt x="1553644" y="1168399"/>
                  </a:lnTo>
                  <a:lnTo>
                    <a:pt x="1551140" y="1169307"/>
                  </a:lnTo>
                  <a:lnTo>
                    <a:pt x="1548636" y="1169761"/>
                  </a:lnTo>
                  <a:lnTo>
                    <a:pt x="1546133" y="1169988"/>
                  </a:lnTo>
                  <a:lnTo>
                    <a:pt x="1471932" y="1169988"/>
                  </a:lnTo>
                  <a:lnTo>
                    <a:pt x="1469201" y="1169761"/>
                  </a:lnTo>
                  <a:lnTo>
                    <a:pt x="1466697" y="1169307"/>
                  </a:lnTo>
                  <a:lnTo>
                    <a:pt x="1464193" y="1168399"/>
                  </a:lnTo>
                  <a:lnTo>
                    <a:pt x="1461917" y="1167492"/>
                  </a:lnTo>
                  <a:lnTo>
                    <a:pt x="1459641" y="1165903"/>
                  </a:lnTo>
                  <a:lnTo>
                    <a:pt x="1457593" y="1164314"/>
                  </a:lnTo>
                  <a:lnTo>
                    <a:pt x="1455544" y="1162498"/>
                  </a:lnTo>
                  <a:lnTo>
                    <a:pt x="1453496" y="1160229"/>
                  </a:lnTo>
                  <a:lnTo>
                    <a:pt x="1452130" y="1157959"/>
                  </a:lnTo>
                  <a:lnTo>
                    <a:pt x="1450537" y="1155462"/>
                  </a:lnTo>
                  <a:lnTo>
                    <a:pt x="1449399" y="1152512"/>
                  </a:lnTo>
                  <a:lnTo>
                    <a:pt x="1448261" y="1149788"/>
                  </a:lnTo>
                  <a:lnTo>
                    <a:pt x="1447350" y="1146838"/>
                  </a:lnTo>
                  <a:lnTo>
                    <a:pt x="1446667" y="1143433"/>
                  </a:lnTo>
                  <a:lnTo>
                    <a:pt x="1446212" y="1140256"/>
                  </a:lnTo>
                  <a:lnTo>
                    <a:pt x="1446212" y="1136851"/>
                  </a:lnTo>
                  <a:lnTo>
                    <a:pt x="1446212" y="623687"/>
                  </a:lnTo>
                  <a:lnTo>
                    <a:pt x="1446212" y="620282"/>
                  </a:lnTo>
                  <a:lnTo>
                    <a:pt x="1446667" y="617105"/>
                  </a:lnTo>
                  <a:lnTo>
                    <a:pt x="1447350" y="613927"/>
                  </a:lnTo>
                  <a:lnTo>
                    <a:pt x="1448261" y="610750"/>
                  </a:lnTo>
                  <a:lnTo>
                    <a:pt x="1449399" y="608026"/>
                  </a:lnTo>
                  <a:lnTo>
                    <a:pt x="1450537" y="605303"/>
                  </a:lnTo>
                  <a:lnTo>
                    <a:pt x="1452130" y="602806"/>
                  </a:lnTo>
                  <a:lnTo>
                    <a:pt x="1453496" y="600537"/>
                  </a:lnTo>
                  <a:lnTo>
                    <a:pt x="1455544" y="598267"/>
                  </a:lnTo>
                  <a:lnTo>
                    <a:pt x="1457593" y="596451"/>
                  </a:lnTo>
                  <a:lnTo>
                    <a:pt x="1459641" y="594635"/>
                  </a:lnTo>
                  <a:lnTo>
                    <a:pt x="1461917" y="593274"/>
                  </a:lnTo>
                  <a:lnTo>
                    <a:pt x="1464193" y="592139"/>
                  </a:lnTo>
                  <a:lnTo>
                    <a:pt x="1466697" y="591231"/>
                  </a:lnTo>
                  <a:lnTo>
                    <a:pt x="1469201" y="590777"/>
                  </a:lnTo>
                  <a:lnTo>
                    <a:pt x="1471932" y="590550"/>
                  </a:lnTo>
                  <a:close/>
                  <a:moveTo>
                    <a:pt x="1152617" y="590550"/>
                  </a:moveTo>
                  <a:lnTo>
                    <a:pt x="1226818" y="590550"/>
                  </a:lnTo>
                  <a:lnTo>
                    <a:pt x="1229322" y="590777"/>
                  </a:lnTo>
                  <a:lnTo>
                    <a:pt x="1232053" y="591231"/>
                  </a:lnTo>
                  <a:lnTo>
                    <a:pt x="1234557" y="592139"/>
                  </a:lnTo>
                  <a:lnTo>
                    <a:pt x="1236833" y="593274"/>
                  </a:lnTo>
                  <a:lnTo>
                    <a:pt x="1239109" y="594635"/>
                  </a:lnTo>
                  <a:lnTo>
                    <a:pt x="1241158" y="596451"/>
                  </a:lnTo>
                  <a:lnTo>
                    <a:pt x="1242978" y="598267"/>
                  </a:lnTo>
                  <a:lnTo>
                    <a:pt x="1244799" y="600537"/>
                  </a:lnTo>
                  <a:lnTo>
                    <a:pt x="1246620" y="602806"/>
                  </a:lnTo>
                  <a:lnTo>
                    <a:pt x="1248213" y="605303"/>
                  </a:lnTo>
                  <a:lnTo>
                    <a:pt x="1249352" y="608026"/>
                  </a:lnTo>
                  <a:lnTo>
                    <a:pt x="1250490" y="610750"/>
                  </a:lnTo>
                  <a:lnTo>
                    <a:pt x="1251400" y="613927"/>
                  </a:lnTo>
                  <a:lnTo>
                    <a:pt x="1251855" y="617105"/>
                  </a:lnTo>
                  <a:lnTo>
                    <a:pt x="1252538" y="620282"/>
                  </a:lnTo>
                  <a:lnTo>
                    <a:pt x="1252538" y="623687"/>
                  </a:lnTo>
                  <a:lnTo>
                    <a:pt x="1252538" y="1136851"/>
                  </a:lnTo>
                  <a:lnTo>
                    <a:pt x="1252538" y="1140256"/>
                  </a:lnTo>
                  <a:lnTo>
                    <a:pt x="1251855" y="1143433"/>
                  </a:lnTo>
                  <a:lnTo>
                    <a:pt x="1251400" y="1146838"/>
                  </a:lnTo>
                  <a:lnTo>
                    <a:pt x="1250490" y="1149788"/>
                  </a:lnTo>
                  <a:lnTo>
                    <a:pt x="1249352" y="1152512"/>
                  </a:lnTo>
                  <a:lnTo>
                    <a:pt x="1248213" y="1155462"/>
                  </a:lnTo>
                  <a:lnTo>
                    <a:pt x="1246620" y="1157959"/>
                  </a:lnTo>
                  <a:lnTo>
                    <a:pt x="1244799" y="1160229"/>
                  </a:lnTo>
                  <a:lnTo>
                    <a:pt x="1242978" y="1162498"/>
                  </a:lnTo>
                  <a:lnTo>
                    <a:pt x="1241158" y="1164314"/>
                  </a:lnTo>
                  <a:lnTo>
                    <a:pt x="1239109" y="1165903"/>
                  </a:lnTo>
                  <a:lnTo>
                    <a:pt x="1236833" y="1167492"/>
                  </a:lnTo>
                  <a:lnTo>
                    <a:pt x="1234557" y="1168399"/>
                  </a:lnTo>
                  <a:lnTo>
                    <a:pt x="1232053" y="1169307"/>
                  </a:lnTo>
                  <a:lnTo>
                    <a:pt x="1229322" y="1169761"/>
                  </a:lnTo>
                  <a:lnTo>
                    <a:pt x="1226818" y="1169988"/>
                  </a:lnTo>
                  <a:lnTo>
                    <a:pt x="1152617" y="1169988"/>
                  </a:lnTo>
                  <a:lnTo>
                    <a:pt x="1150114" y="1169761"/>
                  </a:lnTo>
                  <a:lnTo>
                    <a:pt x="1147610" y="1169307"/>
                  </a:lnTo>
                  <a:lnTo>
                    <a:pt x="1145106" y="1168399"/>
                  </a:lnTo>
                  <a:lnTo>
                    <a:pt x="1142830" y="1167492"/>
                  </a:lnTo>
                  <a:lnTo>
                    <a:pt x="1140554" y="1165903"/>
                  </a:lnTo>
                  <a:lnTo>
                    <a:pt x="1138278" y="1164314"/>
                  </a:lnTo>
                  <a:lnTo>
                    <a:pt x="1136457" y="1162498"/>
                  </a:lnTo>
                  <a:lnTo>
                    <a:pt x="1134409" y="1160229"/>
                  </a:lnTo>
                  <a:lnTo>
                    <a:pt x="1132815" y="1157959"/>
                  </a:lnTo>
                  <a:lnTo>
                    <a:pt x="1131450" y="1155462"/>
                  </a:lnTo>
                  <a:lnTo>
                    <a:pt x="1130084" y="1152512"/>
                  </a:lnTo>
                  <a:lnTo>
                    <a:pt x="1129174" y="1149788"/>
                  </a:lnTo>
                  <a:lnTo>
                    <a:pt x="1128036" y="1146838"/>
                  </a:lnTo>
                  <a:lnTo>
                    <a:pt x="1127580" y="1143433"/>
                  </a:lnTo>
                  <a:lnTo>
                    <a:pt x="1127125" y="1140256"/>
                  </a:lnTo>
                  <a:lnTo>
                    <a:pt x="1127125" y="1136851"/>
                  </a:lnTo>
                  <a:lnTo>
                    <a:pt x="1127125" y="623687"/>
                  </a:lnTo>
                  <a:lnTo>
                    <a:pt x="1127125" y="620282"/>
                  </a:lnTo>
                  <a:lnTo>
                    <a:pt x="1127580" y="617105"/>
                  </a:lnTo>
                  <a:lnTo>
                    <a:pt x="1128036" y="613927"/>
                  </a:lnTo>
                  <a:lnTo>
                    <a:pt x="1129174" y="610750"/>
                  </a:lnTo>
                  <a:lnTo>
                    <a:pt x="1130084" y="608026"/>
                  </a:lnTo>
                  <a:lnTo>
                    <a:pt x="1131450" y="605303"/>
                  </a:lnTo>
                  <a:lnTo>
                    <a:pt x="1132815" y="602806"/>
                  </a:lnTo>
                  <a:lnTo>
                    <a:pt x="1134409" y="600537"/>
                  </a:lnTo>
                  <a:lnTo>
                    <a:pt x="1136457" y="598267"/>
                  </a:lnTo>
                  <a:lnTo>
                    <a:pt x="1138278" y="596451"/>
                  </a:lnTo>
                  <a:lnTo>
                    <a:pt x="1140554" y="594635"/>
                  </a:lnTo>
                  <a:lnTo>
                    <a:pt x="1142830" y="593274"/>
                  </a:lnTo>
                  <a:lnTo>
                    <a:pt x="1145106" y="592139"/>
                  </a:lnTo>
                  <a:lnTo>
                    <a:pt x="1147610" y="591231"/>
                  </a:lnTo>
                  <a:lnTo>
                    <a:pt x="1150114" y="590777"/>
                  </a:lnTo>
                  <a:lnTo>
                    <a:pt x="1152617" y="590550"/>
                  </a:lnTo>
                  <a:close/>
                  <a:moveTo>
                    <a:pt x="1633857" y="508000"/>
                  </a:moveTo>
                  <a:lnTo>
                    <a:pt x="1707830" y="508000"/>
                  </a:lnTo>
                  <a:lnTo>
                    <a:pt x="1710561" y="508227"/>
                  </a:lnTo>
                  <a:lnTo>
                    <a:pt x="1713065" y="508680"/>
                  </a:lnTo>
                  <a:lnTo>
                    <a:pt x="1715797" y="509814"/>
                  </a:lnTo>
                  <a:lnTo>
                    <a:pt x="1718073" y="510947"/>
                  </a:lnTo>
                  <a:lnTo>
                    <a:pt x="1720349" y="512534"/>
                  </a:lnTo>
                  <a:lnTo>
                    <a:pt x="1722170" y="514575"/>
                  </a:lnTo>
                  <a:lnTo>
                    <a:pt x="1724218" y="516842"/>
                  </a:lnTo>
                  <a:lnTo>
                    <a:pt x="1726039" y="519109"/>
                  </a:lnTo>
                  <a:lnTo>
                    <a:pt x="1727860" y="521829"/>
                  </a:lnTo>
                  <a:lnTo>
                    <a:pt x="1729453" y="524550"/>
                  </a:lnTo>
                  <a:lnTo>
                    <a:pt x="1730591" y="527950"/>
                  </a:lnTo>
                  <a:lnTo>
                    <a:pt x="1731729" y="531124"/>
                  </a:lnTo>
                  <a:lnTo>
                    <a:pt x="1732640" y="534752"/>
                  </a:lnTo>
                  <a:lnTo>
                    <a:pt x="1733095" y="538152"/>
                  </a:lnTo>
                  <a:lnTo>
                    <a:pt x="1733550" y="542006"/>
                  </a:lnTo>
                  <a:lnTo>
                    <a:pt x="1733550" y="545860"/>
                  </a:lnTo>
                  <a:lnTo>
                    <a:pt x="1733550" y="1132128"/>
                  </a:lnTo>
                  <a:lnTo>
                    <a:pt x="1733550" y="1135982"/>
                  </a:lnTo>
                  <a:lnTo>
                    <a:pt x="1733095" y="1139836"/>
                  </a:lnTo>
                  <a:lnTo>
                    <a:pt x="1732640" y="1143463"/>
                  </a:lnTo>
                  <a:lnTo>
                    <a:pt x="1731729" y="1146864"/>
                  </a:lnTo>
                  <a:lnTo>
                    <a:pt x="1730591" y="1150038"/>
                  </a:lnTo>
                  <a:lnTo>
                    <a:pt x="1729453" y="1153438"/>
                  </a:lnTo>
                  <a:lnTo>
                    <a:pt x="1727860" y="1156159"/>
                  </a:lnTo>
                  <a:lnTo>
                    <a:pt x="1726039" y="1158879"/>
                  </a:lnTo>
                  <a:lnTo>
                    <a:pt x="1724218" y="1161373"/>
                  </a:lnTo>
                  <a:lnTo>
                    <a:pt x="1722170" y="1163414"/>
                  </a:lnTo>
                  <a:lnTo>
                    <a:pt x="1720349" y="1165454"/>
                  </a:lnTo>
                  <a:lnTo>
                    <a:pt x="1718073" y="1167041"/>
                  </a:lnTo>
                  <a:lnTo>
                    <a:pt x="1715797" y="1168174"/>
                  </a:lnTo>
                  <a:lnTo>
                    <a:pt x="1713065" y="1169308"/>
                  </a:lnTo>
                  <a:lnTo>
                    <a:pt x="1710561" y="1169761"/>
                  </a:lnTo>
                  <a:lnTo>
                    <a:pt x="1707830" y="1169988"/>
                  </a:lnTo>
                  <a:lnTo>
                    <a:pt x="1633857" y="1169988"/>
                  </a:lnTo>
                  <a:lnTo>
                    <a:pt x="1631353" y="1169761"/>
                  </a:lnTo>
                  <a:lnTo>
                    <a:pt x="1628850" y="1169308"/>
                  </a:lnTo>
                  <a:lnTo>
                    <a:pt x="1626346" y="1168174"/>
                  </a:lnTo>
                  <a:lnTo>
                    <a:pt x="1624070" y="1167041"/>
                  </a:lnTo>
                  <a:lnTo>
                    <a:pt x="1621794" y="1165454"/>
                  </a:lnTo>
                  <a:lnTo>
                    <a:pt x="1619518" y="1163414"/>
                  </a:lnTo>
                  <a:lnTo>
                    <a:pt x="1617469" y="1161373"/>
                  </a:lnTo>
                  <a:lnTo>
                    <a:pt x="1615648" y="1158879"/>
                  </a:lnTo>
                  <a:lnTo>
                    <a:pt x="1614055" y="1156159"/>
                  </a:lnTo>
                  <a:lnTo>
                    <a:pt x="1612689" y="1153438"/>
                  </a:lnTo>
                  <a:lnTo>
                    <a:pt x="1611324" y="1150038"/>
                  </a:lnTo>
                  <a:lnTo>
                    <a:pt x="1610186" y="1146864"/>
                  </a:lnTo>
                  <a:lnTo>
                    <a:pt x="1609275" y="1143463"/>
                  </a:lnTo>
                  <a:lnTo>
                    <a:pt x="1608820" y="1139836"/>
                  </a:lnTo>
                  <a:lnTo>
                    <a:pt x="1608365" y="1135982"/>
                  </a:lnTo>
                  <a:lnTo>
                    <a:pt x="1608137" y="1132128"/>
                  </a:lnTo>
                  <a:lnTo>
                    <a:pt x="1608137" y="545860"/>
                  </a:lnTo>
                  <a:lnTo>
                    <a:pt x="1608365" y="542006"/>
                  </a:lnTo>
                  <a:lnTo>
                    <a:pt x="1608820" y="538152"/>
                  </a:lnTo>
                  <a:lnTo>
                    <a:pt x="1609275" y="534752"/>
                  </a:lnTo>
                  <a:lnTo>
                    <a:pt x="1610186" y="531124"/>
                  </a:lnTo>
                  <a:lnTo>
                    <a:pt x="1611324" y="527950"/>
                  </a:lnTo>
                  <a:lnTo>
                    <a:pt x="1612689" y="524550"/>
                  </a:lnTo>
                  <a:lnTo>
                    <a:pt x="1614055" y="521829"/>
                  </a:lnTo>
                  <a:lnTo>
                    <a:pt x="1615648" y="519109"/>
                  </a:lnTo>
                  <a:lnTo>
                    <a:pt x="1617469" y="516842"/>
                  </a:lnTo>
                  <a:lnTo>
                    <a:pt x="1619518" y="514575"/>
                  </a:lnTo>
                  <a:lnTo>
                    <a:pt x="1621794" y="512534"/>
                  </a:lnTo>
                  <a:lnTo>
                    <a:pt x="1624070" y="510947"/>
                  </a:lnTo>
                  <a:lnTo>
                    <a:pt x="1626346" y="509814"/>
                  </a:lnTo>
                  <a:lnTo>
                    <a:pt x="1628850" y="508680"/>
                  </a:lnTo>
                  <a:lnTo>
                    <a:pt x="1631353" y="508227"/>
                  </a:lnTo>
                  <a:lnTo>
                    <a:pt x="1633857" y="508000"/>
                  </a:lnTo>
                  <a:close/>
                  <a:moveTo>
                    <a:pt x="1501548" y="319088"/>
                  </a:moveTo>
                  <a:lnTo>
                    <a:pt x="1733323" y="319088"/>
                  </a:lnTo>
                  <a:lnTo>
                    <a:pt x="1733323" y="319316"/>
                  </a:lnTo>
                  <a:lnTo>
                    <a:pt x="1733550" y="319316"/>
                  </a:lnTo>
                  <a:lnTo>
                    <a:pt x="1733550" y="464215"/>
                  </a:lnTo>
                  <a:lnTo>
                    <a:pt x="1637620" y="464215"/>
                  </a:lnTo>
                  <a:lnTo>
                    <a:pt x="1637620" y="418038"/>
                  </a:lnTo>
                  <a:lnTo>
                    <a:pt x="1318759" y="617303"/>
                  </a:lnTo>
                  <a:lnTo>
                    <a:pt x="1250723" y="574766"/>
                  </a:lnTo>
                  <a:lnTo>
                    <a:pt x="1253444" y="573174"/>
                  </a:lnTo>
                  <a:lnTo>
                    <a:pt x="1146628" y="506525"/>
                  </a:lnTo>
                  <a:lnTo>
                    <a:pt x="844096" y="695326"/>
                  </a:lnTo>
                  <a:lnTo>
                    <a:pt x="776287" y="653016"/>
                  </a:lnTo>
                  <a:lnTo>
                    <a:pt x="1147082" y="421450"/>
                  </a:lnTo>
                  <a:lnTo>
                    <a:pt x="1215118" y="463533"/>
                  </a:lnTo>
                  <a:lnTo>
                    <a:pt x="1214437" y="464215"/>
                  </a:lnTo>
                  <a:lnTo>
                    <a:pt x="1321253" y="530637"/>
                  </a:lnTo>
                  <a:lnTo>
                    <a:pt x="1564368" y="379141"/>
                  </a:lnTo>
                  <a:lnTo>
                    <a:pt x="1501548" y="379141"/>
                  </a:lnTo>
                  <a:lnTo>
                    <a:pt x="1501548" y="319088"/>
                  </a:lnTo>
                  <a:close/>
                  <a:moveTo>
                    <a:pt x="229507" y="91395"/>
                  </a:moveTo>
                  <a:lnTo>
                    <a:pt x="225651" y="91621"/>
                  </a:lnTo>
                  <a:lnTo>
                    <a:pt x="221796" y="91848"/>
                  </a:lnTo>
                  <a:lnTo>
                    <a:pt x="218394" y="92075"/>
                  </a:lnTo>
                  <a:lnTo>
                    <a:pt x="214539" y="92755"/>
                  </a:lnTo>
                  <a:lnTo>
                    <a:pt x="210910" y="93662"/>
                  </a:lnTo>
                  <a:lnTo>
                    <a:pt x="207509" y="94570"/>
                  </a:lnTo>
                  <a:lnTo>
                    <a:pt x="204107" y="95704"/>
                  </a:lnTo>
                  <a:lnTo>
                    <a:pt x="200705" y="96837"/>
                  </a:lnTo>
                  <a:lnTo>
                    <a:pt x="197303" y="98198"/>
                  </a:lnTo>
                  <a:lnTo>
                    <a:pt x="194355" y="99559"/>
                  </a:lnTo>
                  <a:lnTo>
                    <a:pt x="191407" y="101373"/>
                  </a:lnTo>
                  <a:lnTo>
                    <a:pt x="188232" y="103187"/>
                  </a:lnTo>
                  <a:lnTo>
                    <a:pt x="185284" y="105002"/>
                  </a:lnTo>
                  <a:lnTo>
                    <a:pt x="182562" y="107270"/>
                  </a:lnTo>
                  <a:lnTo>
                    <a:pt x="179614" y="109311"/>
                  </a:lnTo>
                  <a:lnTo>
                    <a:pt x="177119" y="111579"/>
                  </a:lnTo>
                  <a:lnTo>
                    <a:pt x="174851" y="114073"/>
                  </a:lnTo>
                  <a:lnTo>
                    <a:pt x="172357" y="116568"/>
                  </a:lnTo>
                  <a:lnTo>
                    <a:pt x="170316" y="119062"/>
                  </a:lnTo>
                  <a:lnTo>
                    <a:pt x="168275" y="121784"/>
                  </a:lnTo>
                  <a:lnTo>
                    <a:pt x="166460" y="124505"/>
                  </a:lnTo>
                  <a:lnTo>
                    <a:pt x="164646" y="127454"/>
                  </a:lnTo>
                  <a:lnTo>
                    <a:pt x="162832" y="130402"/>
                  </a:lnTo>
                  <a:lnTo>
                    <a:pt x="161471" y="133350"/>
                  </a:lnTo>
                  <a:lnTo>
                    <a:pt x="160110" y="136525"/>
                  </a:lnTo>
                  <a:lnTo>
                    <a:pt x="158976" y="139700"/>
                  </a:lnTo>
                  <a:lnTo>
                    <a:pt x="158069" y="143102"/>
                  </a:lnTo>
                  <a:lnTo>
                    <a:pt x="156935" y="146277"/>
                  </a:lnTo>
                  <a:lnTo>
                    <a:pt x="156482" y="149679"/>
                  </a:lnTo>
                  <a:lnTo>
                    <a:pt x="156028" y="153080"/>
                  </a:lnTo>
                  <a:lnTo>
                    <a:pt x="155801" y="156709"/>
                  </a:lnTo>
                  <a:lnTo>
                    <a:pt x="155801" y="160111"/>
                  </a:lnTo>
                  <a:lnTo>
                    <a:pt x="155801" y="1330098"/>
                  </a:lnTo>
                  <a:lnTo>
                    <a:pt x="155801" y="1333500"/>
                  </a:lnTo>
                  <a:lnTo>
                    <a:pt x="156028" y="1337129"/>
                  </a:lnTo>
                  <a:lnTo>
                    <a:pt x="156482" y="1340531"/>
                  </a:lnTo>
                  <a:lnTo>
                    <a:pt x="156935" y="1343932"/>
                  </a:lnTo>
                  <a:lnTo>
                    <a:pt x="158069" y="1347561"/>
                  </a:lnTo>
                  <a:lnTo>
                    <a:pt x="158976" y="1350509"/>
                  </a:lnTo>
                  <a:lnTo>
                    <a:pt x="160110" y="1353684"/>
                  </a:lnTo>
                  <a:lnTo>
                    <a:pt x="161471" y="1357086"/>
                  </a:lnTo>
                  <a:lnTo>
                    <a:pt x="162832" y="1360034"/>
                  </a:lnTo>
                  <a:lnTo>
                    <a:pt x="164646" y="1362756"/>
                  </a:lnTo>
                  <a:lnTo>
                    <a:pt x="166460" y="1365931"/>
                  </a:lnTo>
                  <a:lnTo>
                    <a:pt x="168275" y="1368652"/>
                  </a:lnTo>
                  <a:lnTo>
                    <a:pt x="170316" y="1371373"/>
                  </a:lnTo>
                  <a:lnTo>
                    <a:pt x="172357" y="1373868"/>
                  </a:lnTo>
                  <a:lnTo>
                    <a:pt x="174851" y="1376590"/>
                  </a:lnTo>
                  <a:lnTo>
                    <a:pt x="177119" y="1378857"/>
                  </a:lnTo>
                  <a:lnTo>
                    <a:pt x="179614" y="1381125"/>
                  </a:lnTo>
                  <a:lnTo>
                    <a:pt x="182562" y="1383393"/>
                  </a:lnTo>
                  <a:lnTo>
                    <a:pt x="185284" y="1385207"/>
                  </a:lnTo>
                  <a:lnTo>
                    <a:pt x="188232" y="1387248"/>
                  </a:lnTo>
                  <a:lnTo>
                    <a:pt x="191407" y="1389063"/>
                  </a:lnTo>
                  <a:lnTo>
                    <a:pt x="194355" y="1390650"/>
                  </a:lnTo>
                  <a:lnTo>
                    <a:pt x="197303" y="1392238"/>
                  </a:lnTo>
                  <a:lnTo>
                    <a:pt x="200705" y="1393598"/>
                  </a:lnTo>
                  <a:lnTo>
                    <a:pt x="204107" y="1394959"/>
                  </a:lnTo>
                  <a:lnTo>
                    <a:pt x="207509" y="1395866"/>
                  </a:lnTo>
                  <a:lnTo>
                    <a:pt x="210910" y="1397000"/>
                  </a:lnTo>
                  <a:lnTo>
                    <a:pt x="214539" y="1397681"/>
                  </a:lnTo>
                  <a:lnTo>
                    <a:pt x="218394" y="1398134"/>
                  </a:lnTo>
                  <a:lnTo>
                    <a:pt x="221796" y="1398588"/>
                  </a:lnTo>
                  <a:lnTo>
                    <a:pt x="225651" y="1399041"/>
                  </a:lnTo>
                  <a:lnTo>
                    <a:pt x="229507" y="1399041"/>
                  </a:lnTo>
                  <a:lnTo>
                    <a:pt x="2280330" y="1399041"/>
                  </a:lnTo>
                  <a:lnTo>
                    <a:pt x="2284186" y="1399041"/>
                  </a:lnTo>
                  <a:lnTo>
                    <a:pt x="2288041" y="1398588"/>
                  </a:lnTo>
                  <a:lnTo>
                    <a:pt x="2291670" y="1398134"/>
                  </a:lnTo>
                  <a:lnTo>
                    <a:pt x="2295298" y="1397681"/>
                  </a:lnTo>
                  <a:lnTo>
                    <a:pt x="2299154" y="1397000"/>
                  </a:lnTo>
                  <a:lnTo>
                    <a:pt x="2302555" y="1395866"/>
                  </a:lnTo>
                  <a:lnTo>
                    <a:pt x="2305957" y="1394959"/>
                  </a:lnTo>
                  <a:lnTo>
                    <a:pt x="2309359" y="1393598"/>
                  </a:lnTo>
                  <a:lnTo>
                    <a:pt x="2312534" y="1392238"/>
                  </a:lnTo>
                  <a:lnTo>
                    <a:pt x="2315709" y="1390650"/>
                  </a:lnTo>
                  <a:lnTo>
                    <a:pt x="2318884" y="1389063"/>
                  </a:lnTo>
                  <a:lnTo>
                    <a:pt x="2321832" y="1387248"/>
                  </a:lnTo>
                  <a:lnTo>
                    <a:pt x="2324780" y="1385207"/>
                  </a:lnTo>
                  <a:lnTo>
                    <a:pt x="2327502" y="1383393"/>
                  </a:lnTo>
                  <a:lnTo>
                    <a:pt x="2330223" y="1381125"/>
                  </a:lnTo>
                  <a:lnTo>
                    <a:pt x="2332945" y="1378857"/>
                  </a:lnTo>
                  <a:lnTo>
                    <a:pt x="2335213" y="1376590"/>
                  </a:lnTo>
                  <a:lnTo>
                    <a:pt x="2337707" y="1373868"/>
                  </a:lnTo>
                  <a:lnTo>
                    <a:pt x="2339748" y="1371373"/>
                  </a:lnTo>
                  <a:lnTo>
                    <a:pt x="2341789" y="1368652"/>
                  </a:lnTo>
                  <a:lnTo>
                    <a:pt x="2343830" y="1365931"/>
                  </a:lnTo>
                  <a:lnTo>
                    <a:pt x="2345418" y="1362756"/>
                  </a:lnTo>
                  <a:lnTo>
                    <a:pt x="2347232" y="1360034"/>
                  </a:lnTo>
                  <a:lnTo>
                    <a:pt x="2348593" y="1357086"/>
                  </a:lnTo>
                  <a:lnTo>
                    <a:pt x="2350180" y="1353684"/>
                  </a:lnTo>
                  <a:lnTo>
                    <a:pt x="2351088" y="1350509"/>
                  </a:lnTo>
                  <a:lnTo>
                    <a:pt x="2351995" y="1347561"/>
                  </a:lnTo>
                  <a:lnTo>
                    <a:pt x="2352902" y="1343932"/>
                  </a:lnTo>
                  <a:lnTo>
                    <a:pt x="2353582" y="1340531"/>
                  </a:lnTo>
                  <a:lnTo>
                    <a:pt x="2354036" y="1337129"/>
                  </a:lnTo>
                  <a:lnTo>
                    <a:pt x="2354263" y="1333500"/>
                  </a:lnTo>
                  <a:lnTo>
                    <a:pt x="2354263" y="1330098"/>
                  </a:lnTo>
                  <a:lnTo>
                    <a:pt x="2354263" y="160111"/>
                  </a:lnTo>
                  <a:lnTo>
                    <a:pt x="2354263" y="156709"/>
                  </a:lnTo>
                  <a:lnTo>
                    <a:pt x="2354036" y="153080"/>
                  </a:lnTo>
                  <a:lnTo>
                    <a:pt x="2353582" y="149679"/>
                  </a:lnTo>
                  <a:lnTo>
                    <a:pt x="2352902" y="146277"/>
                  </a:lnTo>
                  <a:lnTo>
                    <a:pt x="2351995" y="143102"/>
                  </a:lnTo>
                  <a:lnTo>
                    <a:pt x="2351088" y="139700"/>
                  </a:lnTo>
                  <a:lnTo>
                    <a:pt x="2350180" y="136525"/>
                  </a:lnTo>
                  <a:lnTo>
                    <a:pt x="2348593" y="133350"/>
                  </a:lnTo>
                  <a:lnTo>
                    <a:pt x="2347232" y="130402"/>
                  </a:lnTo>
                  <a:lnTo>
                    <a:pt x="2345418" y="127454"/>
                  </a:lnTo>
                  <a:lnTo>
                    <a:pt x="2343830" y="124505"/>
                  </a:lnTo>
                  <a:lnTo>
                    <a:pt x="2341789" y="121784"/>
                  </a:lnTo>
                  <a:lnTo>
                    <a:pt x="2339748" y="119062"/>
                  </a:lnTo>
                  <a:lnTo>
                    <a:pt x="2337707" y="116568"/>
                  </a:lnTo>
                  <a:lnTo>
                    <a:pt x="2335213" y="114073"/>
                  </a:lnTo>
                  <a:lnTo>
                    <a:pt x="2332945" y="111579"/>
                  </a:lnTo>
                  <a:lnTo>
                    <a:pt x="2330223" y="109311"/>
                  </a:lnTo>
                  <a:lnTo>
                    <a:pt x="2327502" y="107270"/>
                  </a:lnTo>
                  <a:lnTo>
                    <a:pt x="2324780" y="105002"/>
                  </a:lnTo>
                  <a:lnTo>
                    <a:pt x="2321832" y="103187"/>
                  </a:lnTo>
                  <a:lnTo>
                    <a:pt x="2318884" y="101373"/>
                  </a:lnTo>
                  <a:lnTo>
                    <a:pt x="2315709" y="99559"/>
                  </a:lnTo>
                  <a:lnTo>
                    <a:pt x="2312534" y="98198"/>
                  </a:lnTo>
                  <a:lnTo>
                    <a:pt x="2309359" y="96837"/>
                  </a:lnTo>
                  <a:lnTo>
                    <a:pt x="2305957" y="95704"/>
                  </a:lnTo>
                  <a:lnTo>
                    <a:pt x="2302555" y="94570"/>
                  </a:lnTo>
                  <a:lnTo>
                    <a:pt x="2299154" y="93662"/>
                  </a:lnTo>
                  <a:lnTo>
                    <a:pt x="2295298" y="92755"/>
                  </a:lnTo>
                  <a:lnTo>
                    <a:pt x="2291670" y="92075"/>
                  </a:lnTo>
                  <a:lnTo>
                    <a:pt x="2288041" y="91848"/>
                  </a:lnTo>
                  <a:lnTo>
                    <a:pt x="2284186" y="91621"/>
                  </a:lnTo>
                  <a:lnTo>
                    <a:pt x="2280330" y="91395"/>
                  </a:lnTo>
                  <a:lnTo>
                    <a:pt x="229507" y="91395"/>
                  </a:lnTo>
                  <a:close/>
                  <a:moveTo>
                    <a:pt x="81642" y="0"/>
                  </a:moveTo>
                  <a:lnTo>
                    <a:pt x="86178" y="0"/>
                  </a:lnTo>
                  <a:lnTo>
                    <a:pt x="2424113" y="0"/>
                  </a:lnTo>
                  <a:lnTo>
                    <a:pt x="2428648" y="0"/>
                  </a:lnTo>
                  <a:lnTo>
                    <a:pt x="2432730" y="227"/>
                  </a:lnTo>
                  <a:lnTo>
                    <a:pt x="2436813" y="680"/>
                  </a:lnTo>
                  <a:lnTo>
                    <a:pt x="2441122" y="1361"/>
                  </a:lnTo>
                  <a:lnTo>
                    <a:pt x="2445204" y="2268"/>
                  </a:lnTo>
                  <a:lnTo>
                    <a:pt x="2449286" y="3402"/>
                  </a:lnTo>
                  <a:lnTo>
                    <a:pt x="2452914" y="4536"/>
                  </a:lnTo>
                  <a:lnTo>
                    <a:pt x="2456770" y="5896"/>
                  </a:lnTo>
                  <a:lnTo>
                    <a:pt x="2460625" y="7484"/>
                  </a:lnTo>
                  <a:lnTo>
                    <a:pt x="2464480" y="9298"/>
                  </a:lnTo>
                  <a:lnTo>
                    <a:pt x="2467882" y="11339"/>
                  </a:lnTo>
                  <a:lnTo>
                    <a:pt x="2471284" y="13380"/>
                  </a:lnTo>
                  <a:lnTo>
                    <a:pt x="2474459" y="15421"/>
                  </a:lnTo>
                  <a:lnTo>
                    <a:pt x="2477861" y="17916"/>
                  </a:lnTo>
                  <a:lnTo>
                    <a:pt x="2480809" y="20184"/>
                  </a:lnTo>
                  <a:lnTo>
                    <a:pt x="2483757" y="22905"/>
                  </a:lnTo>
                  <a:lnTo>
                    <a:pt x="2486479" y="25400"/>
                  </a:lnTo>
                  <a:lnTo>
                    <a:pt x="2489200" y="28348"/>
                  </a:lnTo>
                  <a:lnTo>
                    <a:pt x="2491695" y="31296"/>
                  </a:lnTo>
                  <a:lnTo>
                    <a:pt x="2493963" y="34471"/>
                  </a:lnTo>
                  <a:lnTo>
                    <a:pt x="2496230" y="37646"/>
                  </a:lnTo>
                  <a:lnTo>
                    <a:pt x="2498272" y="40821"/>
                  </a:lnTo>
                  <a:lnTo>
                    <a:pt x="2499859" y="44450"/>
                  </a:lnTo>
                  <a:lnTo>
                    <a:pt x="2501673" y="47625"/>
                  </a:lnTo>
                  <a:lnTo>
                    <a:pt x="2503261" y="51480"/>
                  </a:lnTo>
                  <a:lnTo>
                    <a:pt x="2504395" y="54882"/>
                  </a:lnTo>
                  <a:lnTo>
                    <a:pt x="2505755" y="58737"/>
                  </a:lnTo>
                  <a:lnTo>
                    <a:pt x="2506663" y="62593"/>
                  </a:lnTo>
                  <a:lnTo>
                    <a:pt x="2507343" y="66221"/>
                  </a:lnTo>
                  <a:lnTo>
                    <a:pt x="2508023" y="70304"/>
                  </a:lnTo>
                  <a:lnTo>
                    <a:pt x="2508250" y="74159"/>
                  </a:lnTo>
                  <a:lnTo>
                    <a:pt x="2508250" y="78241"/>
                  </a:lnTo>
                  <a:lnTo>
                    <a:pt x="2508250" y="1411968"/>
                  </a:lnTo>
                  <a:lnTo>
                    <a:pt x="2508250" y="1416050"/>
                  </a:lnTo>
                  <a:lnTo>
                    <a:pt x="2508023" y="1420132"/>
                  </a:lnTo>
                  <a:lnTo>
                    <a:pt x="2507343" y="1423988"/>
                  </a:lnTo>
                  <a:lnTo>
                    <a:pt x="2506663" y="1427616"/>
                  </a:lnTo>
                  <a:lnTo>
                    <a:pt x="2505755" y="1431472"/>
                  </a:lnTo>
                  <a:lnTo>
                    <a:pt x="2504395" y="1435327"/>
                  </a:lnTo>
                  <a:lnTo>
                    <a:pt x="2503261" y="1439182"/>
                  </a:lnTo>
                  <a:lnTo>
                    <a:pt x="2501673" y="1442584"/>
                  </a:lnTo>
                  <a:lnTo>
                    <a:pt x="2499859" y="1446213"/>
                  </a:lnTo>
                  <a:lnTo>
                    <a:pt x="2498272" y="1449388"/>
                  </a:lnTo>
                  <a:lnTo>
                    <a:pt x="2496230" y="1452790"/>
                  </a:lnTo>
                  <a:lnTo>
                    <a:pt x="2493963" y="1455965"/>
                  </a:lnTo>
                  <a:lnTo>
                    <a:pt x="2491695" y="1458913"/>
                  </a:lnTo>
                  <a:lnTo>
                    <a:pt x="2489200" y="1462088"/>
                  </a:lnTo>
                  <a:lnTo>
                    <a:pt x="2486479" y="1464809"/>
                  </a:lnTo>
                  <a:lnTo>
                    <a:pt x="2483757" y="1467531"/>
                  </a:lnTo>
                  <a:lnTo>
                    <a:pt x="2480809" y="1470025"/>
                  </a:lnTo>
                  <a:lnTo>
                    <a:pt x="2477861" y="1472747"/>
                  </a:lnTo>
                  <a:lnTo>
                    <a:pt x="2474459" y="1475015"/>
                  </a:lnTo>
                  <a:lnTo>
                    <a:pt x="2471284" y="1477282"/>
                  </a:lnTo>
                  <a:lnTo>
                    <a:pt x="2467882" y="1479097"/>
                  </a:lnTo>
                  <a:lnTo>
                    <a:pt x="2464480" y="1480911"/>
                  </a:lnTo>
                  <a:lnTo>
                    <a:pt x="2460625" y="1482725"/>
                  </a:lnTo>
                  <a:lnTo>
                    <a:pt x="2456770" y="1484313"/>
                  </a:lnTo>
                  <a:lnTo>
                    <a:pt x="2452914" y="1485674"/>
                  </a:lnTo>
                  <a:lnTo>
                    <a:pt x="2449286" y="1487034"/>
                  </a:lnTo>
                  <a:lnTo>
                    <a:pt x="2445204" y="1487941"/>
                  </a:lnTo>
                  <a:lnTo>
                    <a:pt x="2441122" y="1488849"/>
                  </a:lnTo>
                  <a:lnTo>
                    <a:pt x="2436813" y="1489529"/>
                  </a:lnTo>
                  <a:lnTo>
                    <a:pt x="2432730" y="1489982"/>
                  </a:lnTo>
                  <a:lnTo>
                    <a:pt x="2428648" y="1490209"/>
                  </a:lnTo>
                  <a:lnTo>
                    <a:pt x="2424113" y="1490663"/>
                  </a:lnTo>
                  <a:lnTo>
                    <a:pt x="86178" y="1490663"/>
                  </a:lnTo>
                  <a:lnTo>
                    <a:pt x="81642" y="1490209"/>
                  </a:lnTo>
                  <a:lnTo>
                    <a:pt x="77333" y="1489982"/>
                  </a:lnTo>
                  <a:lnTo>
                    <a:pt x="73251" y="1489529"/>
                  </a:lnTo>
                  <a:lnTo>
                    <a:pt x="68942" y="1488849"/>
                  </a:lnTo>
                  <a:lnTo>
                    <a:pt x="64860" y="1487941"/>
                  </a:lnTo>
                  <a:lnTo>
                    <a:pt x="60778" y="1487034"/>
                  </a:lnTo>
                  <a:lnTo>
                    <a:pt x="57150" y="1485674"/>
                  </a:lnTo>
                  <a:lnTo>
                    <a:pt x="53294" y="1484313"/>
                  </a:lnTo>
                  <a:lnTo>
                    <a:pt x="49439" y="1482725"/>
                  </a:lnTo>
                  <a:lnTo>
                    <a:pt x="45810" y="1480911"/>
                  </a:lnTo>
                  <a:lnTo>
                    <a:pt x="42182" y="1479097"/>
                  </a:lnTo>
                  <a:lnTo>
                    <a:pt x="39007" y="1477282"/>
                  </a:lnTo>
                  <a:lnTo>
                    <a:pt x="35605" y="1475015"/>
                  </a:lnTo>
                  <a:lnTo>
                    <a:pt x="32430" y="1472747"/>
                  </a:lnTo>
                  <a:lnTo>
                    <a:pt x="29255" y="1470025"/>
                  </a:lnTo>
                  <a:lnTo>
                    <a:pt x="26307" y="1467531"/>
                  </a:lnTo>
                  <a:lnTo>
                    <a:pt x="23585" y="1464809"/>
                  </a:lnTo>
                  <a:lnTo>
                    <a:pt x="21091" y="1462088"/>
                  </a:lnTo>
                  <a:lnTo>
                    <a:pt x="18596" y="1458913"/>
                  </a:lnTo>
                  <a:lnTo>
                    <a:pt x="16101" y="1455965"/>
                  </a:lnTo>
                  <a:lnTo>
                    <a:pt x="13833" y="1452790"/>
                  </a:lnTo>
                  <a:lnTo>
                    <a:pt x="12019" y="1449388"/>
                  </a:lnTo>
                  <a:lnTo>
                    <a:pt x="9978" y="1446213"/>
                  </a:lnTo>
                  <a:lnTo>
                    <a:pt x="8391" y="1442584"/>
                  </a:lnTo>
                  <a:lnTo>
                    <a:pt x="6803" y="1439182"/>
                  </a:lnTo>
                  <a:lnTo>
                    <a:pt x="5442" y="1435327"/>
                  </a:lnTo>
                  <a:lnTo>
                    <a:pt x="4308" y="1431472"/>
                  </a:lnTo>
                  <a:lnTo>
                    <a:pt x="3401" y="1427616"/>
                  </a:lnTo>
                  <a:lnTo>
                    <a:pt x="2494" y="1423988"/>
                  </a:lnTo>
                  <a:lnTo>
                    <a:pt x="2041" y="1420132"/>
                  </a:lnTo>
                  <a:lnTo>
                    <a:pt x="1814" y="1416050"/>
                  </a:lnTo>
                  <a:lnTo>
                    <a:pt x="1587" y="1411968"/>
                  </a:lnTo>
                  <a:lnTo>
                    <a:pt x="1587" y="78241"/>
                  </a:lnTo>
                  <a:lnTo>
                    <a:pt x="1814" y="74159"/>
                  </a:lnTo>
                  <a:lnTo>
                    <a:pt x="2041" y="70304"/>
                  </a:lnTo>
                  <a:lnTo>
                    <a:pt x="2494" y="66221"/>
                  </a:lnTo>
                  <a:lnTo>
                    <a:pt x="3401" y="62593"/>
                  </a:lnTo>
                  <a:lnTo>
                    <a:pt x="4308" y="58737"/>
                  </a:lnTo>
                  <a:lnTo>
                    <a:pt x="5442" y="54882"/>
                  </a:lnTo>
                  <a:lnTo>
                    <a:pt x="6803" y="51480"/>
                  </a:lnTo>
                  <a:lnTo>
                    <a:pt x="8391" y="47625"/>
                  </a:lnTo>
                  <a:lnTo>
                    <a:pt x="9978" y="44450"/>
                  </a:lnTo>
                  <a:lnTo>
                    <a:pt x="12019" y="40821"/>
                  </a:lnTo>
                  <a:lnTo>
                    <a:pt x="13833" y="37646"/>
                  </a:lnTo>
                  <a:lnTo>
                    <a:pt x="16101" y="34471"/>
                  </a:lnTo>
                  <a:lnTo>
                    <a:pt x="18596" y="31296"/>
                  </a:lnTo>
                  <a:lnTo>
                    <a:pt x="21091" y="28348"/>
                  </a:lnTo>
                  <a:lnTo>
                    <a:pt x="23585" y="25400"/>
                  </a:lnTo>
                  <a:lnTo>
                    <a:pt x="26307" y="22905"/>
                  </a:lnTo>
                  <a:lnTo>
                    <a:pt x="29255" y="20184"/>
                  </a:lnTo>
                  <a:lnTo>
                    <a:pt x="32430" y="17916"/>
                  </a:lnTo>
                  <a:lnTo>
                    <a:pt x="35605" y="15421"/>
                  </a:lnTo>
                  <a:lnTo>
                    <a:pt x="39007" y="13380"/>
                  </a:lnTo>
                  <a:lnTo>
                    <a:pt x="42182" y="11339"/>
                  </a:lnTo>
                  <a:lnTo>
                    <a:pt x="45810" y="9298"/>
                  </a:lnTo>
                  <a:lnTo>
                    <a:pt x="49439" y="7484"/>
                  </a:lnTo>
                  <a:lnTo>
                    <a:pt x="53294" y="5896"/>
                  </a:lnTo>
                  <a:lnTo>
                    <a:pt x="57150" y="4536"/>
                  </a:lnTo>
                  <a:lnTo>
                    <a:pt x="60778" y="3402"/>
                  </a:lnTo>
                  <a:lnTo>
                    <a:pt x="64860" y="2268"/>
                  </a:lnTo>
                  <a:lnTo>
                    <a:pt x="68942" y="1361"/>
                  </a:lnTo>
                  <a:lnTo>
                    <a:pt x="73251" y="680"/>
                  </a:lnTo>
                  <a:lnTo>
                    <a:pt x="77333" y="227"/>
                  </a:lnTo>
                  <a:lnTo>
                    <a:pt x="816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/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1410140" y="4857595"/>
            <a:ext cx="2024333" cy="809733"/>
            <a:chOff x="818583" y="4120024"/>
            <a:chExt cx="1602178" cy="640871"/>
          </a:xfrm>
        </p:grpSpPr>
        <p:sp>
          <p:nvSpPr>
            <p:cNvPr id="29" name="任意多边形 28"/>
            <p:cNvSpPr/>
            <p:nvPr/>
          </p:nvSpPr>
          <p:spPr>
            <a:xfrm>
              <a:off x="818583" y="4120024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9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添加文字</a:t>
              </a:r>
              <a:endParaRPr kumimoji="0" lang="en-US" altLang="zh-CN" sz="9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30" name="MH_Other_7"/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1484578" y="4215426"/>
              <a:ext cx="282406" cy="237601"/>
            </a:xfrm>
            <a:custGeom>
              <a:avLst/>
              <a:gdLst>
                <a:gd name="T0" fmla="*/ 332222 w 2301876"/>
                <a:gd name="T1" fmla="*/ 1410232 h 1941513"/>
                <a:gd name="T2" fmla="*/ 321717 w 2301876"/>
                <a:gd name="T3" fmla="*/ 1470415 h 1941513"/>
                <a:gd name="T4" fmla="*/ 382384 w 2301876"/>
                <a:gd name="T5" fmla="*/ 1525343 h 1941513"/>
                <a:gd name="T6" fmla="*/ 696485 w 2301876"/>
                <a:gd name="T7" fmla="*/ 1509573 h 1941513"/>
                <a:gd name="T8" fmla="*/ 723010 w 2301876"/>
                <a:gd name="T9" fmla="*/ 1444398 h 1941513"/>
                <a:gd name="T10" fmla="*/ 671273 w 2301876"/>
                <a:gd name="T11" fmla="*/ 1380797 h 1941513"/>
                <a:gd name="T12" fmla="*/ 1348867 w 2301876"/>
                <a:gd name="T13" fmla="*/ 1247408 h 1941513"/>
                <a:gd name="T14" fmla="*/ 1327043 w 2301876"/>
                <a:gd name="T15" fmla="*/ 1320445 h 1941513"/>
                <a:gd name="T16" fmla="*/ 1593934 w 2301876"/>
                <a:gd name="T17" fmla="*/ 1356438 h 1941513"/>
                <a:gd name="T18" fmla="*/ 1647838 w 2301876"/>
                <a:gd name="T19" fmla="*/ 1303105 h 1941513"/>
                <a:gd name="T20" fmla="*/ 1606030 w 2301876"/>
                <a:gd name="T21" fmla="*/ 1239789 h 1941513"/>
                <a:gd name="T22" fmla="*/ 1529191 w 2301876"/>
                <a:gd name="T23" fmla="*/ 516517 h 1941513"/>
                <a:gd name="T24" fmla="*/ 1584982 w 2301876"/>
                <a:gd name="T25" fmla="*/ 576970 h 1941513"/>
                <a:gd name="T26" fmla="*/ 1601035 w 2301876"/>
                <a:gd name="T27" fmla="*/ 667649 h 1941513"/>
                <a:gd name="T28" fmla="*/ 1640510 w 2301876"/>
                <a:gd name="T29" fmla="*/ 716799 h 1941513"/>
                <a:gd name="T30" fmla="*/ 1583140 w 2301876"/>
                <a:gd name="T31" fmla="*/ 840071 h 1941513"/>
                <a:gd name="T32" fmla="*/ 1691827 w 2301876"/>
                <a:gd name="T33" fmla="*/ 916820 h 1941513"/>
                <a:gd name="T34" fmla="*/ 1229710 w 2301876"/>
                <a:gd name="T35" fmla="*/ 1106063 h 1941513"/>
                <a:gd name="T36" fmla="*/ 1284448 w 2301876"/>
                <a:gd name="T37" fmla="*/ 909460 h 1941513"/>
                <a:gd name="T38" fmla="*/ 1396556 w 2301876"/>
                <a:gd name="T39" fmla="*/ 836654 h 1941513"/>
                <a:gd name="T40" fmla="*/ 1335239 w 2301876"/>
                <a:gd name="T41" fmla="*/ 712857 h 1941513"/>
                <a:gd name="T42" fmla="*/ 1370240 w 2301876"/>
                <a:gd name="T43" fmla="*/ 660815 h 1941513"/>
                <a:gd name="T44" fmla="*/ 1388398 w 2301876"/>
                <a:gd name="T45" fmla="*/ 571451 h 1941513"/>
                <a:gd name="T46" fmla="*/ 1446031 w 2301876"/>
                <a:gd name="T47" fmla="*/ 514152 h 1941513"/>
                <a:gd name="T48" fmla="*/ 570227 w 2301876"/>
                <a:gd name="T49" fmla="*/ 477627 h 1941513"/>
                <a:gd name="T50" fmla="*/ 641756 w 2301876"/>
                <a:gd name="T51" fmla="*/ 549062 h 1941513"/>
                <a:gd name="T52" fmla="*/ 661216 w 2301876"/>
                <a:gd name="T53" fmla="*/ 657005 h 1941513"/>
                <a:gd name="T54" fmla="*/ 633078 w 2301876"/>
                <a:gd name="T55" fmla="*/ 739471 h 1941513"/>
                <a:gd name="T56" fmla="*/ 574697 w 2301876"/>
                <a:gd name="T57" fmla="*/ 792786 h 1941513"/>
                <a:gd name="T58" fmla="*/ 708552 w 2301876"/>
                <a:gd name="T59" fmla="*/ 915697 h 1941513"/>
                <a:gd name="T60" fmla="*/ 815320 w 2301876"/>
                <a:gd name="T61" fmla="*/ 1036508 h 1941513"/>
                <a:gd name="T62" fmla="*/ 222836 w 2301876"/>
                <a:gd name="T63" fmla="*/ 1047276 h 1941513"/>
                <a:gd name="T64" fmla="*/ 324870 w 2301876"/>
                <a:gd name="T65" fmla="*/ 922526 h 1941513"/>
                <a:gd name="T66" fmla="*/ 473189 w 2301876"/>
                <a:gd name="T67" fmla="*/ 794886 h 1941513"/>
                <a:gd name="T68" fmla="*/ 413493 w 2301876"/>
                <a:gd name="T69" fmla="*/ 744461 h 1941513"/>
                <a:gd name="T70" fmla="*/ 382462 w 2301876"/>
                <a:gd name="T71" fmla="*/ 663570 h 1941513"/>
                <a:gd name="T72" fmla="*/ 397978 w 2301876"/>
                <a:gd name="T73" fmla="*/ 556154 h 1941513"/>
                <a:gd name="T74" fmla="*/ 466878 w 2301876"/>
                <a:gd name="T75" fmla="*/ 480778 h 1941513"/>
                <a:gd name="T76" fmla="*/ 140242 w 2301876"/>
                <a:gd name="T77" fmla="*/ 134558 h 1941513"/>
                <a:gd name="T78" fmla="*/ 133677 w 2301876"/>
                <a:gd name="T79" fmla="*/ 1210760 h 1941513"/>
                <a:gd name="T80" fmla="*/ 198545 w 2301876"/>
                <a:gd name="T81" fmla="*/ 1290654 h 1941513"/>
                <a:gd name="T82" fmla="*/ 905010 w 2301876"/>
                <a:gd name="T83" fmla="*/ 1223901 h 1941513"/>
                <a:gd name="T84" fmla="*/ 906061 w 2301876"/>
                <a:gd name="T85" fmla="*/ 137186 h 1941513"/>
                <a:gd name="T86" fmla="*/ 1795088 w 2301876"/>
                <a:gd name="T87" fmla="*/ 130835 h 1941513"/>
                <a:gd name="T88" fmla="*/ 1869239 w 2301876"/>
                <a:gd name="T89" fmla="*/ 166040 h 1941513"/>
                <a:gd name="T90" fmla="*/ 1904211 w 2301876"/>
                <a:gd name="T91" fmla="*/ 240391 h 1941513"/>
                <a:gd name="T92" fmla="*/ 1879757 w 2301876"/>
                <a:gd name="T93" fmla="*/ 1330166 h 1941513"/>
                <a:gd name="T94" fmla="*/ 1769057 w 2301876"/>
                <a:gd name="T95" fmla="*/ 1410033 h 1941513"/>
                <a:gd name="T96" fmla="*/ 1237904 w 2301876"/>
                <a:gd name="T97" fmla="*/ 1415550 h 1941513"/>
                <a:gd name="T98" fmla="*/ 1189785 w 2301876"/>
                <a:gd name="T99" fmla="*/ 1139429 h 1941513"/>
                <a:gd name="T100" fmla="*/ 1756435 w 2301876"/>
                <a:gd name="T101" fmla="*/ 1159921 h 1941513"/>
                <a:gd name="T102" fmla="*/ 1799821 w 2301876"/>
                <a:gd name="T103" fmla="*/ 1088198 h 1941513"/>
                <a:gd name="T104" fmla="*/ 898445 w 2301876"/>
                <a:gd name="T105" fmla="*/ 262 h 1941513"/>
                <a:gd name="T106" fmla="*/ 992990 w 2301876"/>
                <a:gd name="T107" fmla="*/ 39421 h 1941513"/>
                <a:gd name="T108" fmla="*/ 1041313 w 2301876"/>
                <a:gd name="T109" fmla="*/ 129302 h 1941513"/>
                <a:gd name="T110" fmla="*/ 1017414 w 2301876"/>
                <a:gd name="T111" fmla="*/ 1483030 h 1941513"/>
                <a:gd name="T112" fmla="*/ 887939 w 2301876"/>
                <a:gd name="T113" fmla="*/ 1588417 h 1941513"/>
                <a:gd name="T114" fmla="*/ 200909 w 2301876"/>
                <a:gd name="T115" fmla="*/ 1599454 h 1941513"/>
                <a:gd name="T116" fmla="*/ 45959 w 2301876"/>
                <a:gd name="T117" fmla="*/ 1513779 h 1941513"/>
                <a:gd name="T118" fmla="*/ 0 w 2301876"/>
                <a:gd name="T119" fmla="*/ 152429 h 1941513"/>
                <a:gd name="T120" fmla="*/ 34667 w 2301876"/>
                <a:gd name="T121" fmla="*/ 55452 h 1941513"/>
                <a:gd name="T122" fmla="*/ 121596 w 2301876"/>
                <a:gd name="T123" fmla="*/ 2891 h 19415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01876" h="1941513">
                  <a:moveTo>
                    <a:pt x="475693" y="1664563"/>
                  </a:moveTo>
                  <a:lnTo>
                    <a:pt x="471250" y="1664880"/>
                  </a:lnTo>
                  <a:lnTo>
                    <a:pt x="466490" y="1665198"/>
                  </a:lnTo>
                  <a:lnTo>
                    <a:pt x="462047" y="1665515"/>
                  </a:lnTo>
                  <a:lnTo>
                    <a:pt x="457605" y="1666468"/>
                  </a:lnTo>
                  <a:lnTo>
                    <a:pt x="453162" y="1667421"/>
                  </a:lnTo>
                  <a:lnTo>
                    <a:pt x="449354" y="1668691"/>
                  </a:lnTo>
                  <a:lnTo>
                    <a:pt x="440786" y="1671550"/>
                  </a:lnTo>
                  <a:lnTo>
                    <a:pt x="433170" y="1675679"/>
                  </a:lnTo>
                  <a:lnTo>
                    <a:pt x="425553" y="1680125"/>
                  </a:lnTo>
                  <a:lnTo>
                    <a:pt x="418572" y="1685207"/>
                  </a:lnTo>
                  <a:lnTo>
                    <a:pt x="412542" y="1691241"/>
                  </a:lnTo>
                  <a:lnTo>
                    <a:pt x="406513" y="1697276"/>
                  </a:lnTo>
                  <a:lnTo>
                    <a:pt x="401435" y="1704263"/>
                  </a:lnTo>
                  <a:lnTo>
                    <a:pt x="396993" y="1711886"/>
                  </a:lnTo>
                  <a:lnTo>
                    <a:pt x="392867" y="1719508"/>
                  </a:lnTo>
                  <a:lnTo>
                    <a:pt x="390011" y="1728083"/>
                  </a:lnTo>
                  <a:lnTo>
                    <a:pt x="388742" y="1732212"/>
                  </a:lnTo>
                  <a:lnTo>
                    <a:pt x="387790" y="1736341"/>
                  </a:lnTo>
                  <a:lnTo>
                    <a:pt x="386838" y="1740787"/>
                  </a:lnTo>
                  <a:lnTo>
                    <a:pt x="386203" y="1745552"/>
                  </a:lnTo>
                  <a:lnTo>
                    <a:pt x="385886" y="1749998"/>
                  </a:lnTo>
                  <a:lnTo>
                    <a:pt x="385886" y="1754444"/>
                  </a:lnTo>
                  <a:lnTo>
                    <a:pt x="385886" y="1759209"/>
                  </a:lnTo>
                  <a:lnTo>
                    <a:pt x="386203" y="1763655"/>
                  </a:lnTo>
                  <a:lnTo>
                    <a:pt x="386838" y="1768419"/>
                  </a:lnTo>
                  <a:lnTo>
                    <a:pt x="387790" y="1772865"/>
                  </a:lnTo>
                  <a:lnTo>
                    <a:pt x="388742" y="1776994"/>
                  </a:lnTo>
                  <a:lnTo>
                    <a:pt x="390011" y="1781441"/>
                  </a:lnTo>
                  <a:lnTo>
                    <a:pt x="392867" y="1789698"/>
                  </a:lnTo>
                  <a:lnTo>
                    <a:pt x="396993" y="1797639"/>
                  </a:lnTo>
                  <a:lnTo>
                    <a:pt x="401435" y="1804943"/>
                  </a:lnTo>
                  <a:lnTo>
                    <a:pt x="406513" y="1812248"/>
                  </a:lnTo>
                  <a:lnTo>
                    <a:pt x="412542" y="1818283"/>
                  </a:lnTo>
                  <a:lnTo>
                    <a:pt x="418572" y="1824317"/>
                  </a:lnTo>
                  <a:lnTo>
                    <a:pt x="425553" y="1829399"/>
                  </a:lnTo>
                  <a:lnTo>
                    <a:pt x="433170" y="1833845"/>
                  </a:lnTo>
                  <a:lnTo>
                    <a:pt x="440786" y="1837657"/>
                  </a:lnTo>
                  <a:lnTo>
                    <a:pt x="449354" y="1840515"/>
                  </a:lnTo>
                  <a:lnTo>
                    <a:pt x="453162" y="1842103"/>
                  </a:lnTo>
                  <a:lnTo>
                    <a:pt x="457605" y="1842738"/>
                  </a:lnTo>
                  <a:lnTo>
                    <a:pt x="462047" y="1843374"/>
                  </a:lnTo>
                  <a:lnTo>
                    <a:pt x="466490" y="1844326"/>
                  </a:lnTo>
                  <a:lnTo>
                    <a:pt x="471250" y="1844644"/>
                  </a:lnTo>
                  <a:lnTo>
                    <a:pt x="475693" y="1844644"/>
                  </a:lnTo>
                  <a:lnTo>
                    <a:pt x="784465" y="1844644"/>
                  </a:lnTo>
                  <a:lnTo>
                    <a:pt x="788908" y="1844644"/>
                  </a:lnTo>
                  <a:lnTo>
                    <a:pt x="793668" y="1844326"/>
                  </a:lnTo>
                  <a:lnTo>
                    <a:pt x="798111" y="1843374"/>
                  </a:lnTo>
                  <a:lnTo>
                    <a:pt x="802553" y="1842738"/>
                  </a:lnTo>
                  <a:lnTo>
                    <a:pt x="806996" y="1842103"/>
                  </a:lnTo>
                  <a:lnTo>
                    <a:pt x="811122" y="1840515"/>
                  </a:lnTo>
                  <a:lnTo>
                    <a:pt x="819690" y="1837657"/>
                  </a:lnTo>
                  <a:lnTo>
                    <a:pt x="827306" y="1833845"/>
                  </a:lnTo>
                  <a:lnTo>
                    <a:pt x="834605" y="1829399"/>
                  </a:lnTo>
                  <a:lnTo>
                    <a:pt x="841586" y="1824317"/>
                  </a:lnTo>
                  <a:lnTo>
                    <a:pt x="847933" y="1818283"/>
                  </a:lnTo>
                  <a:lnTo>
                    <a:pt x="853963" y="1812248"/>
                  </a:lnTo>
                  <a:lnTo>
                    <a:pt x="859040" y="1804943"/>
                  </a:lnTo>
                  <a:lnTo>
                    <a:pt x="863483" y="1797639"/>
                  </a:lnTo>
                  <a:lnTo>
                    <a:pt x="867608" y="1789698"/>
                  </a:lnTo>
                  <a:lnTo>
                    <a:pt x="870464" y="1781441"/>
                  </a:lnTo>
                  <a:lnTo>
                    <a:pt x="871734" y="1776994"/>
                  </a:lnTo>
                  <a:lnTo>
                    <a:pt x="872686" y="1772865"/>
                  </a:lnTo>
                  <a:lnTo>
                    <a:pt x="873320" y="1768419"/>
                  </a:lnTo>
                  <a:lnTo>
                    <a:pt x="873638" y="1763655"/>
                  </a:lnTo>
                  <a:lnTo>
                    <a:pt x="874272" y="1759209"/>
                  </a:lnTo>
                  <a:lnTo>
                    <a:pt x="874590" y="1754444"/>
                  </a:lnTo>
                  <a:lnTo>
                    <a:pt x="874272" y="1749998"/>
                  </a:lnTo>
                  <a:lnTo>
                    <a:pt x="873638" y="1745552"/>
                  </a:lnTo>
                  <a:lnTo>
                    <a:pt x="873320" y="1740787"/>
                  </a:lnTo>
                  <a:lnTo>
                    <a:pt x="872686" y="1736341"/>
                  </a:lnTo>
                  <a:lnTo>
                    <a:pt x="871734" y="1732212"/>
                  </a:lnTo>
                  <a:lnTo>
                    <a:pt x="870464" y="1728083"/>
                  </a:lnTo>
                  <a:lnTo>
                    <a:pt x="867608" y="1719508"/>
                  </a:lnTo>
                  <a:lnTo>
                    <a:pt x="863483" y="1711886"/>
                  </a:lnTo>
                  <a:lnTo>
                    <a:pt x="859040" y="1704263"/>
                  </a:lnTo>
                  <a:lnTo>
                    <a:pt x="853963" y="1697276"/>
                  </a:lnTo>
                  <a:lnTo>
                    <a:pt x="847933" y="1691241"/>
                  </a:lnTo>
                  <a:lnTo>
                    <a:pt x="841586" y="1685207"/>
                  </a:lnTo>
                  <a:lnTo>
                    <a:pt x="834605" y="1680125"/>
                  </a:lnTo>
                  <a:lnTo>
                    <a:pt x="827306" y="1675679"/>
                  </a:lnTo>
                  <a:lnTo>
                    <a:pt x="819690" y="1671550"/>
                  </a:lnTo>
                  <a:lnTo>
                    <a:pt x="811122" y="1668691"/>
                  </a:lnTo>
                  <a:lnTo>
                    <a:pt x="806996" y="1667421"/>
                  </a:lnTo>
                  <a:lnTo>
                    <a:pt x="802553" y="1666468"/>
                  </a:lnTo>
                  <a:lnTo>
                    <a:pt x="798111" y="1665515"/>
                  </a:lnTo>
                  <a:lnTo>
                    <a:pt x="793668" y="1665198"/>
                  </a:lnTo>
                  <a:lnTo>
                    <a:pt x="788908" y="1664880"/>
                  </a:lnTo>
                  <a:lnTo>
                    <a:pt x="784465" y="1664563"/>
                  </a:lnTo>
                  <a:lnTo>
                    <a:pt x="475693" y="1664563"/>
                  </a:lnTo>
                  <a:close/>
                  <a:moveTo>
                    <a:pt x="1670551" y="1495108"/>
                  </a:moveTo>
                  <a:lnTo>
                    <a:pt x="1662926" y="1495425"/>
                  </a:lnTo>
                  <a:lnTo>
                    <a:pt x="1655936" y="1496695"/>
                  </a:lnTo>
                  <a:lnTo>
                    <a:pt x="1648946" y="1498283"/>
                  </a:lnTo>
                  <a:lnTo>
                    <a:pt x="1642274" y="1500823"/>
                  </a:lnTo>
                  <a:lnTo>
                    <a:pt x="1636237" y="1503998"/>
                  </a:lnTo>
                  <a:lnTo>
                    <a:pt x="1629882" y="1507490"/>
                  </a:lnTo>
                  <a:lnTo>
                    <a:pt x="1624481" y="1511618"/>
                  </a:lnTo>
                  <a:lnTo>
                    <a:pt x="1619080" y="1516380"/>
                  </a:lnTo>
                  <a:lnTo>
                    <a:pt x="1614631" y="1521778"/>
                  </a:lnTo>
                  <a:lnTo>
                    <a:pt x="1610183" y="1527175"/>
                  </a:lnTo>
                  <a:lnTo>
                    <a:pt x="1606688" y="1533208"/>
                  </a:lnTo>
                  <a:lnTo>
                    <a:pt x="1603511" y="1539240"/>
                  </a:lnTo>
                  <a:lnTo>
                    <a:pt x="1601605" y="1545908"/>
                  </a:lnTo>
                  <a:lnTo>
                    <a:pt x="1599698" y="1552893"/>
                  </a:lnTo>
                  <a:lnTo>
                    <a:pt x="1598427" y="1559878"/>
                  </a:lnTo>
                  <a:lnTo>
                    <a:pt x="1598110" y="1567498"/>
                  </a:lnTo>
                  <a:lnTo>
                    <a:pt x="1598427" y="1574800"/>
                  </a:lnTo>
                  <a:lnTo>
                    <a:pt x="1599698" y="1582103"/>
                  </a:lnTo>
                  <a:lnTo>
                    <a:pt x="1601605" y="1589088"/>
                  </a:lnTo>
                  <a:lnTo>
                    <a:pt x="1603511" y="1595755"/>
                  </a:lnTo>
                  <a:lnTo>
                    <a:pt x="1606688" y="1602105"/>
                  </a:lnTo>
                  <a:lnTo>
                    <a:pt x="1610183" y="1607820"/>
                  </a:lnTo>
                  <a:lnTo>
                    <a:pt x="1614631" y="1613535"/>
                  </a:lnTo>
                  <a:lnTo>
                    <a:pt x="1619080" y="1618615"/>
                  </a:lnTo>
                  <a:lnTo>
                    <a:pt x="1624481" y="1623378"/>
                  </a:lnTo>
                  <a:lnTo>
                    <a:pt x="1629882" y="1627505"/>
                  </a:lnTo>
                  <a:lnTo>
                    <a:pt x="1636237" y="1630998"/>
                  </a:lnTo>
                  <a:lnTo>
                    <a:pt x="1642274" y="1634173"/>
                  </a:lnTo>
                  <a:lnTo>
                    <a:pt x="1648946" y="1636713"/>
                  </a:lnTo>
                  <a:lnTo>
                    <a:pt x="1655936" y="1638300"/>
                  </a:lnTo>
                  <a:lnTo>
                    <a:pt x="1662926" y="1639253"/>
                  </a:lnTo>
                  <a:lnTo>
                    <a:pt x="1670551" y="1639570"/>
                  </a:lnTo>
                  <a:lnTo>
                    <a:pt x="1918697" y="1639570"/>
                  </a:lnTo>
                  <a:lnTo>
                    <a:pt x="1926004" y="1639253"/>
                  </a:lnTo>
                  <a:lnTo>
                    <a:pt x="1933630" y="1638300"/>
                  </a:lnTo>
                  <a:lnTo>
                    <a:pt x="1940620" y="1636713"/>
                  </a:lnTo>
                  <a:lnTo>
                    <a:pt x="1947292" y="1634173"/>
                  </a:lnTo>
                  <a:lnTo>
                    <a:pt x="1953329" y="1630998"/>
                  </a:lnTo>
                  <a:lnTo>
                    <a:pt x="1959366" y="1627505"/>
                  </a:lnTo>
                  <a:lnTo>
                    <a:pt x="1964767" y="1623378"/>
                  </a:lnTo>
                  <a:lnTo>
                    <a:pt x="1970168" y="1618615"/>
                  </a:lnTo>
                  <a:lnTo>
                    <a:pt x="1974934" y="1613535"/>
                  </a:lnTo>
                  <a:lnTo>
                    <a:pt x="1979065" y="1607820"/>
                  </a:lnTo>
                  <a:lnTo>
                    <a:pt x="1982560" y="1602105"/>
                  </a:lnTo>
                  <a:lnTo>
                    <a:pt x="1985419" y="1595755"/>
                  </a:lnTo>
                  <a:lnTo>
                    <a:pt x="1988279" y="1589088"/>
                  </a:lnTo>
                  <a:lnTo>
                    <a:pt x="1989868" y="1582103"/>
                  </a:lnTo>
                  <a:lnTo>
                    <a:pt x="1991138" y="1574800"/>
                  </a:lnTo>
                  <a:lnTo>
                    <a:pt x="1991456" y="1567498"/>
                  </a:lnTo>
                  <a:lnTo>
                    <a:pt x="1991138" y="1559878"/>
                  </a:lnTo>
                  <a:lnTo>
                    <a:pt x="1989868" y="1552893"/>
                  </a:lnTo>
                  <a:lnTo>
                    <a:pt x="1988279" y="1545908"/>
                  </a:lnTo>
                  <a:lnTo>
                    <a:pt x="1985419" y="1539240"/>
                  </a:lnTo>
                  <a:lnTo>
                    <a:pt x="1982560" y="1533208"/>
                  </a:lnTo>
                  <a:lnTo>
                    <a:pt x="1979065" y="1527175"/>
                  </a:lnTo>
                  <a:lnTo>
                    <a:pt x="1974934" y="1521778"/>
                  </a:lnTo>
                  <a:lnTo>
                    <a:pt x="1970168" y="1516380"/>
                  </a:lnTo>
                  <a:lnTo>
                    <a:pt x="1964767" y="1511618"/>
                  </a:lnTo>
                  <a:lnTo>
                    <a:pt x="1959366" y="1507490"/>
                  </a:lnTo>
                  <a:lnTo>
                    <a:pt x="1953329" y="1503998"/>
                  </a:lnTo>
                  <a:lnTo>
                    <a:pt x="1947292" y="1500823"/>
                  </a:lnTo>
                  <a:lnTo>
                    <a:pt x="1940620" y="1498283"/>
                  </a:lnTo>
                  <a:lnTo>
                    <a:pt x="1933630" y="1496695"/>
                  </a:lnTo>
                  <a:lnTo>
                    <a:pt x="1926004" y="1495425"/>
                  </a:lnTo>
                  <a:lnTo>
                    <a:pt x="1918697" y="1495108"/>
                  </a:lnTo>
                  <a:lnTo>
                    <a:pt x="1670551" y="1495108"/>
                  </a:lnTo>
                  <a:close/>
                  <a:moveTo>
                    <a:pt x="1787673" y="611187"/>
                  </a:moveTo>
                  <a:lnTo>
                    <a:pt x="1794669" y="611187"/>
                  </a:lnTo>
                  <a:lnTo>
                    <a:pt x="1801665" y="611187"/>
                  </a:lnTo>
                  <a:lnTo>
                    <a:pt x="1808661" y="612140"/>
                  </a:lnTo>
                  <a:lnTo>
                    <a:pt x="1815338" y="613093"/>
                  </a:lnTo>
                  <a:lnTo>
                    <a:pt x="1822016" y="614681"/>
                  </a:lnTo>
                  <a:lnTo>
                    <a:pt x="1828694" y="616587"/>
                  </a:lnTo>
                  <a:lnTo>
                    <a:pt x="1835372" y="618810"/>
                  </a:lnTo>
                  <a:lnTo>
                    <a:pt x="1841732" y="621352"/>
                  </a:lnTo>
                  <a:lnTo>
                    <a:pt x="1847773" y="624210"/>
                  </a:lnTo>
                  <a:lnTo>
                    <a:pt x="1853815" y="627387"/>
                  </a:lnTo>
                  <a:lnTo>
                    <a:pt x="1859539" y="631198"/>
                  </a:lnTo>
                  <a:lnTo>
                    <a:pt x="1865581" y="635010"/>
                  </a:lnTo>
                  <a:lnTo>
                    <a:pt x="1870987" y="639457"/>
                  </a:lnTo>
                  <a:lnTo>
                    <a:pt x="1876393" y="643904"/>
                  </a:lnTo>
                  <a:lnTo>
                    <a:pt x="1881480" y="648986"/>
                  </a:lnTo>
                  <a:lnTo>
                    <a:pt x="1886568" y="654068"/>
                  </a:lnTo>
                  <a:lnTo>
                    <a:pt x="1891338" y="659151"/>
                  </a:lnTo>
                  <a:lnTo>
                    <a:pt x="1895790" y="665186"/>
                  </a:lnTo>
                  <a:lnTo>
                    <a:pt x="1900242" y="670903"/>
                  </a:lnTo>
                  <a:lnTo>
                    <a:pt x="1904376" y="677256"/>
                  </a:lnTo>
                  <a:lnTo>
                    <a:pt x="1908192" y="683609"/>
                  </a:lnTo>
                  <a:lnTo>
                    <a:pt x="1911690" y="690597"/>
                  </a:lnTo>
                  <a:lnTo>
                    <a:pt x="1915188" y="697267"/>
                  </a:lnTo>
                  <a:lnTo>
                    <a:pt x="1918049" y="704255"/>
                  </a:lnTo>
                  <a:lnTo>
                    <a:pt x="1920593" y="711561"/>
                  </a:lnTo>
                  <a:lnTo>
                    <a:pt x="1923137" y="718867"/>
                  </a:lnTo>
                  <a:lnTo>
                    <a:pt x="1925363" y="726808"/>
                  </a:lnTo>
                  <a:lnTo>
                    <a:pt x="1927271" y="734431"/>
                  </a:lnTo>
                  <a:lnTo>
                    <a:pt x="1928861" y="742690"/>
                  </a:lnTo>
                  <a:lnTo>
                    <a:pt x="1929815" y="750631"/>
                  </a:lnTo>
                  <a:lnTo>
                    <a:pt x="1930451" y="758889"/>
                  </a:lnTo>
                  <a:lnTo>
                    <a:pt x="1931405" y="767466"/>
                  </a:lnTo>
                  <a:lnTo>
                    <a:pt x="1931405" y="775724"/>
                  </a:lnTo>
                  <a:lnTo>
                    <a:pt x="1931723" y="784301"/>
                  </a:lnTo>
                  <a:lnTo>
                    <a:pt x="1932359" y="791924"/>
                  </a:lnTo>
                  <a:lnTo>
                    <a:pt x="1933313" y="799865"/>
                  </a:lnTo>
                  <a:lnTo>
                    <a:pt x="1934585" y="806853"/>
                  </a:lnTo>
                  <a:lnTo>
                    <a:pt x="1936175" y="813206"/>
                  </a:lnTo>
                  <a:lnTo>
                    <a:pt x="1938401" y="819241"/>
                  </a:lnTo>
                  <a:lnTo>
                    <a:pt x="1940627" y="824958"/>
                  </a:lnTo>
                  <a:lnTo>
                    <a:pt x="1943171" y="830041"/>
                  </a:lnTo>
                  <a:lnTo>
                    <a:pt x="1945715" y="834805"/>
                  </a:lnTo>
                  <a:lnTo>
                    <a:pt x="1948576" y="839252"/>
                  </a:lnTo>
                  <a:lnTo>
                    <a:pt x="1951756" y="843381"/>
                  </a:lnTo>
                  <a:lnTo>
                    <a:pt x="1954936" y="846875"/>
                  </a:lnTo>
                  <a:lnTo>
                    <a:pt x="1958116" y="850687"/>
                  </a:lnTo>
                  <a:lnTo>
                    <a:pt x="1961614" y="853546"/>
                  </a:lnTo>
                  <a:lnTo>
                    <a:pt x="1965430" y="856087"/>
                  </a:lnTo>
                  <a:lnTo>
                    <a:pt x="1968610" y="858946"/>
                  </a:lnTo>
                  <a:lnTo>
                    <a:pt x="1975606" y="862757"/>
                  </a:lnTo>
                  <a:lnTo>
                    <a:pt x="1982284" y="866251"/>
                  </a:lnTo>
                  <a:lnTo>
                    <a:pt x="1988643" y="868475"/>
                  </a:lnTo>
                  <a:lnTo>
                    <a:pt x="1994049" y="869745"/>
                  </a:lnTo>
                  <a:lnTo>
                    <a:pt x="1998819" y="871016"/>
                  </a:lnTo>
                  <a:lnTo>
                    <a:pt x="2002635" y="871334"/>
                  </a:lnTo>
                  <a:lnTo>
                    <a:pt x="2005815" y="871651"/>
                  </a:lnTo>
                  <a:lnTo>
                    <a:pt x="2005815" y="932320"/>
                  </a:lnTo>
                  <a:lnTo>
                    <a:pt x="1841096" y="932320"/>
                  </a:lnTo>
                  <a:lnTo>
                    <a:pt x="1841096" y="997119"/>
                  </a:lnTo>
                  <a:lnTo>
                    <a:pt x="1853815" y="999025"/>
                  </a:lnTo>
                  <a:lnTo>
                    <a:pt x="1865899" y="1001566"/>
                  </a:lnTo>
                  <a:lnTo>
                    <a:pt x="1877983" y="1004107"/>
                  </a:lnTo>
                  <a:lnTo>
                    <a:pt x="1890066" y="1007601"/>
                  </a:lnTo>
                  <a:lnTo>
                    <a:pt x="1901514" y="1011095"/>
                  </a:lnTo>
                  <a:lnTo>
                    <a:pt x="1912962" y="1015224"/>
                  </a:lnTo>
                  <a:lnTo>
                    <a:pt x="1923773" y="1019354"/>
                  </a:lnTo>
                  <a:lnTo>
                    <a:pt x="1934903" y="1024118"/>
                  </a:lnTo>
                  <a:lnTo>
                    <a:pt x="1945715" y="1029200"/>
                  </a:lnTo>
                  <a:lnTo>
                    <a:pt x="1956208" y="1034918"/>
                  </a:lnTo>
                  <a:lnTo>
                    <a:pt x="1966384" y="1040635"/>
                  </a:lnTo>
                  <a:lnTo>
                    <a:pt x="1976242" y="1046988"/>
                  </a:lnTo>
                  <a:lnTo>
                    <a:pt x="1986099" y="1053659"/>
                  </a:lnTo>
                  <a:lnTo>
                    <a:pt x="1995321" y="1060329"/>
                  </a:lnTo>
                  <a:lnTo>
                    <a:pt x="2003907" y="1067635"/>
                  </a:lnTo>
                  <a:lnTo>
                    <a:pt x="2012811" y="1074940"/>
                  </a:lnTo>
                  <a:lnTo>
                    <a:pt x="2021396" y="1082881"/>
                  </a:lnTo>
                  <a:lnTo>
                    <a:pt x="2029028" y="1090822"/>
                  </a:lnTo>
                  <a:lnTo>
                    <a:pt x="2036978" y="1099081"/>
                  </a:lnTo>
                  <a:lnTo>
                    <a:pt x="2044292" y="1107975"/>
                  </a:lnTo>
                  <a:lnTo>
                    <a:pt x="2051288" y="1116551"/>
                  </a:lnTo>
                  <a:lnTo>
                    <a:pt x="2057965" y="1125445"/>
                  </a:lnTo>
                  <a:lnTo>
                    <a:pt x="2064325" y="1135292"/>
                  </a:lnTo>
                  <a:lnTo>
                    <a:pt x="2069731" y="1144821"/>
                  </a:lnTo>
                  <a:lnTo>
                    <a:pt x="2075455" y="1154350"/>
                  </a:lnTo>
                  <a:lnTo>
                    <a:pt x="2080225" y="1164515"/>
                  </a:lnTo>
                  <a:lnTo>
                    <a:pt x="2084995" y="1174679"/>
                  </a:lnTo>
                  <a:lnTo>
                    <a:pt x="2089128" y="1185161"/>
                  </a:lnTo>
                  <a:lnTo>
                    <a:pt x="2092626" y="1195643"/>
                  </a:lnTo>
                  <a:lnTo>
                    <a:pt x="2095488" y="1206761"/>
                  </a:lnTo>
                  <a:lnTo>
                    <a:pt x="2098668" y="1217560"/>
                  </a:lnTo>
                  <a:lnTo>
                    <a:pt x="2100894" y="1228995"/>
                  </a:lnTo>
                  <a:lnTo>
                    <a:pt x="2103438" y="1336675"/>
                  </a:lnTo>
                  <a:lnTo>
                    <a:pt x="1485900" y="1336675"/>
                  </a:lnTo>
                  <a:lnTo>
                    <a:pt x="1488444" y="1228995"/>
                  </a:lnTo>
                  <a:lnTo>
                    <a:pt x="1490670" y="1217560"/>
                  </a:lnTo>
                  <a:lnTo>
                    <a:pt x="1493214" y="1206761"/>
                  </a:lnTo>
                  <a:lnTo>
                    <a:pt x="1496712" y="1195643"/>
                  </a:lnTo>
                  <a:lnTo>
                    <a:pt x="1500210" y="1185161"/>
                  </a:lnTo>
                  <a:lnTo>
                    <a:pt x="1504343" y="1174679"/>
                  </a:lnTo>
                  <a:lnTo>
                    <a:pt x="1508795" y="1164515"/>
                  </a:lnTo>
                  <a:lnTo>
                    <a:pt x="1513565" y="1154350"/>
                  </a:lnTo>
                  <a:lnTo>
                    <a:pt x="1519289" y="1144821"/>
                  </a:lnTo>
                  <a:lnTo>
                    <a:pt x="1525013" y="1135292"/>
                  </a:lnTo>
                  <a:lnTo>
                    <a:pt x="1531055" y="1125763"/>
                  </a:lnTo>
                  <a:lnTo>
                    <a:pt x="1537732" y="1116551"/>
                  </a:lnTo>
                  <a:lnTo>
                    <a:pt x="1544728" y="1107975"/>
                  </a:lnTo>
                  <a:lnTo>
                    <a:pt x="1552042" y="1099081"/>
                  </a:lnTo>
                  <a:lnTo>
                    <a:pt x="1559674" y="1090822"/>
                  </a:lnTo>
                  <a:lnTo>
                    <a:pt x="1567942" y="1082881"/>
                  </a:lnTo>
                  <a:lnTo>
                    <a:pt x="1576209" y="1074940"/>
                  </a:lnTo>
                  <a:lnTo>
                    <a:pt x="1584795" y="1067635"/>
                  </a:lnTo>
                  <a:lnTo>
                    <a:pt x="1593699" y="1060329"/>
                  </a:lnTo>
                  <a:lnTo>
                    <a:pt x="1603239" y="1053659"/>
                  </a:lnTo>
                  <a:lnTo>
                    <a:pt x="1613096" y="1046988"/>
                  </a:lnTo>
                  <a:lnTo>
                    <a:pt x="1622954" y="1040635"/>
                  </a:lnTo>
                  <a:lnTo>
                    <a:pt x="1632812" y="1034918"/>
                  </a:lnTo>
                  <a:lnTo>
                    <a:pt x="1643305" y="1029200"/>
                  </a:lnTo>
                  <a:lnTo>
                    <a:pt x="1654117" y="1024118"/>
                  </a:lnTo>
                  <a:lnTo>
                    <a:pt x="1664929" y="1019671"/>
                  </a:lnTo>
                  <a:lnTo>
                    <a:pt x="1676058" y="1015224"/>
                  </a:lnTo>
                  <a:lnTo>
                    <a:pt x="1687506" y="1011095"/>
                  </a:lnTo>
                  <a:lnTo>
                    <a:pt x="1699272" y="1007601"/>
                  </a:lnTo>
                  <a:lnTo>
                    <a:pt x="1711355" y="1004107"/>
                  </a:lnTo>
                  <a:lnTo>
                    <a:pt x="1723439" y="1001566"/>
                  </a:lnTo>
                  <a:lnTo>
                    <a:pt x="1735523" y="999025"/>
                  </a:lnTo>
                  <a:lnTo>
                    <a:pt x="1747924" y="997119"/>
                  </a:lnTo>
                  <a:lnTo>
                    <a:pt x="1747924" y="932320"/>
                  </a:lnTo>
                  <a:lnTo>
                    <a:pt x="1583205" y="932320"/>
                  </a:lnTo>
                  <a:lnTo>
                    <a:pt x="1583205" y="871651"/>
                  </a:lnTo>
                  <a:lnTo>
                    <a:pt x="1586385" y="871334"/>
                  </a:lnTo>
                  <a:lnTo>
                    <a:pt x="1590201" y="870698"/>
                  </a:lnTo>
                  <a:lnTo>
                    <a:pt x="1594971" y="869110"/>
                  </a:lnTo>
                  <a:lnTo>
                    <a:pt x="1600377" y="867204"/>
                  </a:lnTo>
                  <a:lnTo>
                    <a:pt x="1606736" y="864663"/>
                  </a:lnTo>
                  <a:lnTo>
                    <a:pt x="1613414" y="861487"/>
                  </a:lnTo>
                  <a:lnTo>
                    <a:pt x="1620410" y="857358"/>
                  </a:lnTo>
                  <a:lnTo>
                    <a:pt x="1624226" y="854816"/>
                  </a:lnTo>
                  <a:lnTo>
                    <a:pt x="1627406" y="851958"/>
                  </a:lnTo>
                  <a:lnTo>
                    <a:pt x="1630586" y="848464"/>
                  </a:lnTo>
                  <a:lnTo>
                    <a:pt x="1634084" y="845287"/>
                  </a:lnTo>
                  <a:lnTo>
                    <a:pt x="1637264" y="841476"/>
                  </a:lnTo>
                  <a:lnTo>
                    <a:pt x="1640444" y="837346"/>
                  </a:lnTo>
                  <a:lnTo>
                    <a:pt x="1643305" y="832899"/>
                  </a:lnTo>
                  <a:lnTo>
                    <a:pt x="1646167" y="828135"/>
                  </a:lnTo>
                  <a:lnTo>
                    <a:pt x="1648393" y="823052"/>
                  </a:lnTo>
                  <a:lnTo>
                    <a:pt x="1650619" y="817653"/>
                  </a:lnTo>
                  <a:lnTo>
                    <a:pt x="1652845" y="811617"/>
                  </a:lnTo>
                  <a:lnTo>
                    <a:pt x="1654435" y="805265"/>
                  </a:lnTo>
                  <a:lnTo>
                    <a:pt x="1655707" y="798594"/>
                  </a:lnTo>
                  <a:lnTo>
                    <a:pt x="1656979" y="791289"/>
                  </a:lnTo>
                  <a:lnTo>
                    <a:pt x="1657297" y="783983"/>
                  </a:lnTo>
                  <a:lnTo>
                    <a:pt x="1657615" y="775724"/>
                  </a:lnTo>
                  <a:lnTo>
                    <a:pt x="1657933" y="767466"/>
                  </a:lnTo>
                  <a:lnTo>
                    <a:pt x="1658569" y="758889"/>
                  </a:lnTo>
                  <a:lnTo>
                    <a:pt x="1659205" y="750631"/>
                  </a:lnTo>
                  <a:lnTo>
                    <a:pt x="1660477" y="742690"/>
                  </a:lnTo>
                  <a:lnTo>
                    <a:pt x="1662067" y="734431"/>
                  </a:lnTo>
                  <a:lnTo>
                    <a:pt x="1663975" y="726808"/>
                  </a:lnTo>
                  <a:lnTo>
                    <a:pt x="1666201" y="718867"/>
                  </a:lnTo>
                  <a:lnTo>
                    <a:pt x="1668427" y="711561"/>
                  </a:lnTo>
                  <a:lnTo>
                    <a:pt x="1671289" y="704255"/>
                  </a:lnTo>
                  <a:lnTo>
                    <a:pt x="1674151" y="697267"/>
                  </a:lnTo>
                  <a:lnTo>
                    <a:pt x="1677648" y="690597"/>
                  </a:lnTo>
                  <a:lnTo>
                    <a:pt x="1680828" y="683609"/>
                  </a:lnTo>
                  <a:lnTo>
                    <a:pt x="1684962" y="677256"/>
                  </a:lnTo>
                  <a:lnTo>
                    <a:pt x="1689096" y="670903"/>
                  </a:lnTo>
                  <a:lnTo>
                    <a:pt x="1693230" y="665186"/>
                  </a:lnTo>
                  <a:lnTo>
                    <a:pt x="1698000" y="659151"/>
                  </a:lnTo>
                  <a:lnTo>
                    <a:pt x="1702770" y="654068"/>
                  </a:lnTo>
                  <a:lnTo>
                    <a:pt x="1707540" y="648986"/>
                  </a:lnTo>
                  <a:lnTo>
                    <a:pt x="1712627" y="643904"/>
                  </a:lnTo>
                  <a:lnTo>
                    <a:pt x="1718351" y="639457"/>
                  </a:lnTo>
                  <a:lnTo>
                    <a:pt x="1723757" y="635010"/>
                  </a:lnTo>
                  <a:lnTo>
                    <a:pt x="1729163" y="631198"/>
                  </a:lnTo>
                  <a:lnTo>
                    <a:pt x="1735205" y="627387"/>
                  </a:lnTo>
                  <a:lnTo>
                    <a:pt x="1741565" y="624210"/>
                  </a:lnTo>
                  <a:lnTo>
                    <a:pt x="1747288" y="621352"/>
                  </a:lnTo>
                  <a:lnTo>
                    <a:pt x="1753966" y="618810"/>
                  </a:lnTo>
                  <a:lnTo>
                    <a:pt x="1760326" y="616587"/>
                  </a:lnTo>
                  <a:lnTo>
                    <a:pt x="1767004" y="614681"/>
                  </a:lnTo>
                  <a:lnTo>
                    <a:pt x="1773682" y="613093"/>
                  </a:lnTo>
                  <a:lnTo>
                    <a:pt x="1780677" y="612140"/>
                  </a:lnTo>
                  <a:lnTo>
                    <a:pt x="1787673" y="611187"/>
                  </a:lnTo>
                  <a:close/>
                  <a:moveTo>
                    <a:pt x="630238" y="565150"/>
                  </a:moveTo>
                  <a:lnTo>
                    <a:pt x="639136" y="565468"/>
                  </a:lnTo>
                  <a:lnTo>
                    <a:pt x="647397" y="566420"/>
                  </a:lnTo>
                  <a:lnTo>
                    <a:pt x="655977" y="567372"/>
                  </a:lnTo>
                  <a:lnTo>
                    <a:pt x="664557" y="569276"/>
                  </a:lnTo>
                  <a:lnTo>
                    <a:pt x="672501" y="571498"/>
                  </a:lnTo>
                  <a:lnTo>
                    <a:pt x="680762" y="574354"/>
                  </a:lnTo>
                  <a:lnTo>
                    <a:pt x="689024" y="577211"/>
                  </a:lnTo>
                  <a:lnTo>
                    <a:pt x="696333" y="581020"/>
                  </a:lnTo>
                  <a:lnTo>
                    <a:pt x="703959" y="585463"/>
                  </a:lnTo>
                  <a:lnTo>
                    <a:pt x="711268" y="589907"/>
                  </a:lnTo>
                  <a:lnTo>
                    <a:pt x="718258" y="594667"/>
                  </a:lnTo>
                  <a:lnTo>
                    <a:pt x="725249" y="600063"/>
                  </a:lnTo>
                  <a:lnTo>
                    <a:pt x="731922" y="605776"/>
                  </a:lnTo>
                  <a:lnTo>
                    <a:pt x="738278" y="611489"/>
                  </a:lnTo>
                  <a:lnTo>
                    <a:pt x="744633" y="618154"/>
                  </a:lnTo>
                  <a:lnTo>
                    <a:pt x="750353" y="624820"/>
                  </a:lnTo>
                  <a:lnTo>
                    <a:pt x="756072" y="632437"/>
                  </a:lnTo>
                  <a:lnTo>
                    <a:pt x="761474" y="639737"/>
                  </a:lnTo>
                  <a:lnTo>
                    <a:pt x="766241" y="647354"/>
                  </a:lnTo>
                  <a:lnTo>
                    <a:pt x="771007" y="655289"/>
                  </a:lnTo>
                  <a:lnTo>
                    <a:pt x="775456" y="663541"/>
                  </a:lnTo>
                  <a:lnTo>
                    <a:pt x="779587" y="672111"/>
                  </a:lnTo>
                  <a:lnTo>
                    <a:pt x="783400" y="680998"/>
                  </a:lnTo>
                  <a:lnTo>
                    <a:pt x="786895" y="690202"/>
                  </a:lnTo>
                  <a:lnTo>
                    <a:pt x="790073" y="699406"/>
                  </a:lnTo>
                  <a:lnTo>
                    <a:pt x="792615" y="708611"/>
                  </a:lnTo>
                  <a:lnTo>
                    <a:pt x="794839" y="718450"/>
                  </a:lnTo>
                  <a:lnTo>
                    <a:pt x="796746" y="728606"/>
                  </a:lnTo>
                  <a:lnTo>
                    <a:pt x="798017" y="738445"/>
                  </a:lnTo>
                  <a:lnTo>
                    <a:pt x="799288" y="748919"/>
                  </a:lnTo>
                  <a:lnTo>
                    <a:pt x="799923" y="759076"/>
                  </a:lnTo>
                  <a:lnTo>
                    <a:pt x="800241" y="769550"/>
                  </a:lnTo>
                  <a:lnTo>
                    <a:pt x="799923" y="777802"/>
                  </a:lnTo>
                  <a:lnTo>
                    <a:pt x="799606" y="786054"/>
                  </a:lnTo>
                  <a:lnTo>
                    <a:pt x="798970" y="793989"/>
                  </a:lnTo>
                  <a:lnTo>
                    <a:pt x="798017" y="801923"/>
                  </a:lnTo>
                  <a:lnTo>
                    <a:pt x="797064" y="809541"/>
                  </a:lnTo>
                  <a:lnTo>
                    <a:pt x="795475" y="817476"/>
                  </a:lnTo>
                  <a:lnTo>
                    <a:pt x="793568" y="825093"/>
                  </a:lnTo>
                  <a:lnTo>
                    <a:pt x="791979" y="832710"/>
                  </a:lnTo>
                  <a:lnTo>
                    <a:pt x="789755" y="840328"/>
                  </a:lnTo>
                  <a:lnTo>
                    <a:pt x="787531" y="847310"/>
                  </a:lnTo>
                  <a:lnTo>
                    <a:pt x="784671" y="854293"/>
                  </a:lnTo>
                  <a:lnTo>
                    <a:pt x="781811" y="861276"/>
                  </a:lnTo>
                  <a:lnTo>
                    <a:pt x="778951" y="868258"/>
                  </a:lnTo>
                  <a:lnTo>
                    <a:pt x="775456" y="874923"/>
                  </a:lnTo>
                  <a:lnTo>
                    <a:pt x="772278" y="880954"/>
                  </a:lnTo>
                  <a:lnTo>
                    <a:pt x="768465" y="887619"/>
                  </a:lnTo>
                  <a:lnTo>
                    <a:pt x="764970" y="893649"/>
                  </a:lnTo>
                  <a:lnTo>
                    <a:pt x="760839" y="899680"/>
                  </a:lnTo>
                  <a:lnTo>
                    <a:pt x="756708" y="905393"/>
                  </a:lnTo>
                  <a:lnTo>
                    <a:pt x="752259" y="911106"/>
                  </a:lnTo>
                  <a:lnTo>
                    <a:pt x="747810" y="916501"/>
                  </a:lnTo>
                  <a:lnTo>
                    <a:pt x="743044" y="921580"/>
                  </a:lnTo>
                  <a:lnTo>
                    <a:pt x="738278" y="926341"/>
                  </a:lnTo>
                  <a:lnTo>
                    <a:pt x="733193" y="931101"/>
                  </a:lnTo>
                  <a:lnTo>
                    <a:pt x="728109" y="936180"/>
                  </a:lnTo>
                  <a:lnTo>
                    <a:pt x="722707" y="939988"/>
                  </a:lnTo>
                  <a:lnTo>
                    <a:pt x="717305" y="944114"/>
                  </a:lnTo>
                  <a:lnTo>
                    <a:pt x="711903" y="948241"/>
                  </a:lnTo>
                  <a:lnTo>
                    <a:pt x="706183" y="951414"/>
                  </a:lnTo>
                  <a:lnTo>
                    <a:pt x="700464" y="954906"/>
                  </a:lnTo>
                  <a:lnTo>
                    <a:pt x="694426" y="958080"/>
                  </a:lnTo>
                  <a:lnTo>
                    <a:pt x="688071" y="960619"/>
                  </a:lnTo>
                  <a:lnTo>
                    <a:pt x="688071" y="1044727"/>
                  </a:lnTo>
                  <a:lnTo>
                    <a:pt x="703641" y="1047266"/>
                  </a:lnTo>
                  <a:lnTo>
                    <a:pt x="718894" y="1050440"/>
                  </a:lnTo>
                  <a:lnTo>
                    <a:pt x="733829" y="1053614"/>
                  </a:lnTo>
                  <a:lnTo>
                    <a:pt x="748764" y="1057740"/>
                  </a:lnTo>
                  <a:lnTo>
                    <a:pt x="763063" y="1062184"/>
                  </a:lnTo>
                  <a:lnTo>
                    <a:pt x="777045" y="1066945"/>
                  </a:lnTo>
                  <a:lnTo>
                    <a:pt x="791026" y="1072340"/>
                  </a:lnTo>
                  <a:lnTo>
                    <a:pt x="804690" y="1078371"/>
                  </a:lnTo>
                  <a:lnTo>
                    <a:pt x="818036" y="1085036"/>
                  </a:lnTo>
                  <a:lnTo>
                    <a:pt x="831064" y="1091701"/>
                  </a:lnTo>
                  <a:lnTo>
                    <a:pt x="843775" y="1099001"/>
                  </a:lnTo>
                  <a:lnTo>
                    <a:pt x="856167" y="1106618"/>
                  </a:lnTo>
                  <a:lnTo>
                    <a:pt x="867925" y="1114871"/>
                  </a:lnTo>
                  <a:lnTo>
                    <a:pt x="879682" y="1123440"/>
                  </a:lnTo>
                  <a:lnTo>
                    <a:pt x="890804" y="1132010"/>
                  </a:lnTo>
                  <a:lnTo>
                    <a:pt x="901925" y="1141214"/>
                  </a:lnTo>
                  <a:lnTo>
                    <a:pt x="912094" y="1151370"/>
                  </a:lnTo>
                  <a:lnTo>
                    <a:pt x="921944" y="1161210"/>
                  </a:lnTo>
                  <a:lnTo>
                    <a:pt x="931795" y="1171683"/>
                  </a:lnTo>
                  <a:lnTo>
                    <a:pt x="940692" y="1182157"/>
                  </a:lnTo>
                  <a:lnTo>
                    <a:pt x="949272" y="1193266"/>
                  </a:lnTo>
                  <a:lnTo>
                    <a:pt x="957534" y="1204692"/>
                  </a:lnTo>
                  <a:lnTo>
                    <a:pt x="965160" y="1216118"/>
                  </a:lnTo>
                  <a:lnTo>
                    <a:pt x="972151" y="1227862"/>
                  </a:lnTo>
                  <a:lnTo>
                    <a:pt x="979142" y="1240557"/>
                  </a:lnTo>
                  <a:lnTo>
                    <a:pt x="985179" y="1252618"/>
                  </a:lnTo>
                  <a:lnTo>
                    <a:pt x="991217" y="1265631"/>
                  </a:lnTo>
                  <a:lnTo>
                    <a:pt x="995983" y="1278327"/>
                  </a:lnTo>
                  <a:lnTo>
                    <a:pt x="1000749" y="1291657"/>
                  </a:lnTo>
                  <a:lnTo>
                    <a:pt x="1004880" y="1304988"/>
                  </a:lnTo>
                  <a:lnTo>
                    <a:pt x="1008058" y="1318635"/>
                  </a:lnTo>
                  <a:lnTo>
                    <a:pt x="1010600" y="1332600"/>
                  </a:lnTo>
                  <a:lnTo>
                    <a:pt x="1014413" y="1484313"/>
                  </a:lnTo>
                  <a:lnTo>
                    <a:pt x="246063" y="1484313"/>
                  </a:lnTo>
                  <a:lnTo>
                    <a:pt x="249876" y="1332600"/>
                  </a:lnTo>
                  <a:lnTo>
                    <a:pt x="252419" y="1318635"/>
                  </a:lnTo>
                  <a:lnTo>
                    <a:pt x="255596" y="1304988"/>
                  </a:lnTo>
                  <a:lnTo>
                    <a:pt x="259727" y="1291657"/>
                  </a:lnTo>
                  <a:lnTo>
                    <a:pt x="264176" y="1278327"/>
                  </a:lnTo>
                  <a:lnTo>
                    <a:pt x="269260" y="1265631"/>
                  </a:lnTo>
                  <a:lnTo>
                    <a:pt x="275297" y="1252618"/>
                  </a:lnTo>
                  <a:lnTo>
                    <a:pt x="281017" y="1240557"/>
                  </a:lnTo>
                  <a:lnTo>
                    <a:pt x="288008" y="1227862"/>
                  </a:lnTo>
                  <a:lnTo>
                    <a:pt x="294999" y="1216118"/>
                  </a:lnTo>
                  <a:lnTo>
                    <a:pt x="302943" y="1204692"/>
                  </a:lnTo>
                  <a:lnTo>
                    <a:pt x="310887" y="1193266"/>
                  </a:lnTo>
                  <a:lnTo>
                    <a:pt x="319784" y="1182157"/>
                  </a:lnTo>
                  <a:lnTo>
                    <a:pt x="328682" y="1171683"/>
                  </a:lnTo>
                  <a:lnTo>
                    <a:pt x="338214" y="1161210"/>
                  </a:lnTo>
                  <a:lnTo>
                    <a:pt x="348383" y="1151370"/>
                  </a:lnTo>
                  <a:lnTo>
                    <a:pt x="358869" y="1141214"/>
                  </a:lnTo>
                  <a:lnTo>
                    <a:pt x="369673" y="1132010"/>
                  </a:lnTo>
                  <a:lnTo>
                    <a:pt x="380795" y="1123440"/>
                  </a:lnTo>
                  <a:lnTo>
                    <a:pt x="392552" y="1114871"/>
                  </a:lnTo>
                  <a:lnTo>
                    <a:pt x="404309" y="1106618"/>
                  </a:lnTo>
                  <a:lnTo>
                    <a:pt x="417020" y="1099001"/>
                  </a:lnTo>
                  <a:lnTo>
                    <a:pt x="429412" y="1091701"/>
                  </a:lnTo>
                  <a:lnTo>
                    <a:pt x="442441" y="1085036"/>
                  </a:lnTo>
                  <a:lnTo>
                    <a:pt x="455787" y="1078371"/>
                  </a:lnTo>
                  <a:lnTo>
                    <a:pt x="469450" y="1072340"/>
                  </a:lnTo>
                  <a:lnTo>
                    <a:pt x="483432" y="1066945"/>
                  </a:lnTo>
                  <a:lnTo>
                    <a:pt x="497413" y="1062184"/>
                  </a:lnTo>
                  <a:lnTo>
                    <a:pt x="511713" y="1057740"/>
                  </a:lnTo>
                  <a:lnTo>
                    <a:pt x="526648" y="1053614"/>
                  </a:lnTo>
                  <a:lnTo>
                    <a:pt x="541582" y="1050440"/>
                  </a:lnTo>
                  <a:lnTo>
                    <a:pt x="556835" y="1047266"/>
                  </a:lnTo>
                  <a:lnTo>
                    <a:pt x="571770" y="1044727"/>
                  </a:lnTo>
                  <a:lnTo>
                    <a:pt x="571770" y="960619"/>
                  </a:lnTo>
                  <a:lnTo>
                    <a:pt x="566050" y="958080"/>
                  </a:lnTo>
                  <a:lnTo>
                    <a:pt x="560013" y="954906"/>
                  </a:lnTo>
                  <a:lnTo>
                    <a:pt x="554293" y="951414"/>
                  </a:lnTo>
                  <a:lnTo>
                    <a:pt x="548573" y="948241"/>
                  </a:lnTo>
                  <a:lnTo>
                    <a:pt x="543171" y="944114"/>
                  </a:lnTo>
                  <a:lnTo>
                    <a:pt x="537452" y="939988"/>
                  </a:lnTo>
                  <a:lnTo>
                    <a:pt x="532367" y="935545"/>
                  </a:lnTo>
                  <a:lnTo>
                    <a:pt x="527283" y="931101"/>
                  </a:lnTo>
                  <a:lnTo>
                    <a:pt x="522199" y="926341"/>
                  </a:lnTo>
                  <a:lnTo>
                    <a:pt x="517433" y="921580"/>
                  </a:lnTo>
                  <a:lnTo>
                    <a:pt x="512348" y="916501"/>
                  </a:lnTo>
                  <a:lnTo>
                    <a:pt x="507900" y="911106"/>
                  </a:lnTo>
                  <a:lnTo>
                    <a:pt x="503769" y="905393"/>
                  </a:lnTo>
                  <a:lnTo>
                    <a:pt x="499638" y="899680"/>
                  </a:lnTo>
                  <a:lnTo>
                    <a:pt x="495507" y="893649"/>
                  </a:lnTo>
                  <a:lnTo>
                    <a:pt x="491694" y="887302"/>
                  </a:lnTo>
                  <a:lnTo>
                    <a:pt x="488198" y="880954"/>
                  </a:lnTo>
                  <a:lnTo>
                    <a:pt x="484385" y="874923"/>
                  </a:lnTo>
                  <a:lnTo>
                    <a:pt x="481525" y="868258"/>
                  </a:lnTo>
                  <a:lnTo>
                    <a:pt x="478665" y="861276"/>
                  </a:lnTo>
                  <a:lnTo>
                    <a:pt x="475488" y="854293"/>
                  </a:lnTo>
                  <a:lnTo>
                    <a:pt x="472946" y="847310"/>
                  </a:lnTo>
                  <a:lnTo>
                    <a:pt x="470404" y="839693"/>
                  </a:lnTo>
                  <a:lnTo>
                    <a:pt x="468497" y="832393"/>
                  </a:lnTo>
                  <a:lnTo>
                    <a:pt x="466273" y="825093"/>
                  </a:lnTo>
                  <a:lnTo>
                    <a:pt x="465002" y="817476"/>
                  </a:lnTo>
                  <a:lnTo>
                    <a:pt x="463413" y="809541"/>
                  </a:lnTo>
                  <a:lnTo>
                    <a:pt x="462142" y="801923"/>
                  </a:lnTo>
                  <a:lnTo>
                    <a:pt x="461189" y="793989"/>
                  </a:lnTo>
                  <a:lnTo>
                    <a:pt x="460871" y="786054"/>
                  </a:lnTo>
                  <a:lnTo>
                    <a:pt x="460235" y="777802"/>
                  </a:lnTo>
                  <a:lnTo>
                    <a:pt x="460235" y="769550"/>
                  </a:lnTo>
                  <a:lnTo>
                    <a:pt x="460553" y="759076"/>
                  </a:lnTo>
                  <a:lnTo>
                    <a:pt x="460871" y="748919"/>
                  </a:lnTo>
                  <a:lnTo>
                    <a:pt x="461824" y="738445"/>
                  </a:lnTo>
                  <a:lnTo>
                    <a:pt x="463413" y="728606"/>
                  </a:lnTo>
                  <a:lnTo>
                    <a:pt x="465637" y="718450"/>
                  </a:lnTo>
                  <a:lnTo>
                    <a:pt x="467862" y="708611"/>
                  </a:lnTo>
                  <a:lnTo>
                    <a:pt x="470404" y="699406"/>
                  </a:lnTo>
                  <a:lnTo>
                    <a:pt x="473264" y="690202"/>
                  </a:lnTo>
                  <a:lnTo>
                    <a:pt x="477077" y="680998"/>
                  </a:lnTo>
                  <a:lnTo>
                    <a:pt x="480890" y="672111"/>
                  </a:lnTo>
                  <a:lnTo>
                    <a:pt x="484703" y="663541"/>
                  </a:lnTo>
                  <a:lnTo>
                    <a:pt x="489152" y="655289"/>
                  </a:lnTo>
                  <a:lnTo>
                    <a:pt x="493918" y="647354"/>
                  </a:lnTo>
                  <a:lnTo>
                    <a:pt x="498685" y="639737"/>
                  </a:lnTo>
                  <a:lnTo>
                    <a:pt x="504404" y="632437"/>
                  </a:lnTo>
                  <a:lnTo>
                    <a:pt x="509806" y="624820"/>
                  </a:lnTo>
                  <a:lnTo>
                    <a:pt x="515844" y="618154"/>
                  </a:lnTo>
                  <a:lnTo>
                    <a:pt x="522199" y="611489"/>
                  </a:lnTo>
                  <a:lnTo>
                    <a:pt x="528236" y="605776"/>
                  </a:lnTo>
                  <a:lnTo>
                    <a:pt x="534909" y="600063"/>
                  </a:lnTo>
                  <a:lnTo>
                    <a:pt x="541900" y="594667"/>
                  </a:lnTo>
                  <a:lnTo>
                    <a:pt x="548891" y="589907"/>
                  </a:lnTo>
                  <a:lnTo>
                    <a:pt x="556517" y="585463"/>
                  </a:lnTo>
                  <a:lnTo>
                    <a:pt x="564144" y="581020"/>
                  </a:lnTo>
                  <a:lnTo>
                    <a:pt x="571770" y="577211"/>
                  </a:lnTo>
                  <a:lnTo>
                    <a:pt x="579714" y="574354"/>
                  </a:lnTo>
                  <a:lnTo>
                    <a:pt x="587658" y="571498"/>
                  </a:lnTo>
                  <a:lnTo>
                    <a:pt x="595920" y="569276"/>
                  </a:lnTo>
                  <a:lnTo>
                    <a:pt x="604499" y="567372"/>
                  </a:lnTo>
                  <a:lnTo>
                    <a:pt x="612761" y="566420"/>
                  </a:lnTo>
                  <a:lnTo>
                    <a:pt x="621659" y="565468"/>
                  </a:lnTo>
                  <a:lnTo>
                    <a:pt x="630238" y="565150"/>
                  </a:lnTo>
                  <a:close/>
                  <a:moveTo>
                    <a:pt x="181836" y="158167"/>
                  </a:moveTo>
                  <a:lnTo>
                    <a:pt x="178980" y="158484"/>
                  </a:lnTo>
                  <a:lnTo>
                    <a:pt x="176441" y="159119"/>
                  </a:lnTo>
                  <a:lnTo>
                    <a:pt x="173902" y="160390"/>
                  </a:lnTo>
                  <a:lnTo>
                    <a:pt x="171681" y="161343"/>
                  </a:lnTo>
                  <a:lnTo>
                    <a:pt x="169459" y="162613"/>
                  </a:lnTo>
                  <a:lnTo>
                    <a:pt x="167238" y="163884"/>
                  </a:lnTo>
                  <a:lnTo>
                    <a:pt x="165651" y="165789"/>
                  </a:lnTo>
                  <a:lnTo>
                    <a:pt x="164065" y="167695"/>
                  </a:lnTo>
                  <a:lnTo>
                    <a:pt x="162478" y="169918"/>
                  </a:lnTo>
                  <a:lnTo>
                    <a:pt x="161209" y="171824"/>
                  </a:lnTo>
                  <a:lnTo>
                    <a:pt x="159939" y="174364"/>
                  </a:lnTo>
                  <a:lnTo>
                    <a:pt x="159305" y="176588"/>
                  </a:lnTo>
                  <a:lnTo>
                    <a:pt x="158352" y="179128"/>
                  </a:lnTo>
                  <a:lnTo>
                    <a:pt x="158035" y="181669"/>
                  </a:lnTo>
                  <a:lnTo>
                    <a:pt x="157718" y="184210"/>
                  </a:lnTo>
                  <a:lnTo>
                    <a:pt x="157718" y="1440334"/>
                  </a:lnTo>
                  <a:lnTo>
                    <a:pt x="158352" y="1447639"/>
                  </a:lnTo>
                  <a:lnTo>
                    <a:pt x="159622" y="1454944"/>
                  </a:lnTo>
                  <a:lnTo>
                    <a:pt x="161526" y="1463202"/>
                  </a:lnTo>
                  <a:lnTo>
                    <a:pt x="164065" y="1471142"/>
                  </a:lnTo>
                  <a:lnTo>
                    <a:pt x="167238" y="1479717"/>
                  </a:lnTo>
                  <a:lnTo>
                    <a:pt x="171363" y="1488610"/>
                  </a:lnTo>
                  <a:lnTo>
                    <a:pt x="175806" y="1497185"/>
                  </a:lnTo>
                  <a:lnTo>
                    <a:pt x="181201" y="1506078"/>
                  </a:lnTo>
                  <a:lnTo>
                    <a:pt x="187230" y="1514336"/>
                  </a:lnTo>
                  <a:lnTo>
                    <a:pt x="193577" y="1522594"/>
                  </a:lnTo>
                  <a:lnTo>
                    <a:pt x="200876" y="1530534"/>
                  </a:lnTo>
                  <a:lnTo>
                    <a:pt x="208492" y="1538156"/>
                  </a:lnTo>
                  <a:lnTo>
                    <a:pt x="216743" y="1545143"/>
                  </a:lnTo>
                  <a:lnTo>
                    <a:pt x="225629" y="1551178"/>
                  </a:lnTo>
                  <a:lnTo>
                    <a:pt x="230389" y="1554354"/>
                  </a:lnTo>
                  <a:lnTo>
                    <a:pt x="235149" y="1557212"/>
                  </a:lnTo>
                  <a:lnTo>
                    <a:pt x="239909" y="1559753"/>
                  </a:lnTo>
                  <a:lnTo>
                    <a:pt x="244669" y="1561976"/>
                  </a:lnTo>
                  <a:lnTo>
                    <a:pt x="1018979" y="1561976"/>
                  </a:lnTo>
                  <a:lnTo>
                    <a:pt x="1018979" y="1559436"/>
                  </a:lnTo>
                  <a:lnTo>
                    <a:pt x="1028182" y="1554354"/>
                  </a:lnTo>
                  <a:lnTo>
                    <a:pt x="1037068" y="1548637"/>
                  </a:lnTo>
                  <a:lnTo>
                    <a:pt x="1045636" y="1542603"/>
                  </a:lnTo>
                  <a:lnTo>
                    <a:pt x="1053252" y="1535298"/>
                  </a:lnTo>
                  <a:lnTo>
                    <a:pt x="1060551" y="1527993"/>
                  </a:lnTo>
                  <a:lnTo>
                    <a:pt x="1067532" y="1520370"/>
                  </a:lnTo>
                  <a:lnTo>
                    <a:pt x="1073879" y="1512113"/>
                  </a:lnTo>
                  <a:lnTo>
                    <a:pt x="1079908" y="1504173"/>
                  </a:lnTo>
                  <a:lnTo>
                    <a:pt x="1084986" y="1495597"/>
                  </a:lnTo>
                  <a:lnTo>
                    <a:pt x="1089429" y="1487022"/>
                  </a:lnTo>
                  <a:lnTo>
                    <a:pt x="1093554" y="1479082"/>
                  </a:lnTo>
                  <a:lnTo>
                    <a:pt x="1096728" y="1470507"/>
                  </a:lnTo>
                  <a:lnTo>
                    <a:pt x="1099266" y="1462884"/>
                  </a:lnTo>
                  <a:lnTo>
                    <a:pt x="1101170" y="1454626"/>
                  </a:lnTo>
                  <a:lnTo>
                    <a:pt x="1102122" y="1447321"/>
                  </a:lnTo>
                  <a:lnTo>
                    <a:pt x="1102757" y="1440334"/>
                  </a:lnTo>
                  <a:lnTo>
                    <a:pt x="1102757" y="184210"/>
                  </a:lnTo>
                  <a:lnTo>
                    <a:pt x="1102122" y="181669"/>
                  </a:lnTo>
                  <a:lnTo>
                    <a:pt x="1101805" y="179128"/>
                  </a:lnTo>
                  <a:lnTo>
                    <a:pt x="1101170" y="176588"/>
                  </a:lnTo>
                  <a:lnTo>
                    <a:pt x="1100536" y="174364"/>
                  </a:lnTo>
                  <a:lnTo>
                    <a:pt x="1099266" y="171824"/>
                  </a:lnTo>
                  <a:lnTo>
                    <a:pt x="1097997" y="169918"/>
                  </a:lnTo>
                  <a:lnTo>
                    <a:pt x="1096410" y="167695"/>
                  </a:lnTo>
                  <a:lnTo>
                    <a:pt x="1094824" y="165789"/>
                  </a:lnTo>
                  <a:lnTo>
                    <a:pt x="1092919" y="163884"/>
                  </a:lnTo>
                  <a:lnTo>
                    <a:pt x="1090698" y="162613"/>
                  </a:lnTo>
                  <a:lnTo>
                    <a:pt x="1088794" y="161343"/>
                  </a:lnTo>
                  <a:lnTo>
                    <a:pt x="1086573" y="160390"/>
                  </a:lnTo>
                  <a:lnTo>
                    <a:pt x="1083716" y="159119"/>
                  </a:lnTo>
                  <a:lnTo>
                    <a:pt x="1081178" y="158484"/>
                  </a:lnTo>
                  <a:lnTo>
                    <a:pt x="1078639" y="158167"/>
                  </a:lnTo>
                  <a:lnTo>
                    <a:pt x="1076100" y="158167"/>
                  </a:lnTo>
                  <a:lnTo>
                    <a:pt x="184374" y="158167"/>
                  </a:lnTo>
                  <a:lnTo>
                    <a:pt x="181836" y="158167"/>
                  </a:lnTo>
                  <a:close/>
                  <a:moveTo>
                    <a:pt x="1414463" y="157162"/>
                  </a:moveTo>
                  <a:lnTo>
                    <a:pt x="2153497" y="157162"/>
                  </a:lnTo>
                  <a:lnTo>
                    <a:pt x="2161123" y="157162"/>
                  </a:lnTo>
                  <a:lnTo>
                    <a:pt x="2169066" y="158114"/>
                  </a:lnTo>
                  <a:lnTo>
                    <a:pt x="2176374" y="158749"/>
                  </a:lnTo>
                  <a:lnTo>
                    <a:pt x="2183364" y="160337"/>
                  </a:lnTo>
                  <a:lnTo>
                    <a:pt x="2190671" y="161924"/>
                  </a:lnTo>
                  <a:lnTo>
                    <a:pt x="2197661" y="163829"/>
                  </a:lnTo>
                  <a:lnTo>
                    <a:pt x="2204651" y="166052"/>
                  </a:lnTo>
                  <a:lnTo>
                    <a:pt x="2211324" y="168909"/>
                  </a:lnTo>
                  <a:lnTo>
                    <a:pt x="2217996" y="172084"/>
                  </a:lnTo>
                  <a:lnTo>
                    <a:pt x="2224350" y="174942"/>
                  </a:lnTo>
                  <a:lnTo>
                    <a:pt x="2230387" y="178752"/>
                  </a:lnTo>
                  <a:lnTo>
                    <a:pt x="2236424" y="182562"/>
                  </a:lnTo>
                  <a:lnTo>
                    <a:pt x="2242461" y="186689"/>
                  </a:lnTo>
                  <a:lnTo>
                    <a:pt x="2247862" y="191134"/>
                  </a:lnTo>
                  <a:lnTo>
                    <a:pt x="2253264" y="195579"/>
                  </a:lnTo>
                  <a:lnTo>
                    <a:pt x="2258665" y="200659"/>
                  </a:lnTo>
                  <a:lnTo>
                    <a:pt x="2263431" y="206057"/>
                  </a:lnTo>
                  <a:lnTo>
                    <a:pt x="2268197" y="211137"/>
                  </a:lnTo>
                  <a:lnTo>
                    <a:pt x="2272645" y="216852"/>
                  </a:lnTo>
                  <a:lnTo>
                    <a:pt x="2276776" y="222567"/>
                  </a:lnTo>
                  <a:lnTo>
                    <a:pt x="2280270" y="228917"/>
                  </a:lnTo>
                  <a:lnTo>
                    <a:pt x="2284083" y="234949"/>
                  </a:lnTo>
                  <a:lnTo>
                    <a:pt x="2287261" y="241299"/>
                  </a:lnTo>
                  <a:lnTo>
                    <a:pt x="2290438" y="247967"/>
                  </a:lnTo>
                  <a:lnTo>
                    <a:pt x="2292980" y="254634"/>
                  </a:lnTo>
                  <a:lnTo>
                    <a:pt x="2295204" y="261619"/>
                  </a:lnTo>
                  <a:lnTo>
                    <a:pt x="2297428" y="268604"/>
                  </a:lnTo>
                  <a:lnTo>
                    <a:pt x="2298699" y="275589"/>
                  </a:lnTo>
                  <a:lnTo>
                    <a:pt x="2300287" y="282892"/>
                  </a:lnTo>
                  <a:lnTo>
                    <a:pt x="2300923" y="290512"/>
                  </a:lnTo>
                  <a:lnTo>
                    <a:pt x="2301876" y="297814"/>
                  </a:lnTo>
                  <a:lnTo>
                    <a:pt x="2301876" y="305434"/>
                  </a:lnTo>
                  <a:lnTo>
                    <a:pt x="2301876" y="1484630"/>
                  </a:lnTo>
                  <a:lnTo>
                    <a:pt x="2301876" y="1497013"/>
                  </a:lnTo>
                  <a:lnTo>
                    <a:pt x="2300923" y="1509078"/>
                  </a:lnTo>
                  <a:lnTo>
                    <a:pt x="2299652" y="1521143"/>
                  </a:lnTo>
                  <a:lnTo>
                    <a:pt x="2298063" y="1533208"/>
                  </a:lnTo>
                  <a:lnTo>
                    <a:pt x="2295839" y="1544638"/>
                  </a:lnTo>
                  <a:lnTo>
                    <a:pt x="2292980" y="1555433"/>
                  </a:lnTo>
                  <a:lnTo>
                    <a:pt x="2289802" y="1566545"/>
                  </a:lnTo>
                  <a:lnTo>
                    <a:pt x="2285990" y="1577340"/>
                  </a:lnTo>
                  <a:lnTo>
                    <a:pt x="2281859" y="1587500"/>
                  </a:lnTo>
                  <a:lnTo>
                    <a:pt x="2277093" y="1597660"/>
                  </a:lnTo>
                  <a:lnTo>
                    <a:pt x="2271374" y="1607503"/>
                  </a:lnTo>
                  <a:lnTo>
                    <a:pt x="2265655" y="1616710"/>
                  </a:lnTo>
                  <a:lnTo>
                    <a:pt x="2259300" y="1625918"/>
                  </a:lnTo>
                  <a:lnTo>
                    <a:pt x="2252310" y="1634808"/>
                  </a:lnTo>
                  <a:lnTo>
                    <a:pt x="2244685" y="1643063"/>
                  </a:lnTo>
                  <a:lnTo>
                    <a:pt x="2236424" y="1651000"/>
                  </a:lnTo>
                  <a:lnTo>
                    <a:pt x="2227846" y="1658938"/>
                  </a:lnTo>
                  <a:lnTo>
                    <a:pt x="2218631" y="1665923"/>
                  </a:lnTo>
                  <a:lnTo>
                    <a:pt x="2208782" y="1672908"/>
                  </a:lnTo>
                  <a:lnTo>
                    <a:pt x="2198297" y="1678940"/>
                  </a:lnTo>
                  <a:lnTo>
                    <a:pt x="2187494" y="1684973"/>
                  </a:lnTo>
                  <a:lnTo>
                    <a:pt x="2176056" y="1690370"/>
                  </a:lnTo>
                  <a:lnTo>
                    <a:pt x="2163664" y="1695450"/>
                  </a:lnTo>
                  <a:lnTo>
                    <a:pt x="2150955" y="1700213"/>
                  </a:lnTo>
                  <a:lnTo>
                    <a:pt x="2137611" y="1704023"/>
                  </a:lnTo>
                  <a:lnTo>
                    <a:pt x="2123631" y="1707515"/>
                  </a:lnTo>
                  <a:lnTo>
                    <a:pt x="2108698" y="1710373"/>
                  </a:lnTo>
                  <a:lnTo>
                    <a:pt x="2093764" y="1712913"/>
                  </a:lnTo>
                  <a:lnTo>
                    <a:pt x="2077878" y="1715135"/>
                  </a:lnTo>
                  <a:lnTo>
                    <a:pt x="2061038" y="1716405"/>
                  </a:lnTo>
                  <a:lnTo>
                    <a:pt x="2044199" y="1717358"/>
                  </a:lnTo>
                  <a:lnTo>
                    <a:pt x="2026406" y="1717675"/>
                  </a:lnTo>
                  <a:lnTo>
                    <a:pt x="1563159" y="1717675"/>
                  </a:lnTo>
                  <a:lnTo>
                    <a:pt x="1551721" y="1717358"/>
                  </a:lnTo>
                  <a:lnTo>
                    <a:pt x="1540601" y="1716723"/>
                  </a:lnTo>
                  <a:lnTo>
                    <a:pt x="1529163" y="1715453"/>
                  </a:lnTo>
                  <a:lnTo>
                    <a:pt x="1518042" y="1714500"/>
                  </a:lnTo>
                  <a:lnTo>
                    <a:pt x="1506922" y="1712913"/>
                  </a:lnTo>
                  <a:lnTo>
                    <a:pt x="1495801" y="1710690"/>
                  </a:lnTo>
                  <a:lnTo>
                    <a:pt x="1485634" y="1709103"/>
                  </a:lnTo>
                  <a:lnTo>
                    <a:pt x="1475149" y="1706880"/>
                  </a:lnTo>
                  <a:lnTo>
                    <a:pt x="1456085" y="1701800"/>
                  </a:lnTo>
                  <a:lnTo>
                    <a:pt x="1439246" y="1697038"/>
                  </a:lnTo>
                  <a:lnTo>
                    <a:pt x="1424948" y="1692593"/>
                  </a:lnTo>
                  <a:lnTo>
                    <a:pt x="1414463" y="1688783"/>
                  </a:lnTo>
                  <a:lnTo>
                    <a:pt x="1414463" y="1342708"/>
                  </a:lnTo>
                  <a:lnTo>
                    <a:pt x="1416687" y="1347470"/>
                  </a:lnTo>
                  <a:lnTo>
                    <a:pt x="1419229" y="1352233"/>
                  </a:lnTo>
                  <a:lnTo>
                    <a:pt x="1422088" y="1357630"/>
                  </a:lnTo>
                  <a:lnTo>
                    <a:pt x="1425583" y="1362393"/>
                  </a:lnTo>
                  <a:lnTo>
                    <a:pt x="1429078" y="1367473"/>
                  </a:lnTo>
                  <a:lnTo>
                    <a:pt x="1433209" y="1372235"/>
                  </a:lnTo>
                  <a:lnTo>
                    <a:pt x="1437657" y="1376998"/>
                  </a:lnTo>
                  <a:lnTo>
                    <a:pt x="1442105" y="1381760"/>
                  </a:lnTo>
                  <a:lnTo>
                    <a:pt x="1446871" y="1386523"/>
                  </a:lnTo>
                  <a:lnTo>
                    <a:pt x="1451637" y="1390968"/>
                  </a:lnTo>
                  <a:lnTo>
                    <a:pt x="1456721" y="1395413"/>
                  </a:lnTo>
                  <a:lnTo>
                    <a:pt x="1462440" y="1399540"/>
                  </a:lnTo>
                  <a:lnTo>
                    <a:pt x="1467523" y="1403350"/>
                  </a:lnTo>
                  <a:lnTo>
                    <a:pt x="1472925" y="1406525"/>
                  </a:lnTo>
                  <a:lnTo>
                    <a:pt x="1478644" y="1410018"/>
                  </a:lnTo>
                  <a:lnTo>
                    <a:pt x="1484045" y="1412558"/>
                  </a:lnTo>
                  <a:lnTo>
                    <a:pt x="1484045" y="1413510"/>
                  </a:lnTo>
                  <a:lnTo>
                    <a:pt x="2108062" y="1413510"/>
                  </a:lnTo>
                  <a:lnTo>
                    <a:pt x="2108062" y="1410335"/>
                  </a:lnTo>
                  <a:lnTo>
                    <a:pt x="2115370" y="1406208"/>
                  </a:lnTo>
                  <a:lnTo>
                    <a:pt x="2122360" y="1401763"/>
                  </a:lnTo>
                  <a:lnTo>
                    <a:pt x="2129032" y="1396683"/>
                  </a:lnTo>
                  <a:lnTo>
                    <a:pt x="2135387" y="1390968"/>
                  </a:lnTo>
                  <a:lnTo>
                    <a:pt x="2141106" y="1385253"/>
                  </a:lnTo>
                  <a:lnTo>
                    <a:pt x="2146825" y="1378903"/>
                  </a:lnTo>
                  <a:lnTo>
                    <a:pt x="2151909" y="1372235"/>
                  </a:lnTo>
                  <a:lnTo>
                    <a:pt x="2156357" y="1365568"/>
                  </a:lnTo>
                  <a:lnTo>
                    <a:pt x="2160805" y="1358900"/>
                  </a:lnTo>
                  <a:lnTo>
                    <a:pt x="2163982" y="1352233"/>
                  </a:lnTo>
                  <a:lnTo>
                    <a:pt x="2167477" y="1345883"/>
                  </a:lnTo>
                  <a:lnTo>
                    <a:pt x="2170019" y="1339215"/>
                  </a:lnTo>
                  <a:lnTo>
                    <a:pt x="2172243" y="1332865"/>
                  </a:lnTo>
                  <a:lnTo>
                    <a:pt x="2173832" y="1326515"/>
                  </a:lnTo>
                  <a:lnTo>
                    <a:pt x="2174467" y="1320800"/>
                  </a:lnTo>
                  <a:lnTo>
                    <a:pt x="2174785" y="1315085"/>
                  </a:lnTo>
                  <a:lnTo>
                    <a:pt x="2174785" y="305434"/>
                  </a:lnTo>
                  <a:lnTo>
                    <a:pt x="2174467" y="301307"/>
                  </a:lnTo>
                  <a:lnTo>
                    <a:pt x="2172879" y="297497"/>
                  </a:lnTo>
                  <a:lnTo>
                    <a:pt x="2171290" y="293687"/>
                  </a:lnTo>
                  <a:lnTo>
                    <a:pt x="2168430" y="290829"/>
                  </a:lnTo>
                  <a:lnTo>
                    <a:pt x="2165571" y="288289"/>
                  </a:lnTo>
                  <a:lnTo>
                    <a:pt x="2162076" y="286067"/>
                  </a:lnTo>
                  <a:lnTo>
                    <a:pt x="2157945" y="284797"/>
                  </a:lnTo>
                  <a:lnTo>
                    <a:pt x="2153497" y="284479"/>
                  </a:lnTo>
                  <a:lnTo>
                    <a:pt x="1414463" y="284479"/>
                  </a:lnTo>
                  <a:lnTo>
                    <a:pt x="1414463" y="157162"/>
                  </a:lnTo>
                  <a:close/>
                  <a:moveTo>
                    <a:pt x="184374" y="0"/>
                  </a:moveTo>
                  <a:lnTo>
                    <a:pt x="1076100" y="0"/>
                  </a:lnTo>
                  <a:lnTo>
                    <a:pt x="1085621" y="317"/>
                  </a:lnTo>
                  <a:lnTo>
                    <a:pt x="1094824" y="953"/>
                  </a:lnTo>
                  <a:lnTo>
                    <a:pt x="1104026" y="1905"/>
                  </a:lnTo>
                  <a:lnTo>
                    <a:pt x="1113229" y="3494"/>
                  </a:lnTo>
                  <a:lnTo>
                    <a:pt x="1122115" y="5717"/>
                  </a:lnTo>
                  <a:lnTo>
                    <a:pt x="1131000" y="8258"/>
                  </a:lnTo>
                  <a:lnTo>
                    <a:pt x="1139568" y="11434"/>
                  </a:lnTo>
                  <a:lnTo>
                    <a:pt x="1147502" y="14610"/>
                  </a:lnTo>
                  <a:lnTo>
                    <a:pt x="1156070" y="18421"/>
                  </a:lnTo>
                  <a:lnTo>
                    <a:pt x="1163686" y="22232"/>
                  </a:lnTo>
                  <a:lnTo>
                    <a:pt x="1171620" y="26679"/>
                  </a:lnTo>
                  <a:lnTo>
                    <a:pt x="1178919" y="31443"/>
                  </a:lnTo>
                  <a:lnTo>
                    <a:pt x="1186217" y="36842"/>
                  </a:lnTo>
                  <a:lnTo>
                    <a:pt x="1193199" y="42241"/>
                  </a:lnTo>
                  <a:lnTo>
                    <a:pt x="1199863" y="47640"/>
                  </a:lnTo>
                  <a:lnTo>
                    <a:pt x="1206210" y="53993"/>
                  </a:lnTo>
                  <a:lnTo>
                    <a:pt x="1212557" y="60345"/>
                  </a:lnTo>
                  <a:lnTo>
                    <a:pt x="1218269" y="67014"/>
                  </a:lnTo>
                  <a:lnTo>
                    <a:pt x="1223981" y="74002"/>
                  </a:lnTo>
                  <a:lnTo>
                    <a:pt x="1229058" y="81306"/>
                  </a:lnTo>
                  <a:lnTo>
                    <a:pt x="1233818" y="88611"/>
                  </a:lnTo>
                  <a:lnTo>
                    <a:pt x="1238261" y="96551"/>
                  </a:lnTo>
                  <a:lnTo>
                    <a:pt x="1242387" y="104492"/>
                  </a:lnTo>
                  <a:lnTo>
                    <a:pt x="1245877" y="112749"/>
                  </a:lnTo>
                  <a:lnTo>
                    <a:pt x="1249368" y="121325"/>
                  </a:lnTo>
                  <a:lnTo>
                    <a:pt x="1252224" y="129582"/>
                  </a:lnTo>
                  <a:lnTo>
                    <a:pt x="1254446" y="138475"/>
                  </a:lnTo>
                  <a:lnTo>
                    <a:pt x="1256667" y="147368"/>
                  </a:lnTo>
                  <a:lnTo>
                    <a:pt x="1258254" y="156261"/>
                  </a:lnTo>
                  <a:lnTo>
                    <a:pt x="1259523" y="165472"/>
                  </a:lnTo>
                  <a:lnTo>
                    <a:pt x="1259840" y="175000"/>
                  </a:lnTo>
                  <a:lnTo>
                    <a:pt x="1260475" y="184210"/>
                  </a:lnTo>
                  <a:lnTo>
                    <a:pt x="1260475" y="1651541"/>
                  </a:lnTo>
                  <a:lnTo>
                    <a:pt x="1259840" y="1667103"/>
                  </a:lnTo>
                  <a:lnTo>
                    <a:pt x="1259206" y="1682348"/>
                  </a:lnTo>
                  <a:lnTo>
                    <a:pt x="1257936" y="1696958"/>
                  </a:lnTo>
                  <a:lnTo>
                    <a:pt x="1255715" y="1711886"/>
                  </a:lnTo>
                  <a:lnTo>
                    <a:pt x="1252542" y="1725860"/>
                  </a:lnTo>
                  <a:lnTo>
                    <a:pt x="1249368" y="1739835"/>
                  </a:lnTo>
                  <a:lnTo>
                    <a:pt x="1245243" y="1753492"/>
                  </a:lnTo>
                  <a:lnTo>
                    <a:pt x="1240483" y="1766831"/>
                  </a:lnTo>
                  <a:lnTo>
                    <a:pt x="1235405" y="1779535"/>
                  </a:lnTo>
                  <a:lnTo>
                    <a:pt x="1229376" y="1792239"/>
                  </a:lnTo>
                  <a:lnTo>
                    <a:pt x="1222712" y="1804308"/>
                  </a:lnTo>
                  <a:lnTo>
                    <a:pt x="1215413" y="1816060"/>
                  </a:lnTo>
                  <a:lnTo>
                    <a:pt x="1207162" y="1827493"/>
                  </a:lnTo>
                  <a:lnTo>
                    <a:pt x="1198594" y="1838292"/>
                  </a:lnTo>
                  <a:lnTo>
                    <a:pt x="1189391" y="1848773"/>
                  </a:lnTo>
                  <a:lnTo>
                    <a:pt x="1179236" y="1858619"/>
                  </a:lnTo>
                  <a:lnTo>
                    <a:pt x="1168129" y="1868147"/>
                  </a:lnTo>
                  <a:lnTo>
                    <a:pt x="1156705" y="1877040"/>
                  </a:lnTo>
                  <a:lnTo>
                    <a:pt x="1144646" y="1885615"/>
                  </a:lnTo>
                  <a:lnTo>
                    <a:pt x="1131635" y="1893555"/>
                  </a:lnTo>
                  <a:lnTo>
                    <a:pt x="1117989" y="1900860"/>
                  </a:lnTo>
                  <a:lnTo>
                    <a:pt x="1103709" y="1907530"/>
                  </a:lnTo>
                  <a:lnTo>
                    <a:pt x="1088794" y="1913882"/>
                  </a:lnTo>
                  <a:lnTo>
                    <a:pt x="1072927" y="1919599"/>
                  </a:lnTo>
                  <a:lnTo>
                    <a:pt x="1056108" y="1924680"/>
                  </a:lnTo>
                  <a:lnTo>
                    <a:pt x="1038654" y="1929127"/>
                  </a:lnTo>
                  <a:lnTo>
                    <a:pt x="1020566" y="1932620"/>
                  </a:lnTo>
                  <a:lnTo>
                    <a:pt x="1001526" y="1936114"/>
                  </a:lnTo>
                  <a:lnTo>
                    <a:pt x="981851" y="1938337"/>
                  </a:lnTo>
                  <a:lnTo>
                    <a:pt x="961541" y="1940243"/>
                  </a:lnTo>
                  <a:lnTo>
                    <a:pt x="940279" y="1941196"/>
                  </a:lnTo>
                  <a:lnTo>
                    <a:pt x="918065" y="1941513"/>
                  </a:lnTo>
                  <a:lnTo>
                    <a:pt x="342410" y="1941513"/>
                  </a:lnTo>
                  <a:lnTo>
                    <a:pt x="321148" y="1941196"/>
                  </a:lnTo>
                  <a:lnTo>
                    <a:pt x="300839" y="1940243"/>
                  </a:lnTo>
                  <a:lnTo>
                    <a:pt x="280846" y="1938337"/>
                  </a:lnTo>
                  <a:lnTo>
                    <a:pt x="261806" y="1936114"/>
                  </a:lnTo>
                  <a:lnTo>
                    <a:pt x="242765" y="1932938"/>
                  </a:lnTo>
                  <a:lnTo>
                    <a:pt x="225311" y="1929444"/>
                  </a:lnTo>
                  <a:lnTo>
                    <a:pt x="208175" y="1924998"/>
                  </a:lnTo>
                  <a:lnTo>
                    <a:pt x="191673" y="1920234"/>
                  </a:lnTo>
                  <a:lnTo>
                    <a:pt x="175806" y="1914517"/>
                  </a:lnTo>
                  <a:lnTo>
                    <a:pt x="160574" y="1908800"/>
                  </a:lnTo>
                  <a:lnTo>
                    <a:pt x="146294" y="1902130"/>
                  </a:lnTo>
                  <a:lnTo>
                    <a:pt x="132648" y="1894825"/>
                  </a:lnTo>
                  <a:lnTo>
                    <a:pt x="119954" y="1886885"/>
                  </a:lnTo>
                  <a:lnTo>
                    <a:pt x="107261" y="1878628"/>
                  </a:lnTo>
                  <a:lnTo>
                    <a:pt x="95836" y="1869735"/>
                  </a:lnTo>
                  <a:lnTo>
                    <a:pt x="84730" y="1860524"/>
                  </a:lnTo>
                  <a:lnTo>
                    <a:pt x="74575" y="1850361"/>
                  </a:lnTo>
                  <a:lnTo>
                    <a:pt x="64737" y="1840198"/>
                  </a:lnTo>
                  <a:lnTo>
                    <a:pt x="55534" y="1829399"/>
                  </a:lnTo>
                  <a:lnTo>
                    <a:pt x="47601" y="1817965"/>
                  </a:lnTo>
                  <a:lnTo>
                    <a:pt x="39985" y="1806532"/>
                  </a:lnTo>
                  <a:lnTo>
                    <a:pt x="32686" y="1794463"/>
                  </a:lnTo>
                  <a:lnTo>
                    <a:pt x="26656" y="1781758"/>
                  </a:lnTo>
                  <a:lnTo>
                    <a:pt x="20944" y="1768419"/>
                  </a:lnTo>
                  <a:lnTo>
                    <a:pt x="16184" y="1755397"/>
                  </a:lnTo>
                  <a:lnTo>
                    <a:pt x="11741" y="1741740"/>
                  </a:lnTo>
                  <a:lnTo>
                    <a:pt x="8251" y="1727131"/>
                  </a:lnTo>
                  <a:lnTo>
                    <a:pt x="5077" y="1712838"/>
                  </a:lnTo>
                  <a:lnTo>
                    <a:pt x="2856" y="1698229"/>
                  </a:lnTo>
                  <a:lnTo>
                    <a:pt x="1269" y="1682984"/>
                  </a:lnTo>
                  <a:lnTo>
                    <a:pt x="317" y="1667421"/>
                  </a:lnTo>
                  <a:lnTo>
                    <a:pt x="0" y="1651541"/>
                  </a:lnTo>
                  <a:lnTo>
                    <a:pt x="0" y="184210"/>
                  </a:lnTo>
                  <a:lnTo>
                    <a:pt x="0" y="175000"/>
                  </a:lnTo>
                  <a:lnTo>
                    <a:pt x="634" y="165472"/>
                  </a:lnTo>
                  <a:lnTo>
                    <a:pt x="1904" y="156261"/>
                  </a:lnTo>
                  <a:lnTo>
                    <a:pt x="3808" y="147368"/>
                  </a:lnTo>
                  <a:lnTo>
                    <a:pt x="6029" y="138475"/>
                  </a:lnTo>
                  <a:lnTo>
                    <a:pt x="8251" y="129582"/>
                  </a:lnTo>
                  <a:lnTo>
                    <a:pt x="11107" y="121325"/>
                  </a:lnTo>
                  <a:lnTo>
                    <a:pt x="14280" y="112749"/>
                  </a:lnTo>
                  <a:lnTo>
                    <a:pt x="18088" y="104492"/>
                  </a:lnTo>
                  <a:lnTo>
                    <a:pt x="22214" y="96551"/>
                  </a:lnTo>
                  <a:lnTo>
                    <a:pt x="26656" y="88611"/>
                  </a:lnTo>
                  <a:lnTo>
                    <a:pt x="31416" y="81306"/>
                  </a:lnTo>
                  <a:lnTo>
                    <a:pt x="36494" y="74002"/>
                  </a:lnTo>
                  <a:lnTo>
                    <a:pt x="41889" y="67014"/>
                  </a:lnTo>
                  <a:lnTo>
                    <a:pt x="47918" y="60345"/>
                  </a:lnTo>
                  <a:lnTo>
                    <a:pt x="53948" y="53993"/>
                  </a:lnTo>
                  <a:lnTo>
                    <a:pt x="60612" y="47640"/>
                  </a:lnTo>
                  <a:lnTo>
                    <a:pt x="66959" y="42241"/>
                  </a:lnTo>
                  <a:lnTo>
                    <a:pt x="74257" y="36842"/>
                  </a:lnTo>
                  <a:lnTo>
                    <a:pt x="81556" y="31443"/>
                  </a:lnTo>
                  <a:lnTo>
                    <a:pt x="88855" y="26679"/>
                  </a:lnTo>
                  <a:lnTo>
                    <a:pt x="96471" y="22232"/>
                  </a:lnTo>
                  <a:lnTo>
                    <a:pt x="104405" y="18421"/>
                  </a:lnTo>
                  <a:lnTo>
                    <a:pt x="112338" y="14610"/>
                  </a:lnTo>
                  <a:lnTo>
                    <a:pt x="120906" y="11434"/>
                  </a:lnTo>
                  <a:lnTo>
                    <a:pt x="129475" y="8258"/>
                  </a:lnTo>
                  <a:lnTo>
                    <a:pt x="138360" y="5717"/>
                  </a:lnTo>
                  <a:lnTo>
                    <a:pt x="146928" y="3494"/>
                  </a:lnTo>
                  <a:lnTo>
                    <a:pt x="156131" y="1905"/>
                  </a:lnTo>
                  <a:lnTo>
                    <a:pt x="165651" y="953"/>
                  </a:lnTo>
                  <a:lnTo>
                    <a:pt x="174854" y="317"/>
                  </a:lnTo>
                  <a:lnTo>
                    <a:pt x="1843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/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410140" y="1823672"/>
            <a:ext cx="2024333" cy="809733"/>
            <a:chOff x="818583" y="1644226"/>
            <a:chExt cx="1602178" cy="640871"/>
          </a:xfrm>
        </p:grpSpPr>
        <p:sp>
          <p:nvSpPr>
            <p:cNvPr id="32" name="任意多边形 31"/>
            <p:cNvSpPr/>
            <p:nvPr/>
          </p:nvSpPr>
          <p:spPr>
            <a:xfrm>
              <a:off x="818583" y="1644226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9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添加文字</a:t>
              </a:r>
              <a:endParaRPr kumimoji="0" lang="en-US" sz="9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33" name="MH_Other_10"/>
            <p:cNvSpPr/>
            <p:nvPr>
              <p:custDataLst>
                <p:tags r:id="rId2"/>
              </p:custDataLst>
            </p:nvPr>
          </p:nvSpPr>
          <p:spPr>
            <a:xfrm>
              <a:off x="1528025" y="1710039"/>
              <a:ext cx="238959" cy="287837"/>
            </a:xfrm>
            <a:custGeom>
              <a:avLst/>
              <a:gdLst/>
              <a:ahLst/>
              <a:cxnLst/>
              <a:rect l="l" t="t" r="r" b="b"/>
              <a:pathLst>
                <a:path w="1674290" h="2018114">
                  <a:moveTo>
                    <a:pt x="307141" y="691642"/>
                  </a:moveTo>
                  <a:lnTo>
                    <a:pt x="1378912" y="691642"/>
                  </a:lnTo>
                  <a:lnTo>
                    <a:pt x="1369387" y="1458335"/>
                  </a:lnTo>
                  <a:cubicBezTo>
                    <a:pt x="1369387" y="1541769"/>
                    <a:pt x="1301750" y="1609406"/>
                    <a:pt x="1218316" y="1609406"/>
                  </a:cubicBezTo>
                  <a:lnTo>
                    <a:pt x="1158892" y="1609406"/>
                  </a:lnTo>
                  <a:lnTo>
                    <a:pt x="1158892" y="1898352"/>
                  </a:lnTo>
                  <a:cubicBezTo>
                    <a:pt x="1158892" y="1964495"/>
                    <a:pt x="1105273" y="2018114"/>
                    <a:pt x="1039130" y="2018114"/>
                  </a:cubicBezTo>
                  <a:cubicBezTo>
                    <a:pt x="972987" y="2018114"/>
                    <a:pt x="919368" y="1964495"/>
                    <a:pt x="919368" y="1898352"/>
                  </a:cubicBezTo>
                  <a:lnTo>
                    <a:pt x="919368" y="1609406"/>
                  </a:lnTo>
                  <a:lnTo>
                    <a:pt x="765901" y="1609406"/>
                  </a:lnTo>
                  <a:lnTo>
                    <a:pt x="765901" y="1898351"/>
                  </a:lnTo>
                  <a:cubicBezTo>
                    <a:pt x="765901" y="1964494"/>
                    <a:pt x="712282" y="2018113"/>
                    <a:pt x="646139" y="2018113"/>
                  </a:cubicBezTo>
                  <a:cubicBezTo>
                    <a:pt x="579996" y="2018113"/>
                    <a:pt x="526377" y="1964494"/>
                    <a:pt x="526377" y="1898351"/>
                  </a:cubicBezTo>
                  <a:lnTo>
                    <a:pt x="526377" y="1609406"/>
                  </a:lnTo>
                  <a:lnTo>
                    <a:pt x="458213" y="1609406"/>
                  </a:lnTo>
                  <a:cubicBezTo>
                    <a:pt x="374779" y="1609406"/>
                    <a:pt x="307141" y="1541769"/>
                    <a:pt x="307141" y="1458335"/>
                  </a:cubicBezTo>
                  <a:lnTo>
                    <a:pt x="307141" y="1156202"/>
                  </a:lnTo>
                  <a:lnTo>
                    <a:pt x="307141" y="854070"/>
                  </a:lnTo>
                  <a:close/>
                  <a:moveTo>
                    <a:pt x="1554528" y="683951"/>
                  </a:moveTo>
                  <a:cubicBezTo>
                    <a:pt x="1620671" y="683951"/>
                    <a:pt x="1674290" y="737570"/>
                    <a:pt x="1674290" y="803713"/>
                  </a:cubicBezTo>
                  <a:lnTo>
                    <a:pt x="1674290" y="1299148"/>
                  </a:lnTo>
                  <a:cubicBezTo>
                    <a:pt x="1674290" y="1365291"/>
                    <a:pt x="1620671" y="1418910"/>
                    <a:pt x="1554528" y="1418910"/>
                  </a:cubicBezTo>
                  <a:cubicBezTo>
                    <a:pt x="1488385" y="1418910"/>
                    <a:pt x="1434766" y="1365291"/>
                    <a:pt x="1434766" y="1299148"/>
                  </a:cubicBezTo>
                  <a:lnTo>
                    <a:pt x="1434766" y="803713"/>
                  </a:lnTo>
                  <a:cubicBezTo>
                    <a:pt x="1434766" y="737570"/>
                    <a:pt x="1488385" y="683951"/>
                    <a:pt x="1554528" y="683951"/>
                  </a:cubicBezTo>
                  <a:close/>
                  <a:moveTo>
                    <a:pt x="119762" y="683950"/>
                  </a:moveTo>
                  <a:cubicBezTo>
                    <a:pt x="185905" y="683950"/>
                    <a:pt x="239524" y="737569"/>
                    <a:pt x="239524" y="803712"/>
                  </a:cubicBezTo>
                  <a:lnTo>
                    <a:pt x="239524" y="1299147"/>
                  </a:lnTo>
                  <a:cubicBezTo>
                    <a:pt x="239524" y="1365290"/>
                    <a:pt x="185905" y="1418909"/>
                    <a:pt x="119762" y="1418909"/>
                  </a:cubicBezTo>
                  <a:cubicBezTo>
                    <a:pt x="53619" y="1418909"/>
                    <a:pt x="0" y="1365290"/>
                    <a:pt x="0" y="1299147"/>
                  </a:cubicBezTo>
                  <a:lnTo>
                    <a:pt x="0" y="803712"/>
                  </a:lnTo>
                  <a:cubicBezTo>
                    <a:pt x="0" y="737569"/>
                    <a:pt x="53619" y="683950"/>
                    <a:pt x="119762" y="683950"/>
                  </a:cubicBezTo>
                  <a:close/>
                  <a:moveTo>
                    <a:pt x="1058285" y="381191"/>
                  </a:moveTo>
                  <a:cubicBezTo>
                    <a:pt x="1028091" y="381191"/>
                    <a:pt x="1003614" y="405668"/>
                    <a:pt x="1003614" y="435862"/>
                  </a:cubicBezTo>
                  <a:cubicBezTo>
                    <a:pt x="1003614" y="466056"/>
                    <a:pt x="1028091" y="490533"/>
                    <a:pt x="1058285" y="490533"/>
                  </a:cubicBezTo>
                  <a:cubicBezTo>
                    <a:pt x="1088479" y="490533"/>
                    <a:pt x="1112956" y="466056"/>
                    <a:pt x="1112956" y="435862"/>
                  </a:cubicBezTo>
                  <a:cubicBezTo>
                    <a:pt x="1112956" y="405668"/>
                    <a:pt x="1088479" y="381191"/>
                    <a:pt x="1058285" y="381191"/>
                  </a:cubicBezTo>
                  <a:close/>
                  <a:moveTo>
                    <a:pt x="620445" y="381191"/>
                  </a:moveTo>
                  <a:cubicBezTo>
                    <a:pt x="590251" y="381191"/>
                    <a:pt x="565774" y="405668"/>
                    <a:pt x="565774" y="435862"/>
                  </a:cubicBezTo>
                  <a:cubicBezTo>
                    <a:pt x="565774" y="466056"/>
                    <a:pt x="590251" y="490533"/>
                    <a:pt x="620445" y="490533"/>
                  </a:cubicBezTo>
                  <a:cubicBezTo>
                    <a:pt x="650639" y="490533"/>
                    <a:pt x="675116" y="466056"/>
                    <a:pt x="675116" y="435862"/>
                  </a:cubicBezTo>
                  <a:cubicBezTo>
                    <a:pt x="675116" y="405668"/>
                    <a:pt x="650639" y="381191"/>
                    <a:pt x="620445" y="381191"/>
                  </a:cubicBezTo>
                  <a:close/>
                  <a:moveTo>
                    <a:pt x="508384" y="1373"/>
                  </a:moveTo>
                  <a:cubicBezTo>
                    <a:pt x="515956" y="3701"/>
                    <a:pt x="522639" y="8917"/>
                    <a:pt x="526639" y="16470"/>
                  </a:cubicBezTo>
                  <a:lnTo>
                    <a:pt x="615978" y="185144"/>
                  </a:lnTo>
                  <a:cubicBezTo>
                    <a:pt x="687009" y="148129"/>
                    <a:pt x="767930" y="128483"/>
                    <a:pt x="853439" y="128483"/>
                  </a:cubicBezTo>
                  <a:cubicBezTo>
                    <a:pt x="932860" y="128483"/>
                    <a:pt x="1008322" y="145431"/>
                    <a:pt x="1075718" y="177325"/>
                  </a:cubicBezTo>
                  <a:lnTo>
                    <a:pt x="1150798" y="40824"/>
                  </a:lnTo>
                  <a:cubicBezTo>
                    <a:pt x="1154917" y="33335"/>
                    <a:pt x="1161682" y="28224"/>
                    <a:pt x="1169289" y="26016"/>
                  </a:cubicBezTo>
                  <a:cubicBezTo>
                    <a:pt x="1176896" y="23808"/>
                    <a:pt x="1185346" y="24501"/>
                    <a:pt x="1192835" y="28621"/>
                  </a:cubicBezTo>
                  <a:cubicBezTo>
                    <a:pt x="1207813" y="36859"/>
                    <a:pt x="1213277" y="55680"/>
                    <a:pt x="1205038" y="70658"/>
                  </a:cubicBezTo>
                  <a:lnTo>
                    <a:pt x="1130773" y="205677"/>
                  </a:lnTo>
                  <a:cubicBezTo>
                    <a:pt x="1280708" y="293097"/>
                    <a:pt x="1383706" y="450928"/>
                    <a:pt x="1395615" y="633899"/>
                  </a:cubicBezTo>
                  <a:lnTo>
                    <a:pt x="311263" y="633899"/>
                  </a:lnTo>
                  <a:cubicBezTo>
                    <a:pt x="322782" y="456918"/>
                    <a:pt x="419524" y="303459"/>
                    <a:pt x="560939" y="213488"/>
                  </a:cubicBezTo>
                  <a:lnTo>
                    <a:pt x="471935" y="45445"/>
                  </a:lnTo>
                  <a:cubicBezTo>
                    <a:pt x="463934" y="30339"/>
                    <a:pt x="469694" y="11606"/>
                    <a:pt x="484800" y="3605"/>
                  </a:cubicBezTo>
                  <a:cubicBezTo>
                    <a:pt x="492353" y="-395"/>
                    <a:pt x="500812" y="-955"/>
                    <a:pt x="508384" y="1373"/>
                  </a:cubicBezTo>
                  <a:close/>
                </a:path>
              </a:pathLst>
            </a:cu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410140" y="2837285"/>
            <a:ext cx="2024333" cy="809733"/>
            <a:chOff x="818583" y="2444089"/>
            <a:chExt cx="1602178" cy="640871"/>
          </a:xfrm>
        </p:grpSpPr>
        <p:sp>
          <p:nvSpPr>
            <p:cNvPr id="35" name="任意多边形 34"/>
            <p:cNvSpPr/>
            <p:nvPr/>
          </p:nvSpPr>
          <p:spPr>
            <a:xfrm>
              <a:off x="818583" y="2444089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9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rPr>
                <a:t>添加文字</a:t>
              </a:r>
              <a:endParaRPr kumimoji="0" lang="en-US" sz="9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36" name="MH_Other_13"/>
            <p:cNvSpPr>
              <a:spLocks noChangeArrowheads="1"/>
            </p:cNvSpPr>
            <p:nvPr>
              <p:custDataLst>
                <p:tags r:id="rId1"/>
              </p:custDataLst>
            </p:nvPr>
          </p:nvSpPr>
          <p:spPr bwMode="auto">
            <a:xfrm>
              <a:off x="1510375" y="2551660"/>
              <a:ext cx="218593" cy="215878"/>
            </a:xfrm>
            <a:custGeom>
              <a:avLst/>
              <a:gdLst/>
              <a:ahLst/>
              <a:cxnLst/>
              <a:rect l="0" t="0" r="r" b="b"/>
              <a:pathLst>
                <a:path w="1622425" h="1601788">
                  <a:moveTo>
                    <a:pt x="1477962" y="927100"/>
                  </a:moveTo>
                  <a:lnTo>
                    <a:pt x="1622425" y="927100"/>
                  </a:lnTo>
                  <a:lnTo>
                    <a:pt x="1622425" y="1293813"/>
                  </a:lnTo>
                  <a:lnTo>
                    <a:pt x="1477962" y="1293813"/>
                  </a:lnTo>
                  <a:lnTo>
                    <a:pt x="1477962" y="927100"/>
                  </a:lnTo>
                  <a:close/>
                  <a:moveTo>
                    <a:pt x="1477962" y="463550"/>
                  </a:moveTo>
                  <a:lnTo>
                    <a:pt x="1622425" y="463550"/>
                  </a:lnTo>
                  <a:lnTo>
                    <a:pt x="1622425" y="830263"/>
                  </a:lnTo>
                  <a:lnTo>
                    <a:pt x="1477962" y="830263"/>
                  </a:lnTo>
                  <a:lnTo>
                    <a:pt x="1477962" y="463550"/>
                  </a:lnTo>
                  <a:close/>
                  <a:moveTo>
                    <a:pt x="871932" y="418865"/>
                  </a:moveTo>
                  <a:lnTo>
                    <a:pt x="866214" y="419183"/>
                  </a:lnTo>
                  <a:lnTo>
                    <a:pt x="859861" y="419183"/>
                  </a:lnTo>
                  <a:lnTo>
                    <a:pt x="848426" y="420453"/>
                  </a:lnTo>
                  <a:lnTo>
                    <a:pt x="837309" y="422359"/>
                  </a:lnTo>
                  <a:lnTo>
                    <a:pt x="826509" y="424582"/>
                  </a:lnTo>
                  <a:lnTo>
                    <a:pt x="815709" y="427440"/>
                  </a:lnTo>
                  <a:lnTo>
                    <a:pt x="805862" y="430298"/>
                  </a:lnTo>
                  <a:lnTo>
                    <a:pt x="796650" y="433473"/>
                  </a:lnTo>
                  <a:lnTo>
                    <a:pt x="787439" y="436649"/>
                  </a:lnTo>
                  <a:lnTo>
                    <a:pt x="771874" y="443000"/>
                  </a:lnTo>
                  <a:lnTo>
                    <a:pt x="766792" y="444906"/>
                  </a:lnTo>
                  <a:lnTo>
                    <a:pt x="762027" y="446811"/>
                  </a:lnTo>
                  <a:lnTo>
                    <a:pt x="757262" y="449034"/>
                  </a:lnTo>
                  <a:lnTo>
                    <a:pt x="752498" y="451257"/>
                  </a:lnTo>
                  <a:lnTo>
                    <a:pt x="748051" y="454115"/>
                  </a:lnTo>
                  <a:lnTo>
                    <a:pt x="743921" y="456655"/>
                  </a:lnTo>
                  <a:lnTo>
                    <a:pt x="739792" y="459831"/>
                  </a:lnTo>
                  <a:lnTo>
                    <a:pt x="735345" y="463324"/>
                  </a:lnTo>
                  <a:lnTo>
                    <a:pt x="731533" y="466817"/>
                  </a:lnTo>
                  <a:lnTo>
                    <a:pt x="728039" y="470628"/>
                  </a:lnTo>
                  <a:lnTo>
                    <a:pt x="724545" y="474757"/>
                  </a:lnTo>
                  <a:lnTo>
                    <a:pt x="721051" y="479202"/>
                  </a:lnTo>
                  <a:lnTo>
                    <a:pt x="718192" y="483966"/>
                  </a:lnTo>
                  <a:lnTo>
                    <a:pt x="715333" y="488729"/>
                  </a:lnTo>
                  <a:lnTo>
                    <a:pt x="712792" y="493810"/>
                  </a:lnTo>
                  <a:lnTo>
                    <a:pt x="710251" y="499526"/>
                  </a:lnTo>
                  <a:lnTo>
                    <a:pt x="708028" y="504925"/>
                  </a:lnTo>
                  <a:lnTo>
                    <a:pt x="706122" y="510959"/>
                  </a:lnTo>
                  <a:lnTo>
                    <a:pt x="704216" y="517310"/>
                  </a:lnTo>
                  <a:lnTo>
                    <a:pt x="702628" y="523979"/>
                  </a:lnTo>
                  <a:lnTo>
                    <a:pt x="701357" y="530648"/>
                  </a:lnTo>
                  <a:lnTo>
                    <a:pt x="700404" y="537952"/>
                  </a:lnTo>
                  <a:lnTo>
                    <a:pt x="699769" y="545256"/>
                  </a:lnTo>
                  <a:lnTo>
                    <a:pt x="699451" y="553512"/>
                  </a:lnTo>
                  <a:lnTo>
                    <a:pt x="699451" y="561451"/>
                  </a:lnTo>
                  <a:lnTo>
                    <a:pt x="699451" y="570025"/>
                  </a:lnTo>
                  <a:lnTo>
                    <a:pt x="700087" y="578600"/>
                  </a:lnTo>
                  <a:lnTo>
                    <a:pt x="700722" y="587809"/>
                  </a:lnTo>
                  <a:lnTo>
                    <a:pt x="701992" y="597018"/>
                  </a:lnTo>
                  <a:lnTo>
                    <a:pt x="703263" y="607180"/>
                  </a:lnTo>
                  <a:lnTo>
                    <a:pt x="705169" y="617025"/>
                  </a:lnTo>
                  <a:lnTo>
                    <a:pt x="707392" y="627504"/>
                  </a:lnTo>
                  <a:lnTo>
                    <a:pt x="708028" y="630998"/>
                  </a:lnTo>
                  <a:lnTo>
                    <a:pt x="708028" y="634173"/>
                  </a:lnTo>
                  <a:lnTo>
                    <a:pt x="707710" y="637666"/>
                  </a:lnTo>
                  <a:lnTo>
                    <a:pt x="707392" y="640524"/>
                  </a:lnTo>
                  <a:lnTo>
                    <a:pt x="706757" y="643065"/>
                  </a:lnTo>
                  <a:lnTo>
                    <a:pt x="705804" y="645605"/>
                  </a:lnTo>
                  <a:lnTo>
                    <a:pt x="703263" y="650051"/>
                  </a:lnTo>
                  <a:lnTo>
                    <a:pt x="701039" y="654815"/>
                  </a:lnTo>
                  <a:lnTo>
                    <a:pt x="699134" y="658626"/>
                  </a:lnTo>
                  <a:lnTo>
                    <a:pt x="698498" y="660531"/>
                  </a:lnTo>
                  <a:lnTo>
                    <a:pt x="697863" y="662436"/>
                  </a:lnTo>
                  <a:lnTo>
                    <a:pt x="697545" y="664342"/>
                  </a:lnTo>
                  <a:lnTo>
                    <a:pt x="697545" y="666247"/>
                  </a:lnTo>
                  <a:lnTo>
                    <a:pt x="699134" y="688794"/>
                  </a:lnTo>
                  <a:lnTo>
                    <a:pt x="700404" y="702132"/>
                  </a:lnTo>
                  <a:lnTo>
                    <a:pt x="701039" y="709436"/>
                  </a:lnTo>
                  <a:lnTo>
                    <a:pt x="702310" y="716104"/>
                  </a:lnTo>
                  <a:lnTo>
                    <a:pt x="703581" y="723408"/>
                  </a:lnTo>
                  <a:lnTo>
                    <a:pt x="705487" y="729760"/>
                  </a:lnTo>
                  <a:lnTo>
                    <a:pt x="707075" y="736111"/>
                  </a:lnTo>
                  <a:lnTo>
                    <a:pt x="709298" y="742145"/>
                  </a:lnTo>
                  <a:lnTo>
                    <a:pt x="711839" y="747226"/>
                  </a:lnTo>
                  <a:lnTo>
                    <a:pt x="714698" y="751989"/>
                  </a:lnTo>
                  <a:lnTo>
                    <a:pt x="716286" y="753894"/>
                  </a:lnTo>
                  <a:lnTo>
                    <a:pt x="718192" y="755800"/>
                  </a:lnTo>
                  <a:lnTo>
                    <a:pt x="719780" y="757705"/>
                  </a:lnTo>
                  <a:lnTo>
                    <a:pt x="722322" y="759293"/>
                  </a:lnTo>
                  <a:lnTo>
                    <a:pt x="725816" y="760563"/>
                  </a:lnTo>
                  <a:lnTo>
                    <a:pt x="731533" y="762151"/>
                  </a:lnTo>
                  <a:lnTo>
                    <a:pt x="736933" y="763104"/>
                  </a:lnTo>
                  <a:lnTo>
                    <a:pt x="738839" y="763421"/>
                  </a:lnTo>
                  <a:lnTo>
                    <a:pt x="739792" y="763104"/>
                  </a:lnTo>
                  <a:lnTo>
                    <a:pt x="745827" y="831062"/>
                  </a:lnTo>
                  <a:lnTo>
                    <a:pt x="747098" y="833603"/>
                  </a:lnTo>
                  <a:lnTo>
                    <a:pt x="748368" y="835826"/>
                  </a:lnTo>
                  <a:lnTo>
                    <a:pt x="749639" y="838049"/>
                  </a:lnTo>
                  <a:lnTo>
                    <a:pt x="751227" y="839954"/>
                  </a:lnTo>
                  <a:lnTo>
                    <a:pt x="754404" y="843765"/>
                  </a:lnTo>
                  <a:lnTo>
                    <a:pt x="757898" y="847576"/>
                  </a:lnTo>
                  <a:lnTo>
                    <a:pt x="761074" y="851386"/>
                  </a:lnTo>
                  <a:lnTo>
                    <a:pt x="762662" y="853609"/>
                  </a:lnTo>
                  <a:lnTo>
                    <a:pt x="763933" y="855832"/>
                  </a:lnTo>
                  <a:lnTo>
                    <a:pt x="765204" y="858373"/>
                  </a:lnTo>
                  <a:lnTo>
                    <a:pt x="766474" y="861548"/>
                  </a:lnTo>
                  <a:lnTo>
                    <a:pt x="767427" y="865042"/>
                  </a:lnTo>
                  <a:lnTo>
                    <a:pt x="768380" y="868852"/>
                  </a:lnTo>
                  <a:lnTo>
                    <a:pt x="751545" y="872663"/>
                  </a:lnTo>
                  <a:lnTo>
                    <a:pt x="744874" y="887271"/>
                  </a:lnTo>
                  <a:lnTo>
                    <a:pt x="740745" y="895528"/>
                  </a:lnTo>
                  <a:lnTo>
                    <a:pt x="736298" y="904102"/>
                  </a:lnTo>
                  <a:lnTo>
                    <a:pt x="731533" y="912358"/>
                  </a:lnTo>
                  <a:lnTo>
                    <a:pt x="726451" y="919980"/>
                  </a:lnTo>
                  <a:lnTo>
                    <a:pt x="723910" y="923156"/>
                  </a:lnTo>
                  <a:lnTo>
                    <a:pt x="721051" y="926014"/>
                  </a:lnTo>
                  <a:lnTo>
                    <a:pt x="718510" y="928555"/>
                  </a:lnTo>
                  <a:lnTo>
                    <a:pt x="715969" y="930778"/>
                  </a:lnTo>
                  <a:lnTo>
                    <a:pt x="680393" y="940622"/>
                  </a:lnTo>
                  <a:lnTo>
                    <a:pt x="648628" y="953960"/>
                  </a:lnTo>
                  <a:lnTo>
                    <a:pt x="615911" y="967932"/>
                  </a:lnTo>
                  <a:lnTo>
                    <a:pt x="551747" y="995243"/>
                  </a:lnTo>
                  <a:lnTo>
                    <a:pt x="544123" y="998101"/>
                  </a:lnTo>
                  <a:lnTo>
                    <a:pt x="537135" y="1000641"/>
                  </a:lnTo>
                  <a:lnTo>
                    <a:pt x="522524" y="1006040"/>
                  </a:lnTo>
                  <a:lnTo>
                    <a:pt x="507912" y="1011121"/>
                  </a:lnTo>
                  <a:lnTo>
                    <a:pt x="500924" y="1013979"/>
                  </a:lnTo>
                  <a:lnTo>
                    <a:pt x="493936" y="1016837"/>
                  </a:lnTo>
                  <a:lnTo>
                    <a:pt x="487583" y="1020648"/>
                  </a:lnTo>
                  <a:lnTo>
                    <a:pt x="481548" y="1024141"/>
                  </a:lnTo>
                  <a:lnTo>
                    <a:pt x="475512" y="1027952"/>
                  </a:lnTo>
                  <a:lnTo>
                    <a:pt x="470430" y="1032398"/>
                  </a:lnTo>
                  <a:lnTo>
                    <a:pt x="467889" y="1034938"/>
                  </a:lnTo>
                  <a:lnTo>
                    <a:pt x="465665" y="1037796"/>
                  </a:lnTo>
                  <a:lnTo>
                    <a:pt x="463442" y="1040337"/>
                  </a:lnTo>
                  <a:lnTo>
                    <a:pt x="461218" y="1043195"/>
                  </a:lnTo>
                  <a:lnTo>
                    <a:pt x="459313" y="1046370"/>
                  </a:lnTo>
                  <a:lnTo>
                    <a:pt x="457407" y="1049546"/>
                  </a:lnTo>
                  <a:lnTo>
                    <a:pt x="456136" y="1052722"/>
                  </a:lnTo>
                  <a:lnTo>
                    <a:pt x="454548" y="1056850"/>
                  </a:lnTo>
                  <a:lnTo>
                    <a:pt x="454230" y="1082573"/>
                  </a:lnTo>
                  <a:lnTo>
                    <a:pt x="453595" y="1116234"/>
                  </a:lnTo>
                  <a:lnTo>
                    <a:pt x="452960" y="1151484"/>
                  </a:lnTo>
                  <a:lnTo>
                    <a:pt x="452642" y="1167997"/>
                  </a:lnTo>
                  <a:lnTo>
                    <a:pt x="452960" y="1182605"/>
                  </a:lnTo>
                  <a:lnTo>
                    <a:pt x="1276928" y="1182605"/>
                  </a:lnTo>
                  <a:lnTo>
                    <a:pt x="1277245" y="1167997"/>
                  </a:lnTo>
                  <a:lnTo>
                    <a:pt x="1276928" y="1151484"/>
                  </a:lnTo>
                  <a:lnTo>
                    <a:pt x="1276292" y="1116234"/>
                  </a:lnTo>
                  <a:lnTo>
                    <a:pt x="1275339" y="1082573"/>
                  </a:lnTo>
                  <a:lnTo>
                    <a:pt x="1275022" y="1056850"/>
                  </a:lnTo>
                  <a:lnTo>
                    <a:pt x="1273751" y="1052722"/>
                  </a:lnTo>
                  <a:lnTo>
                    <a:pt x="1272163" y="1049546"/>
                  </a:lnTo>
                  <a:lnTo>
                    <a:pt x="1270257" y="1046370"/>
                  </a:lnTo>
                  <a:lnTo>
                    <a:pt x="1268669" y="1043195"/>
                  </a:lnTo>
                  <a:lnTo>
                    <a:pt x="1266445" y="1040337"/>
                  </a:lnTo>
                  <a:lnTo>
                    <a:pt x="1264222" y="1037796"/>
                  </a:lnTo>
                  <a:lnTo>
                    <a:pt x="1261998" y="1034938"/>
                  </a:lnTo>
                  <a:lnTo>
                    <a:pt x="1259775" y="1032398"/>
                  </a:lnTo>
                  <a:lnTo>
                    <a:pt x="1254057" y="1027952"/>
                  </a:lnTo>
                  <a:lnTo>
                    <a:pt x="1248340" y="1024141"/>
                  </a:lnTo>
                  <a:lnTo>
                    <a:pt x="1242304" y="1020648"/>
                  </a:lnTo>
                  <a:lnTo>
                    <a:pt x="1235634" y="1016837"/>
                  </a:lnTo>
                  <a:lnTo>
                    <a:pt x="1228963" y="1013979"/>
                  </a:lnTo>
                  <a:lnTo>
                    <a:pt x="1221658" y="1011121"/>
                  </a:lnTo>
                  <a:lnTo>
                    <a:pt x="1207681" y="1006040"/>
                  </a:lnTo>
                  <a:lnTo>
                    <a:pt x="1192752" y="1000641"/>
                  </a:lnTo>
                  <a:lnTo>
                    <a:pt x="1185446" y="998101"/>
                  </a:lnTo>
                  <a:lnTo>
                    <a:pt x="1178458" y="995243"/>
                  </a:lnTo>
                  <a:lnTo>
                    <a:pt x="1113659" y="967932"/>
                  </a:lnTo>
                  <a:lnTo>
                    <a:pt x="1080941" y="953960"/>
                  </a:lnTo>
                  <a:lnTo>
                    <a:pt x="1049177" y="940622"/>
                  </a:lnTo>
                  <a:lnTo>
                    <a:pt x="1013601" y="930778"/>
                  </a:lnTo>
                  <a:lnTo>
                    <a:pt x="1011060" y="928555"/>
                  </a:lnTo>
                  <a:lnTo>
                    <a:pt x="1008519" y="926014"/>
                  </a:lnTo>
                  <a:lnTo>
                    <a:pt x="1005977" y="923156"/>
                  </a:lnTo>
                  <a:lnTo>
                    <a:pt x="1003436" y="919980"/>
                  </a:lnTo>
                  <a:lnTo>
                    <a:pt x="998036" y="912358"/>
                  </a:lnTo>
                  <a:lnTo>
                    <a:pt x="993589" y="904102"/>
                  </a:lnTo>
                  <a:lnTo>
                    <a:pt x="989142" y="895528"/>
                  </a:lnTo>
                  <a:lnTo>
                    <a:pt x="985013" y="887271"/>
                  </a:lnTo>
                  <a:lnTo>
                    <a:pt x="978025" y="872663"/>
                  </a:lnTo>
                  <a:lnTo>
                    <a:pt x="955790" y="869487"/>
                  </a:lnTo>
                  <a:lnTo>
                    <a:pt x="956107" y="865359"/>
                  </a:lnTo>
                  <a:lnTo>
                    <a:pt x="956743" y="861231"/>
                  </a:lnTo>
                  <a:lnTo>
                    <a:pt x="957696" y="857738"/>
                  </a:lnTo>
                  <a:lnTo>
                    <a:pt x="958649" y="854562"/>
                  </a:lnTo>
                  <a:lnTo>
                    <a:pt x="960237" y="852021"/>
                  </a:lnTo>
                  <a:lnTo>
                    <a:pt x="961507" y="849481"/>
                  </a:lnTo>
                  <a:lnTo>
                    <a:pt x="965319" y="845035"/>
                  </a:lnTo>
                  <a:lnTo>
                    <a:pt x="968813" y="840272"/>
                  </a:lnTo>
                  <a:lnTo>
                    <a:pt x="972307" y="835826"/>
                  </a:lnTo>
                  <a:lnTo>
                    <a:pt x="973895" y="833603"/>
                  </a:lnTo>
                  <a:lnTo>
                    <a:pt x="975484" y="830745"/>
                  </a:lnTo>
                  <a:lnTo>
                    <a:pt x="977072" y="827887"/>
                  </a:lnTo>
                  <a:lnTo>
                    <a:pt x="978025" y="824393"/>
                  </a:lnTo>
                  <a:lnTo>
                    <a:pt x="978978" y="821218"/>
                  </a:lnTo>
                  <a:lnTo>
                    <a:pt x="979613" y="818042"/>
                  </a:lnTo>
                  <a:lnTo>
                    <a:pt x="980566" y="811373"/>
                  </a:lnTo>
                  <a:lnTo>
                    <a:pt x="981201" y="804069"/>
                  </a:lnTo>
                  <a:lnTo>
                    <a:pt x="981837" y="797083"/>
                  </a:lnTo>
                  <a:lnTo>
                    <a:pt x="982154" y="789779"/>
                  </a:lnTo>
                  <a:lnTo>
                    <a:pt x="983107" y="783110"/>
                  </a:lnTo>
                  <a:lnTo>
                    <a:pt x="983742" y="779935"/>
                  </a:lnTo>
                  <a:lnTo>
                    <a:pt x="984695" y="776759"/>
                  </a:lnTo>
                  <a:lnTo>
                    <a:pt x="985966" y="773266"/>
                  </a:lnTo>
                  <a:lnTo>
                    <a:pt x="987236" y="770408"/>
                  </a:lnTo>
                  <a:lnTo>
                    <a:pt x="988507" y="768502"/>
                  </a:lnTo>
                  <a:lnTo>
                    <a:pt x="989778" y="766915"/>
                  </a:lnTo>
                  <a:lnTo>
                    <a:pt x="991366" y="765327"/>
                  </a:lnTo>
                  <a:lnTo>
                    <a:pt x="992636" y="764056"/>
                  </a:lnTo>
                  <a:lnTo>
                    <a:pt x="996131" y="761834"/>
                  </a:lnTo>
                  <a:lnTo>
                    <a:pt x="999942" y="759928"/>
                  </a:lnTo>
                  <a:lnTo>
                    <a:pt x="1003436" y="758023"/>
                  </a:lnTo>
                  <a:lnTo>
                    <a:pt x="1006930" y="755800"/>
                  </a:lnTo>
                  <a:lnTo>
                    <a:pt x="1010107" y="753259"/>
                  </a:lnTo>
                  <a:lnTo>
                    <a:pt x="1011695" y="751989"/>
                  </a:lnTo>
                  <a:lnTo>
                    <a:pt x="1012966" y="750401"/>
                  </a:lnTo>
                  <a:lnTo>
                    <a:pt x="1014871" y="746908"/>
                  </a:lnTo>
                  <a:lnTo>
                    <a:pt x="1017095" y="743097"/>
                  </a:lnTo>
                  <a:lnTo>
                    <a:pt x="1019001" y="738651"/>
                  </a:lnTo>
                  <a:lnTo>
                    <a:pt x="1020589" y="734523"/>
                  </a:lnTo>
                  <a:lnTo>
                    <a:pt x="1023130" y="725631"/>
                  </a:lnTo>
                  <a:lnTo>
                    <a:pt x="1024718" y="717057"/>
                  </a:lnTo>
                  <a:lnTo>
                    <a:pt x="1025989" y="709753"/>
                  </a:lnTo>
                  <a:lnTo>
                    <a:pt x="1026942" y="701814"/>
                  </a:lnTo>
                  <a:lnTo>
                    <a:pt x="1027895" y="693875"/>
                  </a:lnTo>
                  <a:lnTo>
                    <a:pt x="1028213" y="685618"/>
                  </a:lnTo>
                  <a:lnTo>
                    <a:pt x="1027895" y="677362"/>
                  </a:lnTo>
                  <a:lnTo>
                    <a:pt x="1027577" y="673233"/>
                  </a:lnTo>
                  <a:lnTo>
                    <a:pt x="1026942" y="669105"/>
                  </a:lnTo>
                  <a:lnTo>
                    <a:pt x="1025989" y="665294"/>
                  </a:lnTo>
                  <a:lnTo>
                    <a:pt x="1025036" y="661484"/>
                  </a:lnTo>
                  <a:lnTo>
                    <a:pt x="1023766" y="657673"/>
                  </a:lnTo>
                  <a:lnTo>
                    <a:pt x="1022177" y="654180"/>
                  </a:lnTo>
                  <a:lnTo>
                    <a:pt x="1019001" y="647511"/>
                  </a:lnTo>
                  <a:lnTo>
                    <a:pt x="1015824" y="642747"/>
                  </a:lnTo>
                  <a:lnTo>
                    <a:pt x="1014871" y="640207"/>
                  </a:lnTo>
                  <a:lnTo>
                    <a:pt x="1013919" y="637349"/>
                  </a:lnTo>
                  <a:lnTo>
                    <a:pt x="1012966" y="633856"/>
                  </a:lnTo>
                  <a:lnTo>
                    <a:pt x="1012330" y="629410"/>
                  </a:lnTo>
                  <a:lnTo>
                    <a:pt x="1012013" y="626234"/>
                  </a:lnTo>
                  <a:lnTo>
                    <a:pt x="1012013" y="622106"/>
                  </a:lnTo>
                  <a:lnTo>
                    <a:pt x="1012330" y="612261"/>
                  </a:lnTo>
                  <a:lnTo>
                    <a:pt x="1012966" y="601147"/>
                  </a:lnTo>
                  <a:lnTo>
                    <a:pt x="1013919" y="588762"/>
                  </a:lnTo>
                  <a:lnTo>
                    <a:pt x="1016460" y="566215"/>
                  </a:lnTo>
                  <a:lnTo>
                    <a:pt x="1017095" y="557323"/>
                  </a:lnTo>
                  <a:lnTo>
                    <a:pt x="1017413" y="551607"/>
                  </a:lnTo>
                  <a:lnTo>
                    <a:pt x="1017730" y="534141"/>
                  </a:lnTo>
                  <a:lnTo>
                    <a:pt x="1017413" y="527472"/>
                  </a:lnTo>
                  <a:lnTo>
                    <a:pt x="1016777" y="521756"/>
                  </a:lnTo>
                  <a:lnTo>
                    <a:pt x="1015824" y="516040"/>
                  </a:lnTo>
                  <a:lnTo>
                    <a:pt x="1014236" y="509371"/>
                  </a:lnTo>
                  <a:lnTo>
                    <a:pt x="1010424" y="492222"/>
                  </a:lnTo>
                  <a:lnTo>
                    <a:pt x="1008836" y="488412"/>
                  </a:lnTo>
                  <a:lnTo>
                    <a:pt x="1006930" y="483966"/>
                  </a:lnTo>
                  <a:lnTo>
                    <a:pt x="1004707" y="478567"/>
                  </a:lnTo>
                  <a:lnTo>
                    <a:pt x="1001530" y="473169"/>
                  </a:lnTo>
                  <a:lnTo>
                    <a:pt x="997401" y="467770"/>
                  </a:lnTo>
                  <a:lnTo>
                    <a:pt x="995495" y="465547"/>
                  </a:lnTo>
                  <a:lnTo>
                    <a:pt x="993272" y="463324"/>
                  </a:lnTo>
                  <a:lnTo>
                    <a:pt x="991048" y="460784"/>
                  </a:lnTo>
                  <a:lnTo>
                    <a:pt x="988825" y="459196"/>
                  </a:lnTo>
                  <a:lnTo>
                    <a:pt x="962143" y="454750"/>
                  </a:lnTo>
                  <a:lnTo>
                    <a:pt x="945943" y="439825"/>
                  </a:lnTo>
                  <a:lnTo>
                    <a:pt x="939908" y="436331"/>
                  </a:lnTo>
                  <a:lnTo>
                    <a:pt x="933555" y="433156"/>
                  </a:lnTo>
                  <a:lnTo>
                    <a:pt x="927202" y="430298"/>
                  </a:lnTo>
                  <a:lnTo>
                    <a:pt x="921167" y="427757"/>
                  </a:lnTo>
                  <a:lnTo>
                    <a:pt x="915131" y="425534"/>
                  </a:lnTo>
                  <a:lnTo>
                    <a:pt x="908778" y="423629"/>
                  </a:lnTo>
                  <a:lnTo>
                    <a:pt x="902426" y="422041"/>
                  </a:lnTo>
                  <a:lnTo>
                    <a:pt x="896390" y="421088"/>
                  </a:lnTo>
                  <a:lnTo>
                    <a:pt x="890038" y="420136"/>
                  </a:lnTo>
                  <a:lnTo>
                    <a:pt x="884002" y="419501"/>
                  </a:lnTo>
                  <a:lnTo>
                    <a:pt x="878285" y="419183"/>
                  </a:lnTo>
                  <a:lnTo>
                    <a:pt x="871932" y="418865"/>
                  </a:lnTo>
                  <a:close/>
                  <a:moveTo>
                    <a:pt x="1477962" y="0"/>
                  </a:moveTo>
                  <a:lnTo>
                    <a:pt x="1622425" y="0"/>
                  </a:lnTo>
                  <a:lnTo>
                    <a:pt x="1622425" y="366713"/>
                  </a:lnTo>
                  <a:lnTo>
                    <a:pt x="1477962" y="366713"/>
                  </a:lnTo>
                  <a:lnTo>
                    <a:pt x="1477962" y="0"/>
                  </a:lnTo>
                  <a:close/>
                  <a:moveTo>
                    <a:pt x="326855" y="0"/>
                  </a:moveTo>
                  <a:lnTo>
                    <a:pt x="1403350" y="0"/>
                  </a:lnTo>
                  <a:lnTo>
                    <a:pt x="1403350" y="1601788"/>
                  </a:lnTo>
                  <a:lnTo>
                    <a:pt x="326855" y="1601788"/>
                  </a:lnTo>
                  <a:lnTo>
                    <a:pt x="326855" y="0"/>
                  </a:lnTo>
                  <a:close/>
                  <a:moveTo>
                    <a:pt x="90211" y="0"/>
                  </a:moveTo>
                  <a:lnTo>
                    <a:pt x="94975" y="0"/>
                  </a:lnTo>
                  <a:lnTo>
                    <a:pt x="212503" y="0"/>
                  </a:lnTo>
                  <a:lnTo>
                    <a:pt x="212503" y="1601788"/>
                  </a:lnTo>
                  <a:lnTo>
                    <a:pt x="94975" y="1601788"/>
                  </a:lnTo>
                  <a:lnTo>
                    <a:pt x="90211" y="1601788"/>
                  </a:lnTo>
                  <a:lnTo>
                    <a:pt x="85446" y="1601471"/>
                  </a:lnTo>
                  <a:lnTo>
                    <a:pt x="80681" y="1600835"/>
                  </a:lnTo>
                  <a:lnTo>
                    <a:pt x="75917" y="1599883"/>
                  </a:lnTo>
                  <a:lnTo>
                    <a:pt x="71470" y="1598930"/>
                  </a:lnTo>
                  <a:lnTo>
                    <a:pt x="67023" y="1597660"/>
                  </a:lnTo>
                  <a:lnTo>
                    <a:pt x="62258" y="1596072"/>
                  </a:lnTo>
                  <a:lnTo>
                    <a:pt x="58129" y="1594484"/>
                  </a:lnTo>
                  <a:lnTo>
                    <a:pt x="53999" y="1592261"/>
                  </a:lnTo>
                  <a:lnTo>
                    <a:pt x="49870" y="1590356"/>
                  </a:lnTo>
                  <a:lnTo>
                    <a:pt x="45740" y="1587815"/>
                  </a:lnTo>
                  <a:lnTo>
                    <a:pt x="41929" y="1585592"/>
                  </a:lnTo>
                  <a:lnTo>
                    <a:pt x="38117" y="1583052"/>
                  </a:lnTo>
                  <a:lnTo>
                    <a:pt x="34623" y="1580194"/>
                  </a:lnTo>
                  <a:lnTo>
                    <a:pt x="31446" y="1577336"/>
                  </a:lnTo>
                  <a:lnTo>
                    <a:pt x="27635" y="1573843"/>
                  </a:lnTo>
                  <a:lnTo>
                    <a:pt x="24776" y="1570667"/>
                  </a:lnTo>
                  <a:lnTo>
                    <a:pt x="21917" y="1567174"/>
                  </a:lnTo>
                  <a:lnTo>
                    <a:pt x="19058" y="1563681"/>
                  </a:lnTo>
                  <a:lnTo>
                    <a:pt x="16517" y="1559870"/>
                  </a:lnTo>
                  <a:lnTo>
                    <a:pt x="13976" y="1556059"/>
                  </a:lnTo>
                  <a:lnTo>
                    <a:pt x="11435" y="1551931"/>
                  </a:lnTo>
                  <a:lnTo>
                    <a:pt x="9211" y="1548120"/>
                  </a:lnTo>
                  <a:lnTo>
                    <a:pt x="7306" y="1543992"/>
                  </a:lnTo>
                  <a:lnTo>
                    <a:pt x="5717" y="1539228"/>
                  </a:lnTo>
                  <a:lnTo>
                    <a:pt x="4447" y="1535100"/>
                  </a:lnTo>
                  <a:lnTo>
                    <a:pt x="3176" y="1530654"/>
                  </a:lnTo>
                  <a:lnTo>
                    <a:pt x="1906" y="1525891"/>
                  </a:lnTo>
                  <a:lnTo>
                    <a:pt x="1270" y="1521127"/>
                  </a:lnTo>
                  <a:lnTo>
                    <a:pt x="635" y="1516364"/>
                  </a:lnTo>
                  <a:lnTo>
                    <a:pt x="317" y="1511600"/>
                  </a:lnTo>
                  <a:lnTo>
                    <a:pt x="0" y="1506837"/>
                  </a:lnTo>
                  <a:lnTo>
                    <a:pt x="0" y="94951"/>
                  </a:lnTo>
                  <a:lnTo>
                    <a:pt x="317" y="90188"/>
                  </a:lnTo>
                  <a:lnTo>
                    <a:pt x="635" y="85424"/>
                  </a:lnTo>
                  <a:lnTo>
                    <a:pt x="1270" y="80661"/>
                  </a:lnTo>
                  <a:lnTo>
                    <a:pt x="1906" y="75580"/>
                  </a:lnTo>
                  <a:lnTo>
                    <a:pt x="3176" y="71134"/>
                  </a:lnTo>
                  <a:lnTo>
                    <a:pt x="4447" y="66688"/>
                  </a:lnTo>
                  <a:lnTo>
                    <a:pt x="5717" y="62560"/>
                  </a:lnTo>
                  <a:lnTo>
                    <a:pt x="7306" y="57796"/>
                  </a:lnTo>
                  <a:lnTo>
                    <a:pt x="9211" y="53668"/>
                  </a:lnTo>
                  <a:lnTo>
                    <a:pt x="11435" y="49857"/>
                  </a:lnTo>
                  <a:lnTo>
                    <a:pt x="13976" y="45729"/>
                  </a:lnTo>
                  <a:lnTo>
                    <a:pt x="16517" y="41601"/>
                  </a:lnTo>
                  <a:lnTo>
                    <a:pt x="19058" y="38107"/>
                  </a:lnTo>
                  <a:lnTo>
                    <a:pt x="21917" y="34614"/>
                  </a:lnTo>
                  <a:lnTo>
                    <a:pt x="24776" y="31121"/>
                  </a:lnTo>
                  <a:lnTo>
                    <a:pt x="27635" y="27945"/>
                  </a:lnTo>
                  <a:lnTo>
                    <a:pt x="31446" y="24452"/>
                  </a:lnTo>
                  <a:lnTo>
                    <a:pt x="34623" y="21594"/>
                  </a:lnTo>
                  <a:lnTo>
                    <a:pt x="38117" y="18736"/>
                  </a:lnTo>
                  <a:lnTo>
                    <a:pt x="41929" y="16195"/>
                  </a:lnTo>
                  <a:lnTo>
                    <a:pt x="45740" y="13655"/>
                  </a:lnTo>
                  <a:lnTo>
                    <a:pt x="49870" y="11432"/>
                  </a:lnTo>
                  <a:lnTo>
                    <a:pt x="53999" y="9527"/>
                  </a:lnTo>
                  <a:lnTo>
                    <a:pt x="58129" y="7304"/>
                  </a:lnTo>
                  <a:lnTo>
                    <a:pt x="62258" y="5716"/>
                  </a:lnTo>
                  <a:lnTo>
                    <a:pt x="67023" y="4128"/>
                  </a:lnTo>
                  <a:lnTo>
                    <a:pt x="71470" y="2858"/>
                  </a:lnTo>
                  <a:lnTo>
                    <a:pt x="75917" y="1905"/>
                  </a:lnTo>
                  <a:lnTo>
                    <a:pt x="80681" y="952"/>
                  </a:lnTo>
                  <a:lnTo>
                    <a:pt x="85446" y="317"/>
                  </a:lnTo>
                  <a:lnTo>
                    <a:pt x="902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/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</a:endParaRPr>
            </a:p>
          </p:txBody>
        </p:sp>
      </p:grpSp>
      <p:sp>
        <p:nvSpPr>
          <p:cNvPr id="37" name="Content Placeholder 2"/>
          <p:cNvSpPr txBox="1">
            <a:spLocks/>
          </p:cNvSpPr>
          <p:nvPr/>
        </p:nvSpPr>
        <p:spPr>
          <a:xfrm>
            <a:off x="3586207" y="1865665"/>
            <a:ext cx="7493475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 smtClean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您的内容打在这里，或者通过复制您的文本后，在此框中选择粘贴，并选择只保留文字；您的内容打在这里，或者通过复制您的文本后，在此框中</a:t>
            </a:r>
            <a:endParaRPr lang="zh-CN" altLang="en-US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38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选题背景</a:t>
            </a:r>
            <a:endParaRPr lang="zh-CN" altLang="en-US" sz="2400" b="1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39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01</a:t>
            </a:r>
            <a:endParaRPr lang="zh-CN" altLang="en-US" sz="3000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829322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107"/>
    </mc:Choice>
    <mc:Fallback xmlns="">
      <p:transition spd="slow" advTm="3107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8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  <p:bldP spid="37" grpId="0"/>
      <p:bldP spid="38" grpId="0"/>
      <p:bldP spid="3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cxnSp>
        <p:nvCxnSpPr>
          <p:cNvPr id="146" name="Straight Connector 82"/>
          <p:cNvCxnSpPr/>
          <p:nvPr/>
        </p:nvCxnSpPr>
        <p:spPr>
          <a:xfrm>
            <a:off x="3866744" y="3505341"/>
            <a:ext cx="1375263" cy="0"/>
          </a:xfrm>
          <a:prstGeom prst="line">
            <a:avLst/>
          </a:prstGeom>
          <a:noFill/>
          <a:ln w="9525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cxnSp>
        <p:nvCxnSpPr>
          <p:cNvPr id="147" name="Straight Connector 85"/>
          <p:cNvCxnSpPr/>
          <p:nvPr/>
        </p:nvCxnSpPr>
        <p:spPr>
          <a:xfrm flipV="1">
            <a:off x="5242008" y="1770838"/>
            <a:ext cx="0" cy="3494973"/>
          </a:xfrm>
          <a:prstGeom prst="line">
            <a:avLst/>
          </a:prstGeom>
          <a:noFill/>
          <a:ln w="9525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grpSp>
        <p:nvGrpSpPr>
          <p:cNvPr id="148" name="Group 8"/>
          <p:cNvGrpSpPr/>
          <p:nvPr/>
        </p:nvGrpSpPr>
        <p:grpSpPr>
          <a:xfrm>
            <a:off x="5788248" y="2481595"/>
            <a:ext cx="906703" cy="908468"/>
            <a:chOff x="8866294" y="4017821"/>
            <a:chExt cx="1360409" cy="1363057"/>
          </a:xfrm>
        </p:grpSpPr>
        <p:sp>
          <p:nvSpPr>
            <p:cNvPr id="149" name="Oval 15"/>
            <p:cNvSpPr>
              <a:spLocks noChangeArrowheads="1"/>
            </p:cNvSpPr>
            <p:nvPr/>
          </p:nvSpPr>
          <p:spPr bwMode="auto">
            <a:xfrm>
              <a:off x="8866294" y="4017821"/>
              <a:ext cx="1360409" cy="1363057"/>
            </a:xfrm>
            <a:prstGeom prst="ellipse">
              <a:avLst/>
            </a:prstGeom>
            <a:blipFill dpi="0"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50" name="Freeform 5"/>
            <p:cNvSpPr>
              <a:spLocks noEditPoints="1"/>
            </p:cNvSpPr>
            <p:nvPr/>
          </p:nvSpPr>
          <p:spPr bwMode="auto">
            <a:xfrm>
              <a:off x="9146482" y="4325668"/>
              <a:ext cx="793450" cy="790055"/>
            </a:xfrm>
            <a:custGeom>
              <a:avLst/>
              <a:gdLst>
                <a:gd name="T0" fmla="*/ 151 w 393"/>
                <a:gd name="T1" fmla="*/ 295 h 391"/>
                <a:gd name="T2" fmla="*/ 159 w 393"/>
                <a:gd name="T3" fmla="*/ 266 h 391"/>
                <a:gd name="T4" fmla="*/ 122 w 393"/>
                <a:gd name="T5" fmla="*/ 251 h 391"/>
                <a:gd name="T6" fmla="*/ 108 w 393"/>
                <a:gd name="T7" fmla="*/ 225 h 391"/>
                <a:gd name="T8" fmla="*/ 71 w 393"/>
                <a:gd name="T9" fmla="*/ 241 h 391"/>
                <a:gd name="T10" fmla="*/ 42 w 393"/>
                <a:gd name="T11" fmla="*/ 232 h 391"/>
                <a:gd name="T12" fmla="*/ 27 w 393"/>
                <a:gd name="T13" fmla="*/ 269 h 391"/>
                <a:gd name="T14" fmla="*/ 1 w 393"/>
                <a:gd name="T15" fmla="*/ 283 h 391"/>
                <a:gd name="T16" fmla="*/ 16 w 393"/>
                <a:gd name="T17" fmla="*/ 300 h 391"/>
                <a:gd name="T18" fmla="*/ 3 w 393"/>
                <a:gd name="T19" fmla="*/ 338 h 391"/>
                <a:gd name="T20" fmla="*/ 31 w 393"/>
                <a:gd name="T21" fmla="*/ 350 h 391"/>
                <a:gd name="T22" fmla="*/ 42 w 393"/>
                <a:gd name="T23" fmla="*/ 381 h 391"/>
                <a:gd name="T24" fmla="*/ 68 w 393"/>
                <a:gd name="T25" fmla="*/ 390 h 391"/>
                <a:gd name="T26" fmla="*/ 96 w 393"/>
                <a:gd name="T27" fmla="*/ 375 h 391"/>
                <a:gd name="T28" fmla="*/ 125 w 393"/>
                <a:gd name="T29" fmla="*/ 383 h 391"/>
                <a:gd name="T30" fmla="*/ 140 w 393"/>
                <a:gd name="T31" fmla="*/ 346 h 391"/>
                <a:gd name="T32" fmla="*/ 162 w 393"/>
                <a:gd name="T33" fmla="*/ 343 h 391"/>
                <a:gd name="T34" fmla="*/ 101 w 393"/>
                <a:gd name="T35" fmla="*/ 346 h 391"/>
                <a:gd name="T36" fmla="*/ 66 w 393"/>
                <a:gd name="T37" fmla="*/ 269 h 391"/>
                <a:gd name="T38" fmla="*/ 101 w 393"/>
                <a:gd name="T39" fmla="*/ 346 h 391"/>
                <a:gd name="T40" fmla="*/ 261 w 393"/>
                <a:gd name="T41" fmla="*/ 336 h 391"/>
                <a:gd name="T42" fmla="*/ 266 w 393"/>
                <a:gd name="T43" fmla="*/ 320 h 391"/>
                <a:gd name="T44" fmla="*/ 245 w 393"/>
                <a:gd name="T45" fmla="*/ 312 h 391"/>
                <a:gd name="T46" fmla="*/ 237 w 393"/>
                <a:gd name="T47" fmla="*/ 297 h 391"/>
                <a:gd name="T48" fmla="*/ 217 w 393"/>
                <a:gd name="T49" fmla="*/ 306 h 391"/>
                <a:gd name="T50" fmla="*/ 200 w 393"/>
                <a:gd name="T51" fmla="*/ 301 h 391"/>
                <a:gd name="T52" fmla="*/ 192 w 393"/>
                <a:gd name="T53" fmla="*/ 321 h 391"/>
                <a:gd name="T54" fmla="*/ 177 w 393"/>
                <a:gd name="T55" fmla="*/ 329 h 391"/>
                <a:gd name="T56" fmla="*/ 186 w 393"/>
                <a:gd name="T57" fmla="*/ 339 h 391"/>
                <a:gd name="T58" fmla="*/ 179 w 393"/>
                <a:gd name="T59" fmla="*/ 360 h 391"/>
                <a:gd name="T60" fmla="*/ 194 w 393"/>
                <a:gd name="T61" fmla="*/ 367 h 391"/>
                <a:gd name="T62" fmla="*/ 200 w 393"/>
                <a:gd name="T63" fmla="*/ 384 h 391"/>
                <a:gd name="T64" fmla="*/ 215 w 393"/>
                <a:gd name="T65" fmla="*/ 389 h 391"/>
                <a:gd name="T66" fmla="*/ 230 w 393"/>
                <a:gd name="T67" fmla="*/ 380 h 391"/>
                <a:gd name="T68" fmla="*/ 247 w 393"/>
                <a:gd name="T69" fmla="*/ 385 h 391"/>
                <a:gd name="T70" fmla="*/ 255 w 393"/>
                <a:gd name="T71" fmla="*/ 364 h 391"/>
                <a:gd name="T72" fmla="*/ 267 w 393"/>
                <a:gd name="T73" fmla="*/ 363 h 391"/>
                <a:gd name="T74" fmla="*/ 233 w 393"/>
                <a:gd name="T75" fmla="*/ 364 h 391"/>
                <a:gd name="T76" fmla="*/ 214 w 393"/>
                <a:gd name="T77" fmla="*/ 321 h 391"/>
                <a:gd name="T78" fmla="*/ 233 w 393"/>
                <a:gd name="T79" fmla="*/ 364 h 391"/>
                <a:gd name="T80" fmla="*/ 362 w 393"/>
                <a:gd name="T81" fmla="*/ 122 h 391"/>
                <a:gd name="T82" fmla="*/ 377 w 393"/>
                <a:gd name="T83" fmla="*/ 73 h 391"/>
                <a:gd name="T84" fmla="*/ 314 w 393"/>
                <a:gd name="T85" fmla="*/ 48 h 391"/>
                <a:gd name="T86" fmla="*/ 290 w 393"/>
                <a:gd name="T87" fmla="*/ 3 h 391"/>
                <a:gd name="T88" fmla="*/ 229 w 393"/>
                <a:gd name="T89" fmla="*/ 30 h 391"/>
                <a:gd name="T90" fmla="*/ 180 w 393"/>
                <a:gd name="T91" fmla="*/ 15 h 391"/>
                <a:gd name="T92" fmla="*/ 155 w 393"/>
                <a:gd name="T93" fmla="*/ 78 h 391"/>
                <a:gd name="T94" fmla="*/ 110 w 393"/>
                <a:gd name="T95" fmla="*/ 102 h 391"/>
                <a:gd name="T96" fmla="*/ 136 w 393"/>
                <a:gd name="T97" fmla="*/ 130 h 391"/>
                <a:gd name="T98" fmla="*/ 114 w 393"/>
                <a:gd name="T99" fmla="*/ 194 h 391"/>
                <a:gd name="T100" fmla="*/ 161 w 393"/>
                <a:gd name="T101" fmla="*/ 214 h 391"/>
                <a:gd name="T102" fmla="*/ 180 w 393"/>
                <a:gd name="T103" fmla="*/ 266 h 391"/>
                <a:gd name="T104" fmla="*/ 223 w 393"/>
                <a:gd name="T105" fmla="*/ 281 h 391"/>
                <a:gd name="T106" fmla="*/ 271 w 393"/>
                <a:gd name="T107" fmla="*/ 255 h 391"/>
                <a:gd name="T108" fmla="*/ 319 w 393"/>
                <a:gd name="T109" fmla="*/ 270 h 391"/>
                <a:gd name="T110" fmla="*/ 344 w 393"/>
                <a:gd name="T111" fmla="*/ 207 h 391"/>
                <a:gd name="T112" fmla="*/ 382 w 393"/>
                <a:gd name="T113" fmla="*/ 202 h 391"/>
                <a:gd name="T114" fmla="*/ 279 w 393"/>
                <a:gd name="T115" fmla="*/ 207 h 391"/>
                <a:gd name="T116" fmla="*/ 220 w 393"/>
                <a:gd name="T117" fmla="*/ 78 h 391"/>
                <a:gd name="T118" fmla="*/ 279 w 393"/>
                <a:gd name="T119" fmla="*/ 207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3" h="391">
                  <a:moveTo>
                    <a:pt x="160" y="318"/>
                  </a:moveTo>
                  <a:cubicBezTo>
                    <a:pt x="151" y="315"/>
                    <a:pt x="151" y="315"/>
                    <a:pt x="151" y="315"/>
                  </a:cubicBezTo>
                  <a:cubicBezTo>
                    <a:pt x="152" y="308"/>
                    <a:pt x="152" y="302"/>
                    <a:pt x="151" y="295"/>
                  </a:cubicBezTo>
                  <a:cubicBezTo>
                    <a:pt x="159" y="291"/>
                    <a:pt x="159" y="291"/>
                    <a:pt x="159" y="291"/>
                  </a:cubicBezTo>
                  <a:cubicBezTo>
                    <a:pt x="165" y="289"/>
                    <a:pt x="167" y="282"/>
                    <a:pt x="164" y="277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7" y="261"/>
                    <a:pt x="151" y="258"/>
                    <a:pt x="145" y="261"/>
                  </a:cubicBezTo>
                  <a:cubicBezTo>
                    <a:pt x="137" y="265"/>
                    <a:pt x="137" y="265"/>
                    <a:pt x="137" y="265"/>
                  </a:cubicBezTo>
                  <a:cubicBezTo>
                    <a:pt x="132" y="260"/>
                    <a:pt x="128" y="255"/>
                    <a:pt x="122" y="251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7" y="237"/>
                    <a:pt x="125" y="231"/>
                    <a:pt x="119" y="229"/>
                  </a:cubicBezTo>
                  <a:cubicBezTo>
                    <a:pt x="108" y="225"/>
                    <a:pt x="108" y="225"/>
                    <a:pt x="108" y="225"/>
                  </a:cubicBezTo>
                  <a:cubicBezTo>
                    <a:pt x="103" y="223"/>
                    <a:pt x="96" y="226"/>
                    <a:pt x="94" y="231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84" y="239"/>
                    <a:pt x="78" y="239"/>
                    <a:pt x="71" y="241"/>
                  </a:cubicBezTo>
                  <a:cubicBezTo>
                    <a:pt x="67" y="232"/>
                    <a:pt x="67" y="232"/>
                    <a:pt x="67" y="232"/>
                  </a:cubicBezTo>
                  <a:cubicBezTo>
                    <a:pt x="65" y="227"/>
                    <a:pt x="58" y="224"/>
                    <a:pt x="53" y="227"/>
                  </a:cubicBezTo>
                  <a:cubicBezTo>
                    <a:pt x="42" y="232"/>
                    <a:pt x="42" y="232"/>
                    <a:pt x="42" y="232"/>
                  </a:cubicBezTo>
                  <a:cubicBezTo>
                    <a:pt x="37" y="234"/>
                    <a:pt x="34" y="241"/>
                    <a:pt x="37" y="246"/>
                  </a:cubicBezTo>
                  <a:cubicBezTo>
                    <a:pt x="41" y="254"/>
                    <a:pt x="41" y="254"/>
                    <a:pt x="41" y="254"/>
                  </a:cubicBezTo>
                  <a:cubicBezTo>
                    <a:pt x="36" y="259"/>
                    <a:pt x="31" y="264"/>
                    <a:pt x="27" y="269"/>
                  </a:cubicBezTo>
                  <a:cubicBezTo>
                    <a:pt x="19" y="266"/>
                    <a:pt x="19" y="266"/>
                    <a:pt x="19" y="266"/>
                  </a:cubicBezTo>
                  <a:cubicBezTo>
                    <a:pt x="13" y="264"/>
                    <a:pt x="7" y="267"/>
                    <a:pt x="5" y="272"/>
                  </a:cubicBezTo>
                  <a:cubicBezTo>
                    <a:pt x="1" y="283"/>
                    <a:pt x="1" y="283"/>
                    <a:pt x="1" y="283"/>
                  </a:cubicBezTo>
                  <a:cubicBezTo>
                    <a:pt x="0" y="286"/>
                    <a:pt x="0" y="289"/>
                    <a:pt x="1" y="291"/>
                  </a:cubicBezTo>
                  <a:cubicBezTo>
                    <a:pt x="2" y="294"/>
                    <a:pt x="4" y="296"/>
                    <a:pt x="7" y="297"/>
                  </a:cubicBezTo>
                  <a:cubicBezTo>
                    <a:pt x="16" y="300"/>
                    <a:pt x="16" y="300"/>
                    <a:pt x="16" y="300"/>
                  </a:cubicBezTo>
                  <a:cubicBezTo>
                    <a:pt x="15" y="307"/>
                    <a:pt x="15" y="313"/>
                    <a:pt x="17" y="320"/>
                  </a:cubicBezTo>
                  <a:cubicBezTo>
                    <a:pt x="8" y="324"/>
                    <a:pt x="8" y="324"/>
                    <a:pt x="8" y="324"/>
                  </a:cubicBezTo>
                  <a:cubicBezTo>
                    <a:pt x="3" y="326"/>
                    <a:pt x="0" y="333"/>
                    <a:pt x="3" y="338"/>
                  </a:cubicBezTo>
                  <a:cubicBezTo>
                    <a:pt x="8" y="349"/>
                    <a:pt x="8" y="349"/>
                    <a:pt x="8" y="349"/>
                  </a:cubicBezTo>
                  <a:cubicBezTo>
                    <a:pt x="10" y="354"/>
                    <a:pt x="17" y="357"/>
                    <a:pt x="22" y="354"/>
                  </a:cubicBezTo>
                  <a:cubicBezTo>
                    <a:pt x="31" y="350"/>
                    <a:pt x="31" y="350"/>
                    <a:pt x="31" y="350"/>
                  </a:cubicBezTo>
                  <a:cubicBezTo>
                    <a:pt x="35" y="356"/>
                    <a:pt x="40" y="360"/>
                    <a:pt x="45" y="364"/>
                  </a:cubicBezTo>
                  <a:cubicBezTo>
                    <a:pt x="42" y="373"/>
                    <a:pt x="42" y="373"/>
                    <a:pt x="42" y="373"/>
                  </a:cubicBezTo>
                  <a:cubicBezTo>
                    <a:pt x="41" y="375"/>
                    <a:pt x="41" y="378"/>
                    <a:pt x="42" y="381"/>
                  </a:cubicBezTo>
                  <a:cubicBezTo>
                    <a:pt x="43" y="383"/>
                    <a:pt x="45" y="385"/>
                    <a:pt x="48" y="386"/>
                  </a:cubicBezTo>
                  <a:cubicBezTo>
                    <a:pt x="59" y="390"/>
                    <a:pt x="59" y="390"/>
                    <a:pt x="59" y="390"/>
                  </a:cubicBezTo>
                  <a:cubicBezTo>
                    <a:pt x="62" y="391"/>
                    <a:pt x="65" y="391"/>
                    <a:pt x="68" y="390"/>
                  </a:cubicBezTo>
                  <a:cubicBezTo>
                    <a:pt x="70" y="389"/>
                    <a:pt x="72" y="387"/>
                    <a:pt x="73" y="384"/>
                  </a:cubicBezTo>
                  <a:cubicBezTo>
                    <a:pt x="76" y="375"/>
                    <a:pt x="76" y="375"/>
                    <a:pt x="76" y="375"/>
                  </a:cubicBezTo>
                  <a:cubicBezTo>
                    <a:pt x="83" y="376"/>
                    <a:pt x="90" y="376"/>
                    <a:pt x="96" y="375"/>
                  </a:cubicBezTo>
                  <a:cubicBezTo>
                    <a:pt x="100" y="383"/>
                    <a:pt x="100" y="383"/>
                    <a:pt x="100" y="383"/>
                  </a:cubicBezTo>
                  <a:cubicBezTo>
                    <a:pt x="103" y="388"/>
                    <a:pt x="109" y="391"/>
                    <a:pt x="114" y="388"/>
                  </a:cubicBezTo>
                  <a:cubicBezTo>
                    <a:pt x="125" y="383"/>
                    <a:pt x="125" y="383"/>
                    <a:pt x="125" y="383"/>
                  </a:cubicBezTo>
                  <a:cubicBezTo>
                    <a:pt x="131" y="381"/>
                    <a:pt x="133" y="374"/>
                    <a:pt x="130" y="369"/>
                  </a:cubicBezTo>
                  <a:cubicBezTo>
                    <a:pt x="126" y="361"/>
                    <a:pt x="126" y="361"/>
                    <a:pt x="126" y="361"/>
                  </a:cubicBezTo>
                  <a:cubicBezTo>
                    <a:pt x="132" y="356"/>
                    <a:pt x="136" y="351"/>
                    <a:pt x="140" y="346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50"/>
                    <a:pt x="154" y="350"/>
                    <a:pt x="157" y="349"/>
                  </a:cubicBezTo>
                  <a:cubicBezTo>
                    <a:pt x="159" y="348"/>
                    <a:pt x="161" y="346"/>
                    <a:pt x="162" y="343"/>
                  </a:cubicBezTo>
                  <a:cubicBezTo>
                    <a:pt x="167" y="332"/>
                    <a:pt x="167" y="332"/>
                    <a:pt x="167" y="332"/>
                  </a:cubicBezTo>
                  <a:cubicBezTo>
                    <a:pt x="169" y="326"/>
                    <a:pt x="166" y="320"/>
                    <a:pt x="160" y="318"/>
                  </a:cubicBezTo>
                  <a:close/>
                  <a:moveTo>
                    <a:pt x="101" y="346"/>
                  </a:moveTo>
                  <a:cubicBezTo>
                    <a:pt x="96" y="349"/>
                    <a:pt x="90" y="350"/>
                    <a:pt x="84" y="350"/>
                  </a:cubicBezTo>
                  <a:cubicBezTo>
                    <a:pt x="67" y="350"/>
                    <a:pt x="52" y="340"/>
                    <a:pt x="45" y="325"/>
                  </a:cubicBezTo>
                  <a:cubicBezTo>
                    <a:pt x="35" y="304"/>
                    <a:pt x="45" y="279"/>
                    <a:pt x="66" y="269"/>
                  </a:cubicBezTo>
                  <a:cubicBezTo>
                    <a:pt x="72" y="266"/>
                    <a:pt x="77" y="265"/>
                    <a:pt x="84" y="265"/>
                  </a:cubicBezTo>
                  <a:cubicBezTo>
                    <a:pt x="100" y="265"/>
                    <a:pt x="115" y="275"/>
                    <a:pt x="122" y="290"/>
                  </a:cubicBezTo>
                  <a:cubicBezTo>
                    <a:pt x="132" y="311"/>
                    <a:pt x="123" y="336"/>
                    <a:pt x="101" y="346"/>
                  </a:cubicBezTo>
                  <a:close/>
                  <a:moveTo>
                    <a:pt x="266" y="349"/>
                  </a:moveTo>
                  <a:cubicBezTo>
                    <a:pt x="261" y="347"/>
                    <a:pt x="261" y="347"/>
                    <a:pt x="261" y="347"/>
                  </a:cubicBezTo>
                  <a:cubicBezTo>
                    <a:pt x="262" y="343"/>
                    <a:pt x="261" y="340"/>
                    <a:pt x="261" y="336"/>
                  </a:cubicBezTo>
                  <a:cubicBezTo>
                    <a:pt x="266" y="334"/>
                    <a:pt x="266" y="334"/>
                    <a:pt x="266" y="334"/>
                  </a:cubicBezTo>
                  <a:cubicBezTo>
                    <a:pt x="269" y="332"/>
                    <a:pt x="270" y="329"/>
                    <a:pt x="269" y="326"/>
                  </a:cubicBezTo>
                  <a:cubicBezTo>
                    <a:pt x="266" y="320"/>
                    <a:pt x="266" y="320"/>
                    <a:pt x="266" y="320"/>
                  </a:cubicBezTo>
                  <a:cubicBezTo>
                    <a:pt x="264" y="317"/>
                    <a:pt x="261" y="315"/>
                    <a:pt x="258" y="317"/>
                  </a:cubicBezTo>
                  <a:cubicBezTo>
                    <a:pt x="253" y="319"/>
                    <a:pt x="253" y="319"/>
                    <a:pt x="253" y="319"/>
                  </a:cubicBezTo>
                  <a:cubicBezTo>
                    <a:pt x="251" y="316"/>
                    <a:pt x="248" y="314"/>
                    <a:pt x="245" y="312"/>
                  </a:cubicBezTo>
                  <a:cubicBezTo>
                    <a:pt x="247" y="307"/>
                    <a:pt x="247" y="307"/>
                    <a:pt x="247" y="307"/>
                  </a:cubicBezTo>
                  <a:cubicBezTo>
                    <a:pt x="248" y="304"/>
                    <a:pt x="246" y="300"/>
                    <a:pt x="243" y="299"/>
                  </a:cubicBezTo>
                  <a:cubicBezTo>
                    <a:pt x="237" y="297"/>
                    <a:pt x="237" y="297"/>
                    <a:pt x="237" y="297"/>
                  </a:cubicBezTo>
                  <a:cubicBezTo>
                    <a:pt x="234" y="296"/>
                    <a:pt x="230" y="297"/>
                    <a:pt x="229" y="300"/>
                  </a:cubicBezTo>
                  <a:cubicBezTo>
                    <a:pt x="228" y="305"/>
                    <a:pt x="228" y="305"/>
                    <a:pt x="228" y="305"/>
                  </a:cubicBezTo>
                  <a:cubicBezTo>
                    <a:pt x="224" y="305"/>
                    <a:pt x="220" y="305"/>
                    <a:pt x="217" y="306"/>
                  </a:cubicBezTo>
                  <a:cubicBezTo>
                    <a:pt x="214" y="301"/>
                    <a:pt x="214" y="301"/>
                    <a:pt x="214" y="301"/>
                  </a:cubicBezTo>
                  <a:cubicBezTo>
                    <a:pt x="213" y="298"/>
                    <a:pt x="209" y="296"/>
                    <a:pt x="206" y="298"/>
                  </a:cubicBezTo>
                  <a:cubicBezTo>
                    <a:pt x="200" y="301"/>
                    <a:pt x="200" y="301"/>
                    <a:pt x="200" y="301"/>
                  </a:cubicBezTo>
                  <a:cubicBezTo>
                    <a:pt x="197" y="302"/>
                    <a:pt x="196" y="306"/>
                    <a:pt x="197" y="309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197" y="316"/>
                    <a:pt x="194" y="318"/>
                    <a:pt x="192" y="321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4" y="318"/>
                    <a:pt x="181" y="320"/>
                    <a:pt x="180" y="323"/>
                  </a:cubicBezTo>
                  <a:cubicBezTo>
                    <a:pt x="177" y="329"/>
                    <a:pt x="177" y="329"/>
                    <a:pt x="177" y="329"/>
                  </a:cubicBezTo>
                  <a:cubicBezTo>
                    <a:pt x="177" y="331"/>
                    <a:pt x="177" y="332"/>
                    <a:pt x="177" y="334"/>
                  </a:cubicBezTo>
                  <a:cubicBezTo>
                    <a:pt x="178" y="335"/>
                    <a:pt x="179" y="336"/>
                    <a:pt x="181" y="337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42"/>
                    <a:pt x="186" y="346"/>
                    <a:pt x="186" y="350"/>
                  </a:cubicBezTo>
                  <a:cubicBezTo>
                    <a:pt x="181" y="352"/>
                    <a:pt x="181" y="352"/>
                    <a:pt x="181" y="352"/>
                  </a:cubicBezTo>
                  <a:cubicBezTo>
                    <a:pt x="178" y="353"/>
                    <a:pt x="177" y="357"/>
                    <a:pt x="179" y="360"/>
                  </a:cubicBezTo>
                  <a:cubicBezTo>
                    <a:pt x="181" y="366"/>
                    <a:pt x="181" y="366"/>
                    <a:pt x="181" y="366"/>
                  </a:cubicBezTo>
                  <a:cubicBezTo>
                    <a:pt x="183" y="369"/>
                    <a:pt x="186" y="370"/>
                    <a:pt x="189" y="369"/>
                  </a:cubicBezTo>
                  <a:cubicBezTo>
                    <a:pt x="194" y="367"/>
                    <a:pt x="194" y="367"/>
                    <a:pt x="194" y="367"/>
                  </a:cubicBezTo>
                  <a:cubicBezTo>
                    <a:pt x="196" y="370"/>
                    <a:pt x="199" y="372"/>
                    <a:pt x="202" y="374"/>
                  </a:cubicBezTo>
                  <a:cubicBezTo>
                    <a:pt x="200" y="379"/>
                    <a:pt x="200" y="379"/>
                    <a:pt x="200" y="379"/>
                  </a:cubicBezTo>
                  <a:cubicBezTo>
                    <a:pt x="200" y="381"/>
                    <a:pt x="200" y="382"/>
                    <a:pt x="200" y="384"/>
                  </a:cubicBezTo>
                  <a:cubicBezTo>
                    <a:pt x="201" y="385"/>
                    <a:pt x="202" y="386"/>
                    <a:pt x="204" y="387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2" y="390"/>
                    <a:pt x="213" y="390"/>
                    <a:pt x="215" y="389"/>
                  </a:cubicBezTo>
                  <a:cubicBezTo>
                    <a:pt x="216" y="388"/>
                    <a:pt x="217" y="387"/>
                    <a:pt x="218" y="386"/>
                  </a:cubicBezTo>
                  <a:cubicBezTo>
                    <a:pt x="219" y="381"/>
                    <a:pt x="219" y="381"/>
                    <a:pt x="219" y="381"/>
                  </a:cubicBezTo>
                  <a:cubicBezTo>
                    <a:pt x="223" y="381"/>
                    <a:pt x="227" y="381"/>
                    <a:pt x="230" y="380"/>
                  </a:cubicBezTo>
                  <a:cubicBezTo>
                    <a:pt x="233" y="385"/>
                    <a:pt x="233" y="385"/>
                    <a:pt x="233" y="385"/>
                  </a:cubicBezTo>
                  <a:cubicBezTo>
                    <a:pt x="234" y="388"/>
                    <a:pt x="238" y="389"/>
                    <a:pt x="241" y="388"/>
                  </a:cubicBezTo>
                  <a:cubicBezTo>
                    <a:pt x="247" y="385"/>
                    <a:pt x="247" y="385"/>
                    <a:pt x="247" y="385"/>
                  </a:cubicBezTo>
                  <a:cubicBezTo>
                    <a:pt x="250" y="384"/>
                    <a:pt x="251" y="380"/>
                    <a:pt x="250" y="377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250" y="370"/>
                    <a:pt x="253" y="367"/>
                    <a:pt x="255" y="364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61" y="367"/>
                    <a:pt x="263" y="367"/>
                    <a:pt x="264" y="366"/>
                  </a:cubicBezTo>
                  <a:cubicBezTo>
                    <a:pt x="266" y="365"/>
                    <a:pt x="267" y="364"/>
                    <a:pt x="267" y="363"/>
                  </a:cubicBezTo>
                  <a:cubicBezTo>
                    <a:pt x="270" y="356"/>
                    <a:pt x="270" y="356"/>
                    <a:pt x="270" y="356"/>
                  </a:cubicBezTo>
                  <a:cubicBezTo>
                    <a:pt x="271" y="353"/>
                    <a:pt x="269" y="350"/>
                    <a:pt x="266" y="349"/>
                  </a:cubicBezTo>
                  <a:close/>
                  <a:moveTo>
                    <a:pt x="233" y="364"/>
                  </a:moveTo>
                  <a:cubicBezTo>
                    <a:pt x="230" y="366"/>
                    <a:pt x="227" y="366"/>
                    <a:pt x="224" y="366"/>
                  </a:cubicBezTo>
                  <a:cubicBezTo>
                    <a:pt x="214" y="366"/>
                    <a:pt x="206" y="361"/>
                    <a:pt x="202" y="353"/>
                  </a:cubicBezTo>
                  <a:cubicBezTo>
                    <a:pt x="197" y="341"/>
                    <a:pt x="202" y="327"/>
                    <a:pt x="214" y="321"/>
                  </a:cubicBezTo>
                  <a:cubicBezTo>
                    <a:pt x="217" y="320"/>
                    <a:pt x="220" y="319"/>
                    <a:pt x="223" y="319"/>
                  </a:cubicBezTo>
                  <a:cubicBezTo>
                    <a:pt x="233" y="319"/>
                    <a:pt x="241" y="325"/>
                    <a:pt x="245" y="333"/>
                  </a:cubicBezTo>
                  <a:cubicBezTo>
                    <a:pt x="250" y="345"/>
                    <a:pt x="245" y="359"/>
                    <a:pt x="233" y="364"/>
                  </a:cubicBezTo>
                  <a:close/>
                  <a:moveTo>
                    <a:pt x="378" y="160"/>
                  </a:moveTo>
                  <a:cubicBezTo>
                    <a:pt x="364" y="155"/>
                    <a:pt x="364" y="155"/>
                    <a:pt x="364" y="155"/>
                  </a:cubicBezTo>
                  <a:cubicBezTo>
                    <a:pt x="365" y="144"/>
                    <a:pt x="364" y="133"/>
                    <a:pt x="362" y="122"/>
                  </a:cubicBezTo>
                  <a:cubicBezTo>
                    <a:pt x="377" y="115"/>
                    <a:pt x="377" y="115"/>
                    <a:pt x="377" y="115"/>
                  </a:cubicBezTo>
                  <a:cubicBezTo>
                    <a:pt x="386" y="111"/>
                    <a:pt x="390" y="100"/>
                    <a:pt x="386" y="91"/>
                  </a:cubicBezTo>
                  <a:cubicBezTo>
                    <a:pt x="377" y="73"/>
                    <a:pt x="377" y="73"/>
                    <a:pt x="377" y="73"/>
                  </a:cubicBezTo>
                  <a:cubicBezTo>
                    <a:pt x="373" y="64"/>
                    <a:pt x="362" y="60"/>
                    <a:pt x="353" y="64"/>
                  </a:cubicBezTo>
                  <a:cubicBezTo>
                    <a:pt x="339" y="71"/>
                    <a:pt x="339" y="71"/>
                    <a:pt x="339" y="71"/>
                  </a:cubicBezTo>
                  <a:cubicBezTo>
                    <a:pt x="332" y="62"/>
                    <a:pt x="323" y="54"/>
                    <a:pt x="314" y="48"/>
                  </a:cubicBezTo>
                  <a:cubicBezTo>
                    <a:pt x="320" y="33"/>
                    <a:pt x="320" y="33"/>
                    <a:pt x="320" y="33"/>
                  </a:cubicBezTo>
                  <a:cubicBezTo>
                    <a:pt x="323" y="24"/>
                    <a:pt x="319" y="13"/>
                    <a:pt x="309" y="10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81" y="0"/>
                    <a:pt x="271" y="5"/>
                    <a:pt x="267" y="14"/>
                  </a:cubicBezTo>
                  <a:cubicBezTo>
                    <a:pt x="262" y="29"/>
                    <a:pt x="262" y="29"/>
                    <a:pt x="262" y="29"/>
                  </a:cubicBezTo>
                  <a:cubicBezTo>
                    <a:pt x="251" y="27"/>
                    <a:pt x="240" y="28"/>
                    <a:pt x="229" y="30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18" y="6"/>
                    <a:pt x="207" y="2"/>
                    <a:pt x="198" y="7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71" y="19"/>
                    <a:pt x="167" y="30"/>
                    <a:pt x="171" y="39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69" y="60"/>
                    <a:pt x="161" y="69"/>
                    <a:pt x="155" y="78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1" y="69"/>
                    <a:pt x="120" y="74"/>
                    <a:pt x="117" y="83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09" y="106"/>
                    <a:pt x="109" y="111"/>
                    <a:pt x="111" y="116"/>
                  </a:cubicBezTo>
                  <a:cubicBezTo>
                    <a:pt x="113" y="120"/>
                    <a:pt x="116" y="123"/>
                    <a:pt x="121" y="125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5" y="141"/>
                    <a:pt x="135" y="152"/>
                    <a:pt x="137" y="163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14" y="174"/>
                    <a:pt x="110" y="185"/>
                    <a:pt x="114" y="194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6" y="221"/>
                    <a:pt x="137" y="225"/>
                    <a:pt x="146" y="221"/>
                  </a:cubicBezTo>
                  <a:cubicBezTo>
                    <a:pt x="161" y="214"/>
                    <a:pt x="161" y="214"/>
                    <a:pt x="161" y="214"/>
                  </a:cubicBezTo>
                  <a:cubicBezTo>
                    <a:pt x="168" y="223"/>
                    <a:pt x="176" y="231"/>
                    <a:pt x="185" y="237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8" y="256"/>
                    <a:pt x="178" y="261"/>
                    <a:pt x="180" y="266"/>
                  </a:cubicBezTo>
                  <a:cubicBezTo>
                    <a:pt x="182" y="270"/>
                    <a:pt x="185" y="273"/>
                    <a:pt x="190" y="275"/>
                  </a:cubicBezTo>
                  <a:cubicBezTo>
                    <a:pt x="209" y="282"/>
                    <a:pt x="209" y="282"/>
                    <a:pt x="209" y="282"/>
                  </a:cubicBezTo>
                  <a:cubicBezTo>
                    <a:pt x="213" y="284"/>
                    <a:pt x="218" y="283"/>
                    <a:pt x="223" y="281"/>
                  </a:cubicBezTo>
                  <a:cubicBezTo>
                    <a:pt x="227" y="279"/>
                    <a:pt x="230" y="276"/>
                    <a:pt x="232" y="271"/>
                  </a:cubicBezTo>
                  <a:cubicBezTo>
                    <a:pt x="238" y="256"/>
                    <a:pt x="238" y="256"/>
                    <a:pt x="238" y="256"/>
                  </a:cubicBezTo>
                  <a:cubicBezTo>
                    <a:pt x="248" y="258"/>
                    <a:pt x="260" y="257"/>
                    <a:pt x="271" y="255"/>
                  </a:cubicBezTo>
                  <a:cubicBezTo>
                    <a:pt x="277" y="270"/>
                    <a:pt x="277" y="270"/>
                    <a:pt x="277" y="270"/>
                  </a:cubicBezTo>
                  <a:cubicBezTo>
                    <a:pt x="281" y="279"/>
                    <a:pt x="292" y="283"/>
                    <a:pt x="301" y="278"/>
                  </a:cubicBezTo>
                  <a:cubicBezTo>
                    <a:pt x="319" y="270"/>
                    <a:pt x="319" y="270"/>
                    <a:pt x="319" y="270"/>
                  </a:cubicBezTo>
                  <a:cubicBezTo>
                    <a:pt x="328" y="266"/>
                    <a:pt x="332" y="255"/>
                    <a:pt x="328" y="246"/>
                  </a:cubicBezTo>
                  <a:cubicBezTo>
                    <a:pt x="322" y="232"/>
                    <a:pt x="322" y="232"/>
                    <a:pt x="322" y="232"/>
                  </a:cubicBezTo>
                  <a:cubicBezTo>
                    <a:pt x="330" y="225"/>
                    <a:pt x="338" y="216"/>
                    <a:pt x="344" y="207"/>
                  </a:cubicBezTo>
                  <a:cubicBezTo>
                    <a:pt x="359" y="213"/>
                    <a:pt x="359" y="213"/>
                    <a:pt x="359" y="213"/>
                  </a:cubicBezTo>
                  <a:cubicBezTo>
                    <a:pt x="364" y="215"/>
                    <a:pt x="368" y="214"/>
                    <a:pt x="373" y="212"/>
                  </a:cubicBezTo>
                  <a:cubicBezTo>
                    <a:pt x="377" y="210"/>
                    <a:pt x="380" y="207"/>
                    <a:pt x="382" y="202"/>
                  </a:cubicBezTo>
                  <a:cubicBezTo>
                    <a:pt x="389" y="183"/>
                    <a:pt x="389" y="183"/>
                    <a:pt x="389" y="183"/>
                  </a:cubicBezTo>
                  <a:cubicBezTo>
                    <a:pt x="393" y="174"/>
                    <a:pt x="388" y="164"/>
                    <a:pt x="378" y="160"/>
                  </a:cubicBezTo>
                  <a:close/>
                  <a:moveTo>
                    <a:pt x="279" y="207"/>
                  </a:moveTo>
                  <a:cubicBezTo>
                    <a:pt x="270" y="212"/>
                    <a:pt x="260" y="214"/>
                    <a:pt x="250" y="214"/>
                  </a:cubicBezTo>
                  <a:cubicBezTo>
                    <a:pt x="222" y="214"/>
                    <a:pt x="197" y="197"/>
                    <a:pt x="185" y="172"/>
                  </a:cubicBezTo>
                  <a:cubicBezTo>
                    <a:pt x="169" y="137"/>
                    <a:pt x="184" y="94"/>
                    <a:pt x="220" y="78"/>
                  </a:cubicBezTo>
                  <a:cubicBezTo>
                    <a:pt x="229" y="74"/>
                    <a:pt x="239" y="71"/>
                    <a:pt x="250" y="71"/>
                  </a:cubicBezTo>
                  <a:cubicBezTo>
                    <a:pt x="277" y="71"/>
                    <a:pt x="303" y="88"/>
                    <a:pt x="314" y="113"/>
                  </a:cubicBezTo>
                  <a:cubicBezTo>
                    <a:pt x="331" y="148"/>
                    <a:pt x="315" y="191"/>
                    <a:pt x="279" y="2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sp>
        <p:nvSpPr>
          <p:cNvPr id="151" name="TextBox 16"/>
          <p:cNvSpPr txBox="1"/>
          <p:nvPr/>
        </p:nvSpPr>
        <p:spPr>
          <a:xfrm>
            <a:off x="6998628" y="2441566"/>
            <a:ext cx="3983726" cy="1061829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52" name="Oval 5"/>
          <p:cNvSpPr>
            <a:spLocks noChangeArrowheads="1"/>
          </p:cNvSpPr>
          <p:nvPr/>
        </p:nvSpPr>
        <p:spPr bwMode="auto">
          <a:xfrm>
            <a:off x="2183374" y="3436674"/>
            <a:ext cx="560771" cy="559713"/>
          </a:xfrm>
          <a:prstGeom prst="ellipse">
            <a:avLst/>
          </a:pr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endParaRPr lang="en-US" sz="1200">
              <a:solidFill>
                <a:prstClr val="black"/>
              </a:solidFill>
              <a:latin typeface="Arial"/>
              <a:ea typeface="微软雅黑"/>
            </a:endParaRPr>
          </a:p>
        </p:txBody>
      </p:sp>
      <p:grpSp>
        <p:nvGrpSpPr>
          <p:cNvPr id="153" name="Group 2"/>
          <p:cNvGrpSpPr/>
          <p:nvPr/>
        </p:nvGrpSpPr>
        <p:grpSpPr>
          <a:xfrm>
            <a:off x="2464818" y="1384043"/>
            <a:ext cx="2035703" cy="2334075"/>
            <a:chOff x="3879850" y="2675943"/>
            <a:chExt cx="3054350" cy="3502025"/>
          </a:xfr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154" name="Freeform 6"/>
            <p:cNvSpPr>
              <a:spLocks/>
            </p:cNvSpPr>
            <p:nvPr/>
          </p:nvSpPr>
          <p:spPr bwMode="auto">
            <a:xfrm>
              <a:off x="5710238" y="3528430"/>
              <a:ext cx="1223962" cy="644525"/>
            </a:xfrm>
            <a:custGeom>
              <a:avLst/>
              <a:gdLst>
                <a:gd name="T0" fmla="*/ 344 w 771"/>
                <a:gd name="T1" fmla="*/ 0 h 406"/>
                <a:gd name="T2" fmla="*/ 771 w 771"/>
                <a:gd name="T3" fmla="*/ 40 h 406"/>
                <a:gd name="T4" fmla="*/ 274 w 771"/>
                <a:gd name="T5" fmla="*/ 379 h 406"/>
                <a:gd name="T6" fmla="*/ 0 w 771"/>
                <a:gd name="T7" fmla="*/ 406 h 406"/>
                <a:gd name="T8" fmla="*/ 344 w 771"/>
                <a:gd name="T9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1" h="406">
                  <a:moveTo>
                    <a:pt x="344" y="0"/>
                  </a:moveTo>
                  <a:lnTo>
                    <a:pt x="771" y="40"/>
                  </a:lnTo>
                  <a:lnTo>
                    <a:pt x="274" y="379"/>
                  </a:lnTo>
                  <a:lnTo>
                    <a:pt x="0" y="406"/>
                  </a:lnTo>
                  <a:lnTo>
                    <a:pt x="3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55" name="Freeform 7"/>
            <p:cNvSpPr>
              <a:spLocks/>
            </p:cNvSpPr>
            <p:nvPr/>
          </p:nvSpPr>
          <p:spPr bwMode="auto">
            <a:xfrm>
              <a:off x="5414963" y="2675943"/>
              <a:ext cx="568325" cy="1322388"/>
            </a:xfrm>
            <a:custGeom>
              <a:avLst/>
              <a:gdLst>
                <a:gd name="T0" fmla="*/ 358 w 358"/>
                <a:gd name="T1" fmla="*/ 400 h 833"/>
                <a:gd name="T2" fmla="*/ 226 w 358"/>
                <a:gd name="T3" fmla="*/ 0 h 833"/>
                <a:gd name="T4" fmla="*/ 0 w 358"/>
                <a:gd name="T5" fmla="*/ 556 h 833"/>
                <a:gd name="T6" fmla="*/ 35 w 358"/>
                <a:gd name="T7" fmla="*/ 833 h 833"/>
                <a:gd name="T8" fmla="*/ 358 w 358"/>
                <a:gd name="T9" fmla="*/ 400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833">
                  <a:moveTo>
                    <a:pt x="358" y="400"/>
                  </a:moveTo>
                  <a:lnTo>
                    <a:pt x="226" y="0"/>
                  </a:lnTo>
                  <a:lnTo>
                    <a:pt x="0" y="556"/>
                  </a:lnTo>
                  <a:lnTo>
                    <a:pt x="35" y="833"/>
                  </a:lnTo>
                  <a:lnTo>
                    <a:pt x="358" y="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56" name="Freeform 8"/>
            <p:cNvSpPr>
              <a:spLocks/>
            </p:cNvSpPr>
            <p:nvPr/>
          </p:nvSpPr>
          <p:spPr bwMode="auto">
            <a:xfrm>
              <a:off x="3879850" y="3149018"/>
              <a:ext cx="2503487" cy="3028950"/>
            </a:xfrm>
            <a:custGeom>
              <a:avLst/>
              <a:gdLst>
                <a:gd name="T0" fmla="*/ 0 w 1577"/>
                <a:gd name="T1" fmla="*/ 1908 h 1908"/>
                <a:gd name="T2" fmla="*/ 239 w 1577"/>
                <a:gd name="T3" fmla="*/ 1443 h 1908"/>
                <a:gd name="T4" fmla="*/ 264 w 1577"/>
                <a:gd name="T5" fmla="*/ 1523 h 1908"/>
                <a:gd name="T6" fmla="*/ 1387 w 1577"/>
                <a:gd name="T7" fmla="*/ 0 h 1908"/>
                <a:gd name="T8" fmla="*/ 1577 w 1577"/>
                <a:gd name="T9" fmla="*/ 161 h 1908"/>
                <a:gd name="T10" fmla="*/ 341 w 1577"/>
                <a:gd name="T11" fmla="*/ 1588 h 1908"/>
                <a:gd name="T12" fmla="*/ 422 w 1577"/>
                <a:gd name="T13" fmla="*/ 1601 h 1908"/>
                <a:gd name="T14" fmla="*/ 0 w 1577"/>
                <a:gd name="T15" fmla="*/ 1908 h 1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7" h="1908">
                  <a:moveTo>
                    <a:pt x="0" y="1908"/>
                  </a:moveTo>
                  <a:lnTo>
                    <a:pt x="239" y="1443"/>
                  </a:lnTo>
                  <a:lnTo>
                    <a:pt x="264" y="1523"/>
                  </a:lnTo>
                  <a:lnTo>
                    <a:pt x="1387" y="0"/>
                  </a:lnTo>
                  <a:lnTo>
                    <a:pt x="1577" y="161"/>
                  </a:lnTo>
                  <a:lnTo>
                    <a:pt x="341" y="1588"/>
                  </a:lnTo>
                  <a:lnTo>
                    <a:pt x="422" y="1601"/>
                  </a:lnTo>
                  <a:lnTo>
                    <a:pt x="0" y="19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sp>
        <p:nvSpPr>
          <p:cNvPr id="157" name="Freeform 9"/>
          <p:cNvSpPr>
            <a:spLocks/>
          </p:cNvSpPr>
          <p:nvPr/>
        </p:nvSpPr>
        <p:spPr bwMode="auto">
          <a:xfrm>
            <a:off x="1753803" y="3007103"/>
            <a:ext cx="1422030" cy="1420972"/>
          </a:xfrm>
          <a:custGeom>
            <a:avLst/>
            <a:gdLst>
              <a:gd name="T0" fmla="*/ 250 w 500"/>
              <a:gd name="T1" fmla="*/ 500 h 500"/>
              <a:gd name="T2" fmla="*/ 0 w 500"/>
              <a:gd name="T3" fmla="*/ 250 h 500"/>
              <a:gd name="T4" fmla="*/ 250 w 500"/>
              <a:gd name="T5" fmla="*/ 0 h 500"/>
              <a:gd name="T6" fmla="*/ 348 w 500"/>
              <a:gd name="T7" fmla="*/ 20 h 500"/>
              <a:gd name="T8" fmla="*/ 311 w 500"/>
              <a:gd name="T9" fmla="*/ 75 h 500"/>
              <a:gd name="T10" fmla="*/ 250 w 500"/>
              <a:gd name="T11" fmla="*/ 64 h 500"/>
              <a:gd name="T12" fmla="*/ 64 w 500"/>
              <a:gd name="T13" fmla="*/ 250 h 500"/>
              <a:gd name="T14" fmla="*/ 250 w 500"/>
              <a:gd name="T15" fmla="*/ 435 h 500"/>
              <a:gd name="T16" fmla="*/ 435 w 500"/>
              <a:gd name="T17" fmla="*/ 250 h 500"/>
              <a:gd name="T18" fmla="*/ 414 w 500"/>
              <a:gd name="T19" fmla="*/ 164 h 500"/>
              <a:gd name="T20" fmla="*/ 460 w 500"/>
              <a:gd name="T21" fmla="*/ 114 h 500"/>
              <a:gd name="T22" fmla="*/ 500 w 500"/>
              <a:gd name="T23" fmla="*/ 250 h 500"/>
              <a:gd name="T24" fmla="*/ 250 w 500"/>
              <a:gd name="T25" fmla="*/ 500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0" h="500">
                <a:moveTo>
                  <a:pt x="250" y="500"/>
                </a:moveTo>
                <a:cubicBezTo>
                  <a:pt x="112" y="500"/>
                  <a:pt x="0" y="388"/>
                  <a:pt x="0" y="250"/>
                </a:cubicBezTo>
                <a:cubicBezTo>
                  <a:pt x="0" y="112"/>
                  <a:pt x="112" y="0"/>
                  <a:pt x="250" y="0"/>
                </a:cubicBezTo>
                <a:cubicBezTo>
                  <a:pt x="285" y="0"/>
                  <a:pt x="318" y="7"/>
                  <a:pt x="348" y="20"/>
                </a:cubicBezTo>
                <a:cubicBezTo>
                  <a:pt x="311" y="75"/>
                  <a:pt x="311" y="75"/>
                  <a:pt x="311" y="75"/>
                </a:cubicBezTo>
                <a:cubicBezTo>
                  <a:pt x="291" y="68"/>
                  <a:pt x="271" y="64"/>
                  <a:pt x="250" y="64"/>
                </a:cubicBezTo>
                <a:cubicBezTo>
                  <a:pt x="147" y="64"/>
                  <a:pt x="64" y="147"/>
                  <a:pt x="64" y="250"/>
                </a:cubicBezTo>
                <a:cubicBezTo>
                  <a:pt x="64" y="352"/>
                  <a:pt x="147" y="435"/>
                  <a:pt x="250" y="435"/>
                </a:cubicBezTo>
                <a:cubicBezTo>
                  <a:pt x="352" y="435"/>
                  <a:pt x="435" y="352"/>
                  <a:pt x="435" y="250"/>
                </a:cubicBezTo>
                <a:cubicBezTo>
                  <a:pt x="435" y="219"/>
                  <a:pt x="427" y="189"/>
                  <a:pt x="414" y="164"/>
                </a:cubicBezTo>
                <a:cubicBezTo>
                  <a:pt x="460" y="114"/>
                  <a:pt x="460" y="114"/>
                  <a:pt x="460" y="114"/>
                </a:cubicBezTo>
                <a:cubicBezTo>
                  <a:pt x="485" y="153"/>
                  <a:pt x="500" y="200"/>
                  <a:pt x="500" y="250"/>
                </a:cubicBezTo>
                <a:cubicBezTo>
                  <a:pt x="500" y="388"/>
                  <a:pt x="388" y="500"/>
                  <a:pt x="250" y="500"/>
                </a:cubicBez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158" name="Freeform 10"/>
          <p:cNvSpPr>
            <a:spLocks/>
          </p:cNvSpPr>
          <p:nvPr/>
        </p:nvSpPr>
        <p:spPr bwMode="auto">
          <a:xfrm>
            <a:off x="1376076" y="2629376"/>
            <a:ext cx="2175367" cy="2174309"/>
          </a:xfrm>
          <a:custGeom>
            <a:avLst/>
            <a:gdLst>
              <a:gd name="T0" fmla="*/ 383 w 765"/>
              <a:gd name="T1" fmla="*/ 765 h 765"/>
              <a:gd name="T2" fmla="*/ 0 w 765"/>
              <a:gd name="T3" fmla="*/ 383 h 765"/>
              <a:gd name="T4" fmla="*/ 383 w 765"/>
              <a:gd name="T5" fmla="*/ 0 h 765"/>
              <a:gd name="T6" fmla="*/ 562 w 765"/>
              <a:gd name="T7" fmla="*/ 45 h 765"/>
              <a:gd name="T8" fmla="*/ 529 w 765"/>
              <a:gd name="T9" fmla="*/ 93 h 765"/>
              <a:gd name="T10" fmla="*/ 383 w 765"/>
              <a:gd name="T11" fmla="*/ 58 h 765"/>
              <a:gd name="T12" fmla="*/ 153 w 765"/>
              <a:gd name="T13" fmla="*/ 153 h 765"/>
              <a:gd name="T14" fmla="*/ 58 w 765"/>
              <a:gd name="T15" fmla="*/ 383 h 765"/>
              <a:gd name="T16" fmla="*/ 153 w 765"/>
              <a:gd name="T17" fmla="*/ 612 h 765"/>
              <a:gd name="T18" fmla="*/ 383 w 765"/>
              <a:gd name="T19" fmla="*/ 707 h 765"/>
              <a:gd name="T20" fmla="*/ 612 w 765"/>
              <a:gd name="T21" fmla="*/ 612 h 765"/>
              <a:gd name="T22" fmla="*/ 707 w 765"/>
              <a:gd name="T23" fmla="*/ 383 h 765"/>
              <a:gd name="T24" fmla="*/ 640 w 765"/>
              <a:gd name="T25" fmla="*/ 186 h 765"/>
              <a:gd name="T26" fmla="*/ 680 w 765"/>
              <a:gd name="T27" fmla="*/ 143 h 765"/>
              <a:gd name="T28" fmla="*/ 765 w 765"/>
              <a:gd name="T29" fmla="*/ 383 h 765"/>
              <a:gd name="T30" fmla="*/ 383 w 765"/>
              <a:gd name="T31" fmla="*/ 765 h 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65" h="765">
                <a:moveTo>
                  <a:pt x="383" y="765"/>
                </a:moveTo>
                <a:cubicBezTo>
                  <a:pt x="171" y="765"/>
                  <a:pt x="0" y="594"/>
                  <a:pt x="0" y="383"/>
                </a:cubicBezTo>
                <a:cubicBezTo>
                  <a:pt x="0" y="171"/>
                  <a:pt x="171" y="0"/>
                  <a:pt x="383" y="0"/>
                </a:cubicBezTo>
                <a:cubicBezTo>
                  <a:pt x="447" y="0"/>
                  <a:pt x="508" y="16"/>
                  <a:pt x="562" y="45"/>
                </a:cubicBezTo>
                <a:cubicBezTo>
                  <a:pt x="529" y="93"/>
                  <a:pt x="529" y="93"/>
                  <a:pt x="529" y="93"/>
                </a:cubicBezTo>
                <a:cubicBezTo>
                  <a:pt x="485" y="71"/>
                  <a:pt x="435" y="58"/>
                  <a:pt x="383" y="58"/>
                </a:cubicBezTo>
                <a:cubicBezTo>
                  <a:pt x="293" y="59"/>
                  <a:pt x="212" y="95"/>
                  <a:pt x="153" y="153"/>
                </a:cubicBezTo>
                <a:cubicBezTo>
                  <a:pt x="95" y="212"/>
                  <a:pt x="59" y="293"/>
                  <a:pt x="58" y="383"/>
                </a:cubicBezTo>
                <a:cubicBezTo>
                  <a:pt x="59" y="472"/>
                  <a:pt x="95" y="553"/>
                  <a:pt x="153" y="612"/>
                </a:cubicBezTo>
                <a:cubicBezTo>
                  <a:pt x="212" y="671"/>
                  <a:pt x="293" y="707"/>
                  <a:pt x="383" y="707"/>
                </a:cubicBezTo>
                <a:cubicBezTo>
                  <a:pt x="472" y="707"/>
                  <a:pt x="553" y="671"/>
                  <a:pt x="612" y="612"/>
                </a:cubicBezTo>
                <a:cubicBezTo>
                  <a:pt x="671" y="553"/>
                  <a:pt x="707" y="472"/>
                  <a:pt x="707" y="383"/>
                </a:cubicBezTo>
                <a:cubicBezTo>
                  <a:pt x="707" y="309"/>
                  <a:pt x="682" y="240"/>
                  <a:pt x="640" y="186"/>
                </a:cubicBezTo>
                <a:cubicBezTo>
                  <a:pt x="680" y="143"/>
                  <a:pt x="680" y="143"/>
                  <a:pt x="680" y="143"/>
                </a:cubicBezTo>
                <a:cubicBezTo>
                  <a:pt x="733" y="208"/>
                  <a:pt x="765" y="292"/>
                  <a:pt x="765" y="383"/>
                </a:cubicBezTo>
                <a:cubicBezTo>
                  <a:pt x="765" y="594"/>
                  <a:pt x="594" y="765"/>
                  <a:pt x="383" y="765"/>
                </a:cubicBez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159" name="Freeform 11"/>
          <p:cNvSpPr>
            <a:spLocks/>
          </p:cNvSpPr>
          <p:nvPr/>
        </p:nvSpPr>
        <p:spPr bwMode="auto">
          <a:xfrm>
            <a:off x="989885" y="2242127"/>
            <a:ext cx="2950923" cy="2947749"/>
          </a:xfrm>
          <a:custGeom>
            <a:avLst/>
            <a:gdLst>
              <a:gd name="T0" fmla="*/ 519 w 1038"/>
              <a:gd name="T1" fmla="*/ 0 h 1037"/>
              <a:gd name="T2" fmla="*/ 775 w 1038"/>
              <a:gd name="T3" fmla="*/ 68 h 1037"/>
              <a:gd name="T4" fmla="*/ 740 w 1038"/>
              <a:gd name="T5" fmla="*/ 119 h 1037"/>
              <a:gd name="T6" fmla="*/ 519 w 1038"/>
              <a:gd name="T7" fmla="*/ 62 h 1037"/>
              <a:gd name="T8" fmla="*/ 196 w 1038"/>
              <a:gd name="T9" fmla="*/ 196 h 1037"/>
              <a:gd name="T10" fmla="*/ 62 w 1038"/>
              <a:gd name="T11" fmla="*/ 519 h 1037"/>
              <a:gd name="T12" fmla="*/ 196 w 1038"/>
              <a:gd name="T13" fmla="*/ 842 h 1037"/>
              <a:gd name="T14" fmla="*/ 519 w 1038"/>
              <a:gd name="T15" fmla="*/ 976 h 1037"/>
              <a:gd name="T16" fmla="*/ 842 w 1038"/>
              <a:gd name="T17" fmla="*/ 842 h 1037"/>
              <a:gd name="T18" fmla="*/ 976 w 1038"/>
              <a:gd name="T19" fmla="*/ 519 h 1037"/>
              <a:gd name="T20" fmla="*/ 867 w 1038"/>
              <a:gd name="T21" fmla="*/ 224 h 1037"/>
              <a:gd name="T22" fmla="*/ 910 w 1038"/>
              <a:gd name="T23" fmla="*/ 178 h 1037"/>
              <a:gd name="T24" fmla="*/ 1038 w 1038"/>
              <a:gd name="T25" fmla="*/ 519 h 1037"/>
              <a:gd name="T26" fmla="*/ 519 w 1038"/>
              <a:gd name="T27" fmla="*/ 1037 h 1037"/>
              <a:gd name="T28" fmla="*/ 0 w 1038"/>
              <a:gd name="T29" fmla="*/ 519 h 1037"/>
              <a:gd name="T30" fmla="*/ 519 w 1038"/>
              <a:gd name="T31" fmla="*/ 0 h 10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38" h="1037">
                <a:moveTo>
                  <a:pt x="519" y="0"/>
                </a:moveTo>
                <a:cubicBezTo>
                  <a:pt x="612" y="0"/>
                  <a:pt x="700" y="25"/>
                  <a:pt x="775" y="68"/>
                </a:cubicBezTo>
                <a:cubicBezTo>
                  <a:pt x="740" y="119"/>
                  <a:pt x="740" y="119"/>
                  <a:pt x="740" y="119"/>
                </a:cubicBezTo>
                <a:cubicBezTo>
                  <a:pt x="675" y="83"/>
                  <a:pt x="599" y="62"/>
                  <a:pt x="519" y="62"/>
                </a:cubicBezTo>
                <a:cubicBezTo>
                  <a:pt x="392" y="62"/>
                  <a:pt x="278" y="113"/>
                  <a:pt x="196" y="196"/>
                </a:cubicBezTo>
                <a:cubicBezTo>
                  <a:pt x="113" y="278"/>
                  <a:pt x="62" y="392"/>
                  <a:pt x="62" y="519"/>
                </a:cubicBezTo>
                <a:cubicBezTo>
                  <a:pt x="62" y="645"/>
                  <a:pt x="113" y="759"/>
                  <a:pt x="196" y="842"/>
                </a:cubicBezTo>
                <a:cubicBezTo>
                  <a:pt x="278" y="925"/>
                  <a:pt x="392" y="976"/>
                  <a:pt x="519" y="976"/>
                </a:cubicBezTo>
                <a:cubicBezTo>
                  <a:pt x="645" y="976"/>
                  <a:pt x="759" y="925"/>
                  <a:pt x="842" y="842"/>
                </a:cubicBezTo>
                <a:cubicBezTo>
                  <a:pt x="925" y="759"/>
                  <a:pt x="976" y="645"/>
                  <a:pt x="976" y="519"/>
                </a:cubicBezTo>
                <a:cubicBezTo>
                  <a:pt x="976" y="406"/>
                  <a:pt x="935" y="303"/>
                  <a:pt x="867" y="224"/>
                </a:cubicBezTo>
                <a:cubicBezTo>
                  <a:pt x="910" y="178"/>
                  <a:pt x="910" y="178"/>
                  <a:pt x="910" y="178"/>
                </a:cubicBezTo>
                <a:cubicBezTo>
                  <a:pt x="989" y="269"/>
                  <a:pt x="1037" y="388"/>
                  <a:pt x="1038" y="519"/>
                </a:cubicBezTo>
                <a:cubicBezTo>
                  <a:pt x="1037" y="805"/>
                  <a:pt x="805" y="1037"/>
                  <a:pt x="519" y="1037"/>
                </a:cubicBezTo>
                <a:cubicBezTo>
                  <a:pt x="232" y="1037"/>
                  <a:pt x="0" y="805"/>
                  <a:pt x="0" y="519"/>
                </a:cubicBezTo>
                <a:cubicBezTo>
                  <a:pt x="0" y="232"/>
                  <a:pt x="232" y="0"/>
                  <a:pt x="519" y="0"/>
                </a:cubicBez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微软雅黑"/>
            </a:endParaRPr>
          </a:p>
        </p:txBody>
      </p:sp>
      <p:sp>
        <p:nvSpPr>
          <p:cNvPr id="160" name="TextBox 58"/>
          <p:cNvSpPr txBox="1"/>
          <p:nvPr/>
        </p:nvSpPr>
        <p:spPr>
          <a:xfrm>
            <a:off x="6998628" y="1236371"/>
            <a:ext cx="3983726" cy="1154162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</a:t>
            </a:r>
            <a:r>
              <a:rPr lang="zh-CN" altLang="en-US" sz="1400" dirty="0" smtClean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；</a:t>
            </a:r>
            <a:endParaRPr lang="zh-CN" altLang="en-US" sz="14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61" name="TextBox 74"/>
          <p:cNvSpPr txBox="1"/>
          <p:nvPr/>
        </p:nvSpPr>
        <p:spPr>
          <a:xfrm>
            <a:off x="6998628" y="3554433"/>
            <a:ext cx="3983726" cy="1061829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162" name="TextBox 79"/>
          <p:cNvSpPr txBox="1"/>
          <p:nvPr/>
        </p:nvSpPr>
        <p:spPr>
          <a:xfrm>
            <a:off x="6998628" y="4823177"/>
            <a:ext cx="3983726" cy="1061829"/>
          </a:xfrm>
          <a:prstGeom prst="rect">
            <a:avLst/>
          </a:prstGeom>
          <a:noFill/>
        </p:spPr>
        <p:txBody>
          <a:bodyPr wrap="square" numCol="1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cxnSp>
        <p:nvCxnSpPr>
          <p:cNvPr id="163" name="Straight Arrow Connector 98"/>
          <p:cNvCxnSpPr/>
          <p:nvPr/>
        </p:nvCxnSpPr>
        <p:spPr>
          <a:xfrm>
            <a:off x="5242008" y="2968152"/>
            <a:ext cx="425165" cy="0"/>
          </a:xfrm>
          <a:prstGeom prst="straightConnector1">
            <a:avLst/>
          </a:prstGeom>
          <a:noFill/>
          <a:ln w="9525" cap="flat" cmpd="sng" algn="ctr">
            <a:solidFill>
              <a:schemeClr val="bg1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64" name="Straight Arrow Connector 99"/>
          <p:cNvCxnSpPr/>
          <p:nvPr/>
        </p:nvCxnSpPr>
        <p:spPr>
          <a:xfrm>
            <a:off x="5242008" y="4119992"/>
            <a:ext cx="425165" cy="0"/>
          </a:xfrm>
          <a:prstGeom prst="straightConnector1">
            <a:avLst/>
          </a:prstGeom>
          <a:noFill/>
          <a:ln w="9525" cap="flat" cmpd="sng" algn="ctr">
            <a:solidFill>
              <a:schemeClr val="bg1"/>
            </a:solidFill>
            <a:prstDash val="solid"/>
            <a:miter lim="800000"/>
            <a:tailEnd type="triangle"/>
          </a:ln>
          <a:effectLst/>
        </p:spPr>
      </p:cxnSp>
      <p:grpSp>
        <p:nvGrpSpPr>
          <p:cNvPr id="165" name="Group 3"/>
          <p:cNvGrpSpPr/>
          <p:nvPr/>
        </p:nvGrpSpPr>
        <p:grpSpPr>
          <a:xfrm>
            <a:off x="5242008" y="1770838"/>
            <a:ext cx="425165" cy="3494974"/>
            <a:chOff x="8046720" y="3256287"/>
            <a:chExt cx="637913" cy="5243827"/>
          </a:xfrm>
        </p:grpSpPr>
        <p:cxnSp>
          <p:nvCxnSpPr>
            <p:cNvPr id="166" name="Straight Arrow Connector 91"/>
            <p:cNvCxnSpPr/>
            <p:nvPr/>
          </p:nvCxnSpPr>
          <p:spPr>
            <a:xfrm>
              <a:off x="8046720" y="3256287"/>
              <a:ext cx="637913" cy="0"/>
            </a:xfrm>
            <a:prstGeom prst="straightConnector1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67" name="Straight Arrow Connector 100"/>
            <p:cNvCxnSpPr/>
            <p:nvPr/>
          </p:nvCxnSpPr>
          <p:spPr>
            <a:xfrm flipV="1">
              <a:off x="8046720" y="8500112"/>
              <a:ext cx="637913" cy="2"/>
            </a:xfrm>
            <a:prstGeom prst="straightConnector1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miter lim="800000"/>
              <a:tailEnd type="triangle"/>
            </a:ln>
            <a:effectLst/>
          </p:spPr>
        </p:cxnSp>
      </p:grpSp>
      <p:grpSp>
        <p:nvGrpSpPr>
          <p:cNvPr id="168" name="Group 9"/>
          <p:cNvGrpSpPr/>
          <p:nvPr/>
        </p:nvGrpSpPr>
        <p:grpSpPr>
          <a:xfrm>
            <a:off x="5788248" y="3646586"/>
            <a:ext cx="906703" cy="908468"/>
            <a:chOff x="8866294" y="6047430"/>
            <a:chExt cx="1360409" cy="1363057"/>
          </a:xfrm>
        </p:grpSpPr>
        <p:sp>
          <p:nvSpPr>
            <p:cNvPr id="169" name="Oval 15"/>
            <p:cNvSpPr>
              <a:spLocks noChangeArrowheads="1"/>
            </p:cNvSpPr>
            <p:nvPr/>
          </p:nvSpPr>
          <p:spPr bwMode="auto">
            <a:xfrm>
              <a:off x="8866294" y="6047430"/>
              <a:ext cx="1360409" cy="1363057"/>
            </a:xfrm>
            <a:prstGeom prst="ellipse">
              <a:avLst/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70" name="Freeform 5"/>
            <p:cNvSpPr>
              <a:spLocks noEditPoints="1"/>
            </p:cNvSpPr>
            <p:nvPr/>
          </p:nvSpPr>
          <p:spPr bwMode="auto">
            <a:xfrm>
              <a:off x="9152142" y="6420502"/>
              <a:ext cx="782395" cy="616911"/>
            </a:xfrm>
            <a:custGeom>
              <a:avLst/>
              <a:gdLst>
                <a:gd name="T0" fmla="*/ 969 w 1152"/>
                <a:gd name="T1" fmla="*/ 520 h 908"/>
                <a:gd name="T2" fmla="*/ 1145 w 1152"/>
                <a:gd name="T3" fmla="*/ 882 h 908"/>
                <a:gd name="T4" fmla="*/ 1128 w 1152"/>
                <a:gd name="T5" fmla="*/ 908 h 908"/>
                <a:gd name="T6" fmla="*/ 24 w 1152"/>
                <a:gd name="T7" fmla="*/ 908 h 908"/>
                <a:gd name="T8" fmla="*/ 7 w 1152"/>
                <a:gd name="T9" fmla="*/ 882 h 908"/>
                <a:gd name="T10" fmla="*/ 183 w 1152"/>
                <a:gd name="T11" fmla="*/ 520 h 908"/>
                <a:gd name="T12" fmla="*/ 200 w 1152"/>
                <a:gd name="T13" fmla="*/ 510 h 908"/>
                <a:gd name="T14" fmla="*/ 351 w 1152"/>
                <a:gd name="T15" fmla="*/ 510 h 908"/>
                <a:gd name="T16" fmla="*/ 365 w 1152"/>
                <a:gd name="T17" fmla="*/ 516 h 908"/>
                <a:gd name="T18" fmla="*/ 396 w 1152"/>
                <a:gd name="T19" fmla="*/ 551 h 908"/>
                <a:gd name="T20" fmla="*/ 426 w 1152"/>
                <a:gd name="T21" fmla="*/ 584 h 908"/>
                <a:gd name="T22" fmla="*/ 246 w 1152"/>
                <a:gd name="T23" fmla="*/ 584 h 908"/>
                <a:gd name="T24" fmla="*/ 230 w 1152"/>
                <a:gd name="T25" fmla="*/ 594 h 908"/>
                <a:gd name="T26" fmla="*/ 113 w 1152"/>
                <a:gd name="T27" fmla="*/ 834 h 908"/>
                <a:gd name="T28" fmla="*/ 1039 w 1152"/>
                <a:gd name="T29" fmla="*/ 834 h 908"/>
                <a:gd name="T30" fmla="*/ 922 w 1152"/>
                <a:gd name="T31" fmla="*/ 594 h 908"/>
                <a:gd name="T32" fmla="*/ 906 w 1152"/>
                <a:gd name="T33" fmla="*/ 584 h 908"/>
                <a:gd name="T34" fmla="*/ 726 w 1152"/>
                <a:gd name="T35" fmla="*/ 584 h 908"/>
                <a:gd name="T36" fmla="*/ 756 w 1152"/>
                <a:gd name="T37" fmla="*/ 551 h 908"/>
                <a:gd name="T38" fmla="*/ 787 w 1152"/>
                <a:gd name="T39" fmla="*/ 516 h 908"/>
                <a:gd name="T40" fmla="*/ 801 w 1152"/>
                <a:gd name="T41" fmla="*/ 510 h 908"/>
                <a:gd name="T42" fmla="*/ 952 w 1152"/>
                <a:gd name="T43" fmla="*/ 510 h 908"/>
                <a:gd name="T44" fmla="*/ 969 w 1152"/>
                <a:gd name="T45" fmla="*/ 520 h 908"/>
                <a:gd name="T46" fmla="*/ 835 w 1152"/>
                <a:gd name="T47" fmla="*/ 273 h 908"/>
                <a:gd name="T48" fmla="*/ 593 w 1152"/>
                <a:gd name="T49" fmla="*/ 697 h 908"/>
                <a:gd name="T50" fmla="*/ 559 w 1152"/>
                <a:gd name="T51" fmla="*/ 697 h 908"/>
                <a:gd name="T52" fmla="*/ 321 w 1152"/>
                <a:gd name="T53" fmla="*/ 327 h 908"/>
                <a:gd name="T54" fmla="*/ 551 w 1152"/>
                <a:gd name="T55" fmla="*/ 15 h 908"/>
                <a:gd name="T56" fmla="*/ 835 w 1152"/>
                <a:gd name="T57" fmla="*/ 273 h 908"/>
                <a:gd name="T58" fmla="*/ 713 w 1152"/>
                <a:gd name="T59" fmla="*/ 273 h 908"/>
                <a:gd name="T60" fmla="*/ 576 w 1152"/>
                <a:gd name="T61" fmla="*/ 136 h 908"/>
                <a:gd name="T62" fmla="*/ 439 w 1152"/>
                <a:gd name="T63" fmla="*/ 273 h 908"/>
                <a:gd name="T64" fmla="*/ 576 w 1152"/>
                <a:gd name="T65" fmla="*/ 410 h 908"/>
                <a:gd name="T66" fmla="*/ 713 w 1152"/>
                <a:gd name="T67" fmla="*/ 273 h 908"/>
                <a:gd name="T68" fmla="*/ 713 w 1152"/>
                <a:gd name="T69" fmla="*/ 273 h 908"/>
                <a:gd name="T70" fmla="*/ 713 w 1152"/>
                <a:gd name="T71" fmla="*/ 273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52" h="908">
                  <a:moveTo>
                    <a:pt x="969" y="520"/>
                  </a:moveTo>
                  <a:cubicBezTo>
                    <a:pt x="1145" y="882"/>
                    <a:pt x="1145" y="882"/>
                    <a:pt x="1145" y="882"/>
                  </a:cubicBezTo>
                  <a:cubicBezTo>
                    <a:pt x="1152" y="896"/>
                    <a:pt x="1145" y="908"/>
                    <a:pt x="1128" y="908"/>
                  </a:cubicBezTo>
                  <a:cubicBezTo>
                    <a:pt x="24" y="908"/>
                    <a:pt x="24" y="908"/>
                    <a:pt x="24" y="908"/>
                  </a:cubicBezTo>
                  <a:cubicBezTo>
                    <a:pt x="7" y="908"/>
                    <a:pt x="0" y="896"/>
                    <a:pt x="7" y="882"/>
                  </a:cubicBezTo>
                  <a:cubicBezTo>
                    <a:pt x="183" y="520"/>
                    <a:pt x="183" y="520"/>
                    <a:pt x="183" y="520"/>
                  </a:cubicBezTo>
                  <a:cubicBezTo>
                    <a:pt x="186" y="514"/>
                    <a:pt x="193" y="510"/>
                    <a:pt x="200" y="510"/>
                  </a:cubicBezTo>
                  <a:cubicBezTo>
                    <a:pt x="351" y="510"/>
                    <a:pt x="351" y="510"/>
                    <a:pt x="351" y="510"/>
                  </a:cubicBezTo>
                  <a:cubicBezTo>
                    <a:pt x="355" y="510"/>
                    <a:pt x="362" y="512"/>
                    <a:pt x="365" y="516"/>
                  </a:cubicBezTo>
                  <a:cubicBezTo>
                    <a:pt x="375" y="528"/>
                    <a:pt x="385" y="539"/>
                    <a:pt x="396" y="551"/>
                  </a:cubicBezTo>
                  <a:cubicBezTo>
                    <a:pt x="406" y="562"/>
                    <a:pt x="416" y="573"/>
                    <a:pt x="426" y="584"/>
                  </a:cubicBezTo>
                  <a:cubicBezTo>
                    <a:pt x="246" y="584"/>
                    <a:pt x="246" y="584"/>
                    <a:pt x="246" y="584"/>
                  </a:cubicBezTo>
                  <a:cubicBezTo>
                    <a:pt x="240" y="584"/>
                    <a:pt x="232" y="589"/>
                    <a:pt x="230" y="594"/>
                  </a:cubicBezTo>
                  <a:cubicBezTo>
                    <a:pt x="113" y="834"/>
                    <a:pt x="113" y="834"/>
                    <a:pt x="113" y="834"/>
                  </a:cubicBezTo>
                  <a:cubicBezTo>
                    <a:pt x="1039" y="834"/>
                    <a:pt x="1039" y="834"/>
                    <a:pt x="1039" y="834"/>
                  </a:cubicBezTo>
                  <a:cubicBezTo>
                    <a:pt x="922" y="594"/>
                    <a:pt x="922" y="594"/>
                    <a:pt x="922" y="594"/>
                  </a:cubicBezTo>
                  <a:cubicBezTo>
                    <a:pt x="920" y="589"/>
                    <a:pt x="912" y="584"/>
                    <a:pt x="906" y="584"/>
                  </a:cubicBezTo>
                  <a:cubicBezTo>
                    <a:pt x="726" y="584"/>
                    <a:pt x="726" y="584"/>
                    <a:pt x="726" y="584"/>
                  </a:cubicBezTo>
                  <a:cubicBezTo>
                    <a:pt x="736" y="573"/>
                    <a:pt x="746" y="562"/>
                    <a:pt x="756" y="551"/>
                  </a:cubicBezTo>
                  <a:cubicBezTo>
                    <a:pt x="766" y="539"/>
                    <a:pt x="777" y="528"/>
                    <a:pt x="787" y="516"/>
                  </a:cubicBezTo>
                  <a:cubicBezTo>
                    <a:pt x="790" y="512"/>
                    <a:pt x="796" y="510"/>
                    <a:pt x="801" y="510"/>
                  </a:cubicBezTo>
                  <a:cubicBezTo>
                    <a:pt x="952" y="510"/>
                    <a:pt x="952" y="510"/>
                    <a:pt x="952" y="510"/>
                  </a:cubicBezTo>
                  <a:cubicBezTo>
                    <a:pt x="959" y="510"/>
                    <a:pt x="966" y="514"/>
                    <a:pt x="969" y="520"/>
                  </a:cubicBezTo>
                  <a:close/>
                  <a:moveTo>
                    <a:pt x="835" y="273"/>
                  </a:moveTo>
                  <a:cubicBezTo>
                    <a:pt x="835" y="470"/>
                    <a:pt x="670" y="508"/>
                    <a:pt x="593" y="697"/>
                  </a:cubicBezTo>
                  <a:cubicBezTo>
                    <a:pt x="587" y="713"/>
                    <a:pt x="565" y="713"/>
                    <a:pt x="559" y="697"/>
                  </a:cubicBezTo>
                  <a:cubicBezTo>
                    <a:pt x="489" y="526"/>
                    <a:pt x="348" y="479"/>
                    <a:pt x="321" y="327"/>
                  </a:cubicBezTo>
                  <a:cubicBezTo>
                    <a:pt x="295" y="176"/>
                    <a:pt x="399" y="29"/>
                    <a:pt x="551" y="15"/>
                  </a:cubicBezTo>
                  <a:cubicBezTo>
                    <a:pt x="705" y="0"/>
                    <a:pt x="835" y="121"/>
                    <a:pt x="835" y="273"/>
                  </a:cubicBezTo>
                  <a:close/>
                  <a:moveTo>
                    <a:pt x="713" y="273"/>
                  </a:moveTo>
                  <a:cubicBezTo>
                    <a:pt x="713" y="197"/>
                    <a:pt x="651" y="136"/>
                    <a:pt x="576" y="136"/>
                  </a:cubicBezTo>
                  <a:cubicBezTo>
                    <a:pt x="500" y="136"/>
                    <a:pt x="439" y="197"/>
                    <a:pt x="439" y="273"/>
                  </a:cubicBezTo>
                  <a:cubicBezTo>
                    <a:pt x="439" y="348"/>
                    <a:pt x="500" y="410"/>
                    <a:pt x="576" y="410"/>
                  </a:cubicBezTo>
                  <a:cubicBezTo>
                    <a:pt x="651" y="410"/>
                    <a:pt x="713" y="348"/>
                    <a:pt x="713" y="273"/>
                  </a:cubicBezTo>
                  <a:close/>
                  <a:moveTo>
                    <a:pt x="713" y="273"/>
                  </a:moveTo>
                  <a:cubicBezTo>
                    <a:pt x="713" y="273"/>
                    <a:pt x="713" y="273"/>
                    <a:pt x="713" y="273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grpSp>
        <p:nvGrpSpPr>
          <p:cNvPr id="171" name="Group 10"/>
          <p:cNvGrpSpPr/>
          <p:nvPr/>
        </p:nvGrpSpPr>
        <p:grpSpPr>
          <a:xfrm>
            <a:off x="5788248" y="4811577"/>
            <a:ext cx="906703" cy="908468"/>
            <a:chOff x="8866294" y="8077040"/>
            <a:chExt cx="1360409" cy="1363057"/>
          </a:xfrm>
        </p:grpSpPr>
        <p:sp>
          <p:nvSpPr>
            <p:cNvPr id="172" name="Oval 15"/>
            <p:cNvSpPr>
              <a:spLocks noChangeArrowheads="1"/>
            </p:cNvSpPr>
            <p:nvPr/>
          </p:nvSpPr>
          <p:spPr bwMode="auto">
            <a:xfrm>
              <a:off x="8866294" y="8077040"/>
              <a:ext cx="1360409" cy="1363057"/>
            </a:xfrm>
            <a:prstGeom prst="ellipse">
              <a:avLst/>
            </a:pr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73" name="Freeform 9"/>
            <p:cNvSpPr>
              <a:spLocks noEditPoints="1"/>
            </p:cNvSpPr>
            <p:nvPr/>
          </p:nvSpPr>
          <p:spPr bwMode="auto">
            <a:xfrm>
              <a:off x="9199513" y="8386180"/>
              <a:ext cx="687388" cy="627063"/>
            </a:xfrm>
            <a:custGeom>
              <a:avLst/>
              <a:gdLst>
                <a:gd name="T0" fmla="*/ 872 w 929"/>
                <a:gd name="T1" fmla="*/ 232 h 850"/>
                <a:gd name="T2" fmla="*/ 814 w 929"/>
                <a:gd name="T3" fmla="*/ 177 h 850"/>
                <a:gd name="T4" fmla="*/ 512 w 929"/>
                <a:gd name="T5" fmla="*/ 491 h 850"/>
                <a:gd name="T6" fmla="*/ 484 w 929"/>
                <a:gd name="T7" fmla="*/ 504 h 850"/>
                <a:gd name="T8" fmla="*/ 484 w 929"/>
                <a:gd name="T9" fmla="*/ 504 h 850"/>
                <a:gd name="T10" fmla="*/ 455 w 929"/>
                <a:gd name="T11" fmla="*/ 491 h 850"/>
                <a:gd name="T12" fmla="*/ 297 w 929"/>
                <a:gd name="T13" fmla="*/ 328 h 850"/>
                <a:gd name="T14" fmla="*/ 73 w 929"/>
                <a:gd name="T15" fmla="*/ 564 h 850"/>
                <a:gd name="T16" fmla="*/ 44 w 929"/>
                <a:gd name="T17" fmla="*/ 577 h 850"/>
                <a:gd name="T18" fmla="*/ 17 w 929"/>
                <a:gd name="T19" fmla="*/ 566 h 850"/>
                <a:gd name="T20" fmla="*/ 15 w 929"/>
                <a:gd name="T21" fmla="*/ 509 h 850"/>
                <a:gd name="T22" fmla="*/ 268 w 929"/>
                <a:gd name="T23" fmla="*/ 243 h 850"/>
                <a:gd name="T24" fmla="*/ 297 w 929"/>
                <a:gd name="T25" fmla="*/ 231 h 850"/>
                <a:gd name="T26" fmla="*/ 297 w 929"/>
                <a:gd name="T27" fmla="*/ 231 h 850"/>
                <a:gd name="T28" fmla="*/ 326 w 929"/>
                <a:gd name="T29" fmla="*/ 243 h 850"/>
                <a:gd name="T30" fmla="*/ 484 w 929"/>
                <a:gd name="T31" fmla="*/ 406 h 850"/>
                <a:gd name="T32" fmla="*/ 757 w 929"/>
                <a:gd name="T33" fmla="*/ 122 h 850"/>
                <a:gd name="T34" fmla="*/ 699 w 929"/>
                <a:gd name="T35" fmla="*/ 67 h 850"/>
                <a:gd name="T36" fmla="*/ 929 w 929"/>
                <a:gd name="T37" fmla="*/ 0 h 850"/>
                <a:gd name="T38" fmla="*/ 872 w 929"/>
                <a:gd name="T39" fmla="*/ 232 h 850"/>
                <a:gd name="T40" fmla="*/ 44 w 929"/>
                <a:gd name="T41" fmla="*/ 630 h 850"/>
                <a:gd name="T42" fmla="*/ 18 w 929"/>
                <a:gd name="T43" fmla="*/ 626 h 850"/>
                <a:gd name="T44" fmla="*/ 18 w 929"/>
                <a:gd name="T45" fmla="*/ 850 h 850"/>
                <a:gd name="T46" fmla="*/ 138 w 929"/>
                <a:gd name="T47" fmla="*/ 850 h 850"/>
                <a:gd name="T48" fmla="*/ 138 w 929"/>
                <a:gd name="T49" fmla="*/ 574 h 850"/>
                <a:gd name="T50" fmla="*/ 112 w 929"/>
                <a:gd name="T51" fmla="*/ 601 h 850"/>
                <a:gd name="T52" fmla="*/ 44 w 929"/>
                <a:gd name="T53" fmla="*/ 630 h 850"/>
                <a:gd name="T54" fmla="*/ 164 w 929"/>
                <a:gd name="T55" fmla="*/ 850 h 850"/>
                <a:gd name="T56" fmla="*/ 284 w 929"/>
                <a:gd name="T57" fmla="*/ 850 h 850"/>
                <a:gd name="T58" fmla="*/ 284 w 929"/>
                <a:gd name="T59" fmla="*/ 420 h 850"/>
                <a:gd name="T60" fmla="*/ 164 w 929"/>
                <a:gd name="T61" fmla="*/ 546 h 850"/>
                <a:gd name="T62" fmla="*/ 164 w 929"/>
                <a:gd name="T63" fmla="*/ 850 h 850"/>
                <a:gd name="T64" fmla="*/ 417 w 929"/>
                <a:gd name="T65" fmla="*/ 528 h 850"/>
                <a:gd name="T66" fmla="*/ 311 w 929"/>
                <a:gd name="T67" fmla="*/ 418 h 850"/>
                <a:gd name="T68" fmla="*/ 311 w 929"/>
                <a:gd name="T69" fmla="*/ 850 h 850"/>
                <a:gd name="T70" fmla="*/ 430 w 929"/>
                <a:gd name="T71" fmla="*/ 850 h 850"/>
                <a:gd name="T72" fmla="*/ 430 w 929"/>
                <a:gd name="T73" fmla="*/ 540 h 850"/>
                <a:gd name="T74" fmla="*/ 417 w 929"/>
                <a:gd name="T75" fmla="*/ 528 h 850"/>
                <a:gd name="T76" fmla="*/ 484 w 929"/>
                <a:gd name="T77" fmla="*/ 557 h 850"/>
                <a:gd name="T78" fmla="*/ 457 w 929"/>
                <a:gd name="T79" fmla="*/ 553 h 850"/>
                <a:gd name="T80" fmla="*/ 457 w 929"/>
                <a:gd name="T81" fmla="*/ 850 h 850"/>
                <a:gd name="T82" fmla="*/ 577 w 929"/>
                <a:gd name="T83" fmla="*/ 850 h 850"/>
                <a:gd name="T84" fmla="*/ 577 w 929"/>
                <a:gd name="T85" fmla="*/ 501 h 850"/>
                <a:gd name="T86" fmla="*/ 551 w 929"/>
                <a:gd name="T87" fmla="*/ 528 h 850"/>
                <a:gd name="T88" fmla="*/ 484 w 929"/>
                <a:gd name="T89" fmla="*/ 557 h 850"/>
                <a:gd name="T90" fmla="*/ 603 w 929"/>
                <a:gd name="T91" fmla="*/ 473 h 850"/>
                <a:gd name="T92" fmla="*/ 603 w 929"/>
                <a:gd name="T93" fmla="*/ 850 h 850"/>
                <a:gd name="T94" fmla="*/ 723 w 929"/>
                <a:gd name="T95" fmla="*/ 850 h 850"/>
                <a:gd name="T96" fmla="*/ 723 w 929"/>
                <a:gd name="T97" fmla="*/ 349 h 850"/>
                <a:gd name="T98" fmla="*/ 603 w 929"/>
                <a:gd name="T99" fmla="*/ 473 h 850"/>
                <a:gd name="T100" fmla="*/ 816 w 929"/>
                <a:gd name="T101" fmla="*/ 252 h 850"/>
                <a:gd name="T102" fmla="*/ 750 w 929"/>
                <a:gd name="T103" fmla="*/ 321 h 850"/>
                <a:gd name="T104" fmla="*/ 750 w 929"/>
                <a:gd name="T105" fmla="*/ 850 h 850"/>
                <a:gd name="T106" fmla="*/ 870 w 929"/>
                <a:gd name="T107" fmla="*/ 850 h 850"/>
                <a:gd name="T108" fmla="*/ 870 w 929"/>
                <a:gd name="T109" fmla="*/ 304 h 850"/>
                <a:gd name="T110" fmla="*/ 816 w 929"/>
                <a:gd name="T111" fmla="*/ 252 h 850"/>
                <a:gd name="T112" fmla="*/ 816 w 929"/>
                <a:gd name="T113" fmla="*/ 252 h 850"/>
                <a:gd name="T114" fmla="*/ 816 w 929"/>
                <a:gd name="T115" fmla="*/ 252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9" h="850">
                  <a:moveTo>
                    <a:pt x="872" y="232"/>
                  </a:moveTo>
                  <a:cubicBezTo>
                    <a:pt x="814" y="177"/>
                    <a:pt x="814" y="177"/>
                    <a:pt x="814" y="177"/>
                  </a:cubicBezTo>
                  <a:cubicBezTo>
                    <a:pt x="512" y="491"/>
                    <a:pt x="512" y="491"/>
                    <a:pt x="512" y="491"/>
                  </a:cubicBezTo>
                  <a:cubicBezTo>
                    <a:pt x="505" y="499"/>
                    <a:pt x="494" y="504"/>
                    <a:pt x="484" y="504"/>
                  </a:cubicBezTo>
                  <a:cubicBezTo>
                    <a:pt x="484" y="504"/>
                    <a:pt x="484" y="504"/>
                    <a:pt x="484" y="504"/>
                  </a:cubicBezTo>
                  <a:cubicBezTo>
                    <a:pt x="473" y="504"/>
                    <a:pt x="462" y="499"/>
                    <a:pt x="455" y="491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73" y="564"/>
                    <a:pt x="73" y="564"/>
                    <a:pt x="73" y="564"/>
                  </a:cubicBezTo>
                  <a:cubicBezTo>
                    <a:pt x="65" y="573"/>
                    <a:pt x="55" y="577"/>
                    <a:pt x="44" y="577"/>
                  </a:cubicBezTo>
                  <a:cubicBezTo>
                    <a:pt x="34" y="577"/>
                    <a:pt x="25" y="573"/>
                    <a:pt x="17" y="566"/>
                  </a:cubicBezTo>
                  <a:cubicBezTo>
                    <a:pt x="1" y="551"/>
                    <a:pt x="0" y="525"/>
                    <a:pt x="15" y="509"/>
                  </a:cubicBezTo>
                  <a:cubicBezTo>
                    <a:pt x="268" y="243"/>
                    <a:pt x="268" y="243"/>
                    <a:pt x="268" y="243"/>
                  </a:cubicBezTo>
                  <a:cubicBezTo>
                    <a:pt x="276" y="235"/>
                    <a:pt x="286" y="231"/>
                    <a:pt x="297" y="231"/>
                  </a:cubicBezTo>
                  <a:cubicBezTo>
                    <a:pt x="297" y="231"/>
                    <a:pt x="297" y="231"/>
                    <a:pt x="297" y="231"/>
                  </a:cubicBezTo>
                  <a:cubicBezTo>
                    <a:pt x="308" y="231"/>
                    <a:pt x="318" y="235"/>
                    <a:pt x="326" y="243"/>
                  </a:cubicBezTo>
                  <a:cubicBezTo>
                    <a:pt x="484" y="406"/>
                    <a:pt x="484" y="406"/>
                    <a:pt x="484" y="406"/>
                  </a:cubicBezTo>
                  <a:cubicBezTo>
                    <a:pt x="757" y="122"/>
                    <a:pt x="757" y="122"/>
                    <a:pt x="757" y="122"/>
                  </a:cubicBezTo>
                  <a:cubicBezTo>
                    <a:pt x="699" y="67"/>
                    <a:pt x="699" y="67"/>
                    <a:pt x="699" y="67"/>
                  </a:cubicBezTo>
                  <a:cubicBezTo>
                    <a:pt x="929" y="0"/>
                    <a:pt x="929" y="0"/>
                    <a:pt x="929" y="0"/>
                  </a:cubicBezTo>
                  <a:lnTo>
                    <a:pt x="872" y="232"/>
                  </a:lnTo>
                  <a:close/>
                  <a:moveTo>
                    <a:pt x="44" y="630"/>
                  </a:moveTo>
                  <a:cubicBezTo>
                    <a:pt x="35" y="630"/>
                    <a:pt x="26" y="629"/>
                    <a:pt x="18" y="626"/>
                  </a:cubicBezTo>
                  <a:cubicBezTo>
                    <a:pt x="18" y="850"/>
                    <a:pt x="18" y="850"/>
                    <a:pt x="18" y="850"/>
                  </a:cubicBezTo>
                  <a:cubicBezTo>
                    <a:pt x="138" y="850"/>
                    <a:pt x="138" y="850"/>
                    <a:pt x="138" y="850"/>
                  </a:cubicBezTo>
                  <a:cubicBezTo>
                    <a:pt x="138" y="574"/>
                    <a:pt x="138" y="574"/>
                    <a:pt x="138" y="574"/>
                  </a:cubicBezTo>
                  <a:cubicBezTo>
                    <a:pt x="112" y="601"/>
                    <a:pt x="112" y="601"/>
                    <a:pt x="112" y="601"/>
                  </a:cubicBezTo>
                  <a:cubicBezTo>
                    <a:pt x="94" y="619"/>
                    <a:pt x="70" y="630"/>
                    <a:pt x="44" y="630"/>
                  </a:cubicBezTo>
                  <a:close/>
                  <a:moveTo>
                    <a:pt x="164" y="850"/>
                  </a:moveTo>
                  <a:cubicBezTo>
                    <a:pt x="284" y="850"/>
                    <a:pt x="284" y="850"/>
                    <a:pt x="284" y="850"/>
                  </a:cubicBezTo>
                  <a:cubicBezTo>
                    <a:pt x="284" y="420"/>
                    <a:pt x="284" y="420"/>
                    <a:pt x="284" y="420"/>
                  </a:cubicBezTo>
                  <a:cubicBezTo>
                    <a:pt x="164" y="546"/>
                    <a:pt x="164" y="546"/>
                    <a:pt x="164" y="546"/>
                  </a:cubicBezTo>
                  <a:lnTo>
                    <a:pt x="164" y="850"/>
                  </a:lnTo>
                  <a:close/>
                  <a:moveTo>
                    <a:pt x="417" y="528"/>
                  </a:moveTo>
                  <a:cubicBezTo>
                    <a:pt x="311" y="418"/>
                    <a:pt x="311" y="418"/>
                    <a:pt x="311" y="418"/>
                  </a:cubicBezTo>
                  <a:cubicBezTo>
                    <a:pt x="311" y="850"/>
                    <a:pt x="311" y="850"/>
                    <a:pt x="311" y="850"/>
                  </a:cubicBezTo>
                  <a:cubicBezTo>
                    <a:pt x="430" y="850"/>
                    <a:pt x="430" y="850"/>
                    <a:pt x="430" y="850"/>
                  </a:cubicBezTo>
                  <a:cubicBezTo>
                    <a:pt x="430" y="540"/>
                    <a:pt x="430" y="540"/>
                    <a:pt x="430" y="540"/>
                  </a:cubicBezTo>
                  <a:cubicBezTo>
                    <a:pt x="425" y="537"/>
                    <a:pt x="421" y="533"/>
                    <a:pt x="417" y="528"/>
                  </a:cubicBezTo>
                  <a:close/>
                  <a:moveTo>
                    <a:pt x="484" y="557"/>
                  </a:moveTo>
                  <a:cubicBezTo>
                    <a:pt x="474" y="557"/>
                    <a:pt x="466" y="555"/>
                    <a:pt x="457" y="553"/>
                  </a:cubicBezTo>
                  <a:cubicBezTo>
                    <a:pt x="457" y="850"/>
                    <a:pt x="457" y="850"/>
                    <a:pt x="457" y="850"/>
                  </a:cubicBezTo>
                  <a:cubicBezTo>
                    <a:pt x="577" y="850"/>
                    <a:pt x="577" y="850"/>
                    <a:pt x="577" y="850"/>
                  </a:cubicBezTo>
                  <a:cubicBezTo>
                    <a:pt x="577" y="501"/>
                    <a:pt x="577" y="501"/>
                    <a:pt x="577" y="501"/>
                  </a:cubicBezTo>
                  <a:cubicBezTo>
                    <a:pt x="551" y="528"/>
                    <a:pt x="551" y="528"/>
                    <a:pt x="551" y="528"/>
                  </a:cubicBezTo>
                  <a:cubicBezTo>
                    <a:pt x="533" y="546"/>
                    <a:pt x="509" y="557"/>
                    <a:pt x="484" y="557"/>
                  </a:cubicBezTo>
                  <a:close/>
                  <a:moveTo>
                    <a:pt x="603" y="473"/>
                  </a:moveTo>
                  <a:cubicBezTo>
                    <a:pt x="603" y="850"/>
                    <a:pt x="603" y="850"/>
                    <a:pt x="603" y="850"/>
                  </a:cubicBezTo>
                  <a:cubicBezTo>
                    <a:pt x="723" y="850"/>
                    <a:pt x="723" y="850"/>
                    <a:pt x="723" y="850"/>
                  </a:cubicBezTo>
                  <a:cubicBezTo>
                    <a:pt x="723" y="349"/>
                    <a:pt x="723" y="349"/>
                    <a:pt x="723" y="349"/>
                  </a:cubicBezTo>
                  <a:lnTo>
                    <a:pt x="603" y="473"/>
                  </a:lnTo>
                  <a:close/>
                  <a:moveTo>
                    <a:pt x="816" y="252"/>
                  </a:moveTo>
                  <a:cubicBezTo>
                    <a:pt x="750" y="321"/>
                    <a:pt x="750" y="321"/>
                    <a:pt x="750" y="321"/>
                  </a:cubicBezTo>
                  <a:cubicBezTo>
                    <a:pt x="750" y="850"/>
                    <a:pt x="750" y="850"/>
                    <a:pt x="750" y="850"/>
                  </a:cubicBezTo>
                  <a:cubicBezTo>
                    <a:pt x="870" y="850"/>
                    <a:pt x="870" y="850"/>
                    <a:pt x="870" y="850"/>
                  </a:cubicBezTo>
                  <a:cubicBezTo>
                    <a:pt x="870" y="304"/>
                    <a:pt x="870" y="304"/>
                    <a:pt x="870" y="304"/>
                  </a:cubicBezTo>
                  <a:lnTo>
                    <a:pt x="816" y="252"/>
                  </a:lnTo>
                  <a:close/>
                  <a:moveTo>
                    <a:pt x="816" y="252"/>
                  </a:moveTo>
                  <a:cubicBezTo>
                    <a:pt x="816" y="252"/>
                    <a:pt x="816" y="252"/>
                    <a:pt x="816" y="252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grpSp>
        <p:nvGrpSpPr>
          <p:cNvPr id="174" name="Group 4"/>
          <p:cNvGrpSpPr/>
          <p:nvPr/>
        </p:nvGrpSpPr>
        <p:grpSpPr>
          <a:xfrm>
            <a:off x="5788248" y="1316604"/>
            <a:ext cx="906703" cy="908468"/>
            <a:chOff x="8866293" y="2049856"/>
            <a:chExt cx="1360409" cy="1363056"/>
          </a:xfrm>
        </p:grpSpPr>
        <p:sp>
          <p:nvSpPr>
            <p:cNvPr id="175" name="Oval 15"/>
            <p:cNvSpPr>
              <a:spLocks noChangeArrowheads="1"/>
            </p:cNvSpPr>
            <p:nvPr/>
          </p:nvSpPr>
          <p:spPr bwMode="auto">
            <a:xfrm>
              <a:off x="8866293" y="2049856"/>
              <a:ext cx="1360409" cy="1363056"/>
            </a:xfrm>
            <a:prstGeom prst="ellipse">
              <a:avLst/>
            </a:prstGeom>
            <a:blipFill dpi="0" rotWithShape="1"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  <p:sp>
          <p:nvSpPr>
            <p:cNvPr id="176" name="Freeform 13"/>
            <p:cNvSpPr>
              <a:spLocks/>
            </p:cNvSpPr>
            <p:nvPr/>
          </p:nvSpPr>
          <p:spPr bwMode="auto">
            <a:xfrm>
              <a:off x="9207501" y="2422525"/>
              <a:ext cx="679449" cy="619126"/>
            </a:xfrm>
            <a:custGeom>
              <a:avLst/>
              <a:gdLst>
                <a:gd name="T0" fmla="*/ 65 w 84"/>
                <a:gd name="T1" fmla="*/ 32 h 76"/>
                <a:gd name="T2" fmla="*/ 76 w 84"/>
                <a:gd name="T3" fmla="*/ 30 h 76"/>
                <a:gd name="T4" fmla="*/ 82 w 84"/>
                <a:gd name="T5" fmla="*/ 10 h 76"/>
                <a:gd name="T6" fmla="*/ 74 w 84"/>
                <a:gd name="T7" fmla="*/ 1 h 76"/>
                <a:gd name="T8" fmla="*/ 54 w 84"/>
                <a:gd name="T9" fmla="*/ 5 h 76"/>
                <a:gd name="T10" fmla="*/ 50 w 84"/>
                <a:gd name="T11" fmla="*/ 15 h 76"/>
                <a:gd name="T12" fmla="*/ 55 w 84"/>
                <a:gd name="T13" fmla="*/ 21 h 76"/>
                <a:gd name="T14" fmla="*/ 11 w 84"/>
                <a:gd name="T15" fmla="*/ 60 h 76"/>
                <a:gd name="T16" fmla="*/ 9 w 84"/>
                <a:gd name="T17" fmla="*/ 33 h 76"/>
                <a:gd name="T18" fmla="*/ 13 w 84"/>
                <a:gd name="T19" fmla="*/ 29 h 76"/>
                <a:gd name="T20" fmla="*/ 28 w 84"/>
                <a:gd name="T21" fmla="*/ 28 h 76"/>
                <a:gd name="T22" fmla="*/ 30 w 84"/>
                <a:gd name="T23" fmla="*/ 9 h 76"/>
                <a:gd name="T24" fmla="*/ 11 w 84"/>
                <a:gd name="T25" fmla="*/ 8 h 76"/>
                <a:gd name="T26" fmla="*/ 7 w 84"/>
                <a:gd name="T27" fmla="*/ 23 h 76"/>
                <a:gd name="T28" fmla="*/ 4 w 84"/>
                <a:gd name="T29" fmla="*/ 27 h 76"/>
                <a:gd name="T30" fmla="*/ 0 w 84"/>
                <a:gd name="T31" fmla="*/ 35 h 76"/>
                <a:gd name="T32" fmla="*/ 3 w 84"/>
                <a:gd name="T33" fmla="*/ 66 h 76"/>
                <a:gd name="T34" fmla="*/ 42 w 84"/>
                <a:gd name="T35" fmla="*/ 75 h 76"/>
                <a:gd name="T36" fmla="*/ 51 w 84"/>
                <a:gd name="T37" fmla="*/ 73 h 76"/>
                <a:gd name="T38" fmla="*/ 57 w 84"/>
                <a:gd name="T39" fmla="*/ 68 h 76"/>
                <a:gd name="T40" fmla="*/ 58 w 84"/>
                <a:gd name="T41" fmla="*/ 70 h 76"/>
                <a:gd name="T42" fmla="*/ 69 w 84"/>
                <a:gd name="T43" fmla="*/ 71 h 76"/>
                <a:gd name="T44" fmla="*/ 77 w 84"/>
                <a:gd name="T45" fmla="*/ 63 h 76"/>
                <a:gd name="T46" fmla="*/ 78 w 84"/>
                <a:gd name="T47" fmla="*/ 53 h 76"/>
                <a:gd name="T48" fmla="*/ 69 w 84"/>
                <a:gd name="T49" fmla="*/ 43 h 76"/>
                <a:gd name="T50" fmla="*/ 58 w 84"/>
                <a:gd name="T51" fmla="*/ 42 h 76"/>
                <a:gd name="T52" fmla="*/ 50 w 84"/>
                <a:gd name="T53" fmla="*/ 50 h 76"/>
                <a:gd name="T54" fmla="*/ 49 w 84"/>
                <a:gd name="T55" fmla="*/ 60 h 76"/>
                <a:gd name="T56" fmla="*/ 51 w 84"/>
                <a:gd name="T57" fmla="*/ 62 h 76"/>
                <a:gd name="T58" fmla="*/ 45 w 84"/>
                <a:gd name="T59" fmla="*/ 67 h 76"/>
                <a:gd name="T60" fmla="*/ 22 w 84"/>
                <a:gd name="T61" fmla="*/ 62 h 76"/>
                <a:gd name="T62" fmla="*/ 61 w 84"/>
                <a:gd name="T63" fmla="*/ 27 h 76"/>
                <a:gd name="T64" fmla="*/ 65 w 84"/>
                <a:gd name="T65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76">
                  <a:moveTo>
                    <a:pt x="65" y="32"/>
                  </a:moveTo>
                  <a:cubicBezTo>
                    <a:pt x="69" y="36"/>
                    <a:pt x="75" y="34"/>
                    <a:pt x="76" y="3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4" y="5"/>
                    <a:pt x="79" y="0"/>
                    <a:pt x="74" y="1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6"/>
                    <a:pt x="47" y="11"/>
                    <a:pt x="50" y="15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8" y="32"/>
                    <a:pt x="24" y="32"/>
                    <a:pt x="28" y="28"/>
                  </a:cubicBezTo>
                  <a:cubicBezTo>
                    <a:pt x="34" y="23"/>
                    <a:pt x="34" y="15"/>
                    <a:pt x="30" y="9"/>
                  </a:cubicBezTo>
                  <a:cubicBezTo>
                    <a:pt x="25" y="3"/>
                    <a:pt x="16" y="3"/>
                    <a:pt x="11" y="8"/>
                  </a:cubicBezTo>
                  <a:cubicBezTo>
                    <a:pt x="6" y="12"/>
                    <a:pt x="5" y="18"/>
                    <a:pt x="7" y="23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" y="29"/>
                    <a:pt x="0" y="32"/>
                    <a:pt x="0" y="3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6" y="76"/>
                    <a:pt x="49" y="75"/>
                    <a:pt x="51" y="73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1" y="73"/>
                    <a:pt x="66" y="73"/>
                    <a:pt x="69" y="7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80" y="60"/>
                    <a:pt x="80" y="56"/>
                    <a:pt x="78" y="5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6" y="40"/>
                    <a:pt x="61" y="39"/>
                    <a:pt x="58" y="4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7" y="52"/>
                    <a:pt x="47" y="57"/>
                    <a:pt x="49" y="60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61" y="27"/>
                    <a:pt x="61" y="27"/>
                    <a:pt x="61" y="27"/>
                  </a:cubicBezTo>
                  <a:lnTo>
                    <a:pt x="65" y="32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微软雅黑"/>
              </a:endParaRPr>
            </a:p>
          </p:txBody>
        </p:sp>
      </p:grpSp>
      <p:sp>
        <p:nvSpPr>
          <p:cNvPr id="177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选题意义</a:t>
            </a:r>
            <a:endParaRPr lang="zh-CN" altLang="en-US" sz="2400" b="1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178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01</a:t>
            </a:r>
            <a:endParaRPr lang="zh-CN" altLang="en-US" sz="3000" dirty="0">
              <a:blipFill dpi="0"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1971477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300"/>
    </mc:Choice>
    <mc:Fallback xmlns="">
      <p:transition spd="slow" advTm="63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25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25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6" presetClass="entr" presetSubtype="4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1" dur="25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250"/>
                            </p:stCondLst>
                            <p:childTnLst>
                              <p:par>
                                <p:cTn id="5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25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000"/>
                            </p:stCondLst>
                            <p:childTnLst>
                              <p:par>
                                <p:cTn id="7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25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250"/>
                            </p:stCondLst>
                            <p:childTnLst>
                              <p:par>
                                <p:cTn id="7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5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750"/>
                            </p:stCondLst>
                            <p:childTnLst>
                              <p:par>
                                <p:cTn id="8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25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0"/>
                            </p:stCondLst>
                            <p:childTnLst>
                              <p:par>
                                <p:cTn id="9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2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250"/>
                            </p:stCondLst>
                            <p:childTnLst>
                              <p:par>
                                <p:cTn id="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25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" grpId="0"/>
      <p:bldP spid="152" grpId="0" animBg="1"/>
      <p:bldP spid="157" grpId="0" animBg="1"/>
      <p:bldP spid="158" grpId="0" animBg="1"/>
      <p:bldP spid="159" grpId="0" animBg="1"/>
      <p:bldP spid="160" grpId="0"/>
      <p:bldP spid="161" grpId="0"/>
      <p:bldP spid="162" grpId="0"/>
      <p:bldP spid="177" grpId="0"/>
      <p:bldP spid="17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902214" y="1477688"/>
            <a:ext cx="4800311" cy="4076979"/>
            <a:chOff x="1089937" y="1822793"/>
            <a:chExt cx="4800311" cy="4076979"/>
          </a:xfrm>
        </p:grpSpPr>
        <p:sp>
          <p:nvSpPr>
            <p:cNvPr id="5" name="939439.625287.753.55.1255">
              <a:hlinkClick r:id="" action="ppaction://macro?name=Slide1.939439.625287.753.55.1255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520438" y="5445687"/>
              <a:ext cx="76116" cy="48630"/>
            </a:xfrm>
            <a:custGeom>
              <a:avLst/>
              <a:gdLst>
                <a:gd name="T0" fmla="*/ 4 w 59"/>
                <a:gd name="T1" fmla="*/ 11 h 42"/>
                <a:gd name="T2" fmla="*/ 26 w 59"/>
                <a:gd name="T3" fmla="*/ 17 h 42"/>
                <a:gd name="T4" fmla="*/ 48 w 59"/>
                <a:gd name="T5" fmla="*/ 0 h 42"/>
                <a:gd name="T6" fmla="*/ 58 w 59"/>
                <a:gd name="T7" fmla="*/ 30 h 42"/>
                <a:gd name="T8" fmla="*/ 35 w 59"/>
                <a:gd name="T9" fmla="*/ 41 h 42"/>
                <a:gd name="T10" fmla="*/ 5 w 59"/>
                <a:gd name="T11" fmla="*/ 39 h 42"/>
                <a:gd name="T12" fmla="*/ 0 w 59"/>
                <a:gd name="T13" fmla="*/ 17 h 42"/>
                <a:gd name="T14" fmla="*/ 4 w 59"/>
                <a:gd name="T15" fmla="*/ 11 h 42"/>
                <a:gd name="T16" fmla="*/ 4 w 59"/>
                <a:gd name="T17" fmla="*/ 11 h 42"/>
                <a:gd name="T18" fmla="*/ 4 w 59"/>
                <a:gd name="T19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42">
                  <a:moveTo>
                    <a:pt x="4" y="11"/>
                  </a:moveTo>
                  <a:lnTo>
                    <a:pt x="26" y="17"/>
                  </a:lnTo>
                  <a:lnTo>
                    <a:pt x="48" y="0"/>
                  </a:lnTo>
                  <a:lnTo>
                    <a:pt x="58" y="30"/>
                  </a:lnTo>
                  <a:lnTo>
                    <a:pt x="35" y="41"/>
                  </a:lnTo>
                  <a:lnTo>
                    <a:pt x="5" y="39"/>
                  </a:lnTo>
                  <a:lnTo>
                    <a:pt x="0" y="17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lIns="0" tIns="0" rIns="0" bIns="0" anchor="b"/>
            <a:lstStyle/>
            <a:p>
              <a:endParaRPr lang="zh-CN" altLang="en-US"/>
            </a:p>
          </p:txBody>
        </p:sp>
        <p:sp>
          <p:nvSpPr>
            <p:cNvPr id="6" name="海南">
              <a:hlinkClick r:id="" action="ppaction://macro?name=Slide1.海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991321" y="5739985"/>
              <a:ext cx="238638" cy="159787"/>
            </a:xfrm>
            <a:custGeom>
              <a:avLst/>
              <a:gdLst>
                <a:gd name="T0" fmla="*/ 181 w 182"/>
                <a:gd name="T1" fmla="*/ 29 h 166"/>
                <a:gd name="T2" fmla="*/ 148 w 182"/>
                <a:gd name="T3" fmla="*/ 86 h 166"/>
                <a:gd name="T4" fmla="*/ 148 w 182"/>
                <a:gd name="T5" fmla="*/ 112 h 166"/>
                <a:gd name="T6" fmla="*/ 83 w 182"/>
                <a:gd name="T7" fmla="*/ 165 h 166"/>
                <a:gd name="T8" fmla="*/ 14 w 182"/>
                <a:gd name="T9" fmla="*/ 142 h 166"/>
                <a:gd name="T10" fmla="*/ 0 w 182"/>
                <a:gd name="T11" fmla="*/ 93 h 166"/>
                <a:gd name="T12" fmla="*/ 4 w 182"/>
                <a:gd name="T13" fmla="*/ 72 h 166"/>
                <a:gd name="T14" fmla="*/ 41 w 182"/>
                <a:gd name="T15" fmla="*/ 34 h 166"/>
                <a:gd name="T16" fmla="*/ 54 w 182"/>
                <a:gd name="T17" fmla="*/ 24 h 166"/>
                <a:gd name="T18" fmla="*/ 114 w 182"/>
                <a:gd name="T19" fmla="*/ 12 h 166"/>
                <a:gd name="T20" fmla="*/ 142 w 182"/>
                <a:gd name="T21" fmla="*/ 10 h 166"/>
                <a:gd name="T22" fmla="*/ 152 w 182"/>
                <a:gd name="T23" fmla="*/ 0 h 166"/>
                <a:gd name="T24" fmla="*/ 171 w 182"/>
                <a:gd name="T25" fmla="*/ 5 h 166"/>
                <a:gd name="T26" fmla="*/ 181 w 182"/>
                <a:gd name="T27" fmla="*/ 29 h 166"/>
                <a:gd name="T28" fmla="*/ 181 w 182"/>
                <a:gd name="T29" fmla="*/ 29 h 166"/>
                <a:gd name="T30" fmla="*/ 181 w 182"/>
                <a:gd name="T31" fmla="*/ 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166">
                  <a:moveTo>
                    <a:pt x="181" y="29"/>
                  </a:moveTo>
                  <a:lnTo>
                    <a:pt x="148" y="86"/>
                  </a:lnTo>
                  <a:lnTo>
                    <a:pt x="148" y="112"/>
                  </a:lnTo>
                  <a:lnTo>
                    <a:pt x="83" y="165"/>
                  </a:lnTo>
                  <a:lnTo>
                    <a:pt x="14" y="142"/>
                  </a:lnTo>
                  <a:lnTo>
                    <a:pt x="0" y="93"/>
                  </a:lnTo>
                  <a:lnTo>
                    <a:pt x="4" y="72"/>
                  </a:lnTo>
                  <a:lnTo>
                    <a:pt x="41" y="34"/>
                  </a:lnTo>
                  <a:lnTo>
                    <a:pt x="54" y="24"/>
                  </a:lnTo>
                  <a:lnTo>
                    <a:pt x="114" y="12"/>
                  </a:lnTo>
                  <a:lnTo>
                    <a:pt x="142" y="10"/>
                  </a:lnTo>
                  <a:lnTo>
                    <a:pt x="152" y="0"/>
                  </a:lnTo>
                  <a:lnTo>
                    <a:pt x="171" y="5"/>
                  </a:lnTo>
                  <a:lnTo>
                    <a:pt x="181" y="29"/>
                  </a:lnTo>
                  <a:lnTo>
                    <a:pt x="181" y="29"/>
                  </a:lnTo>
                  <a:lnTo>
                    <a:pt x="181" y="29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" name="上海">
              <a:hlinkClick r:id="" action="ppaction://macro?name=Slide1.上海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121037" y="4338606"/>
              <a:ext cx="76116" cy="97261"/>
            </a:xfrm>
            <a:custGeom>
              <a:avLst/>
              <a:gdLst>
                <a:gd name="T0" fmla="*/ 25 w 62"/>
                <a:gd name="T1" fmla="*/ 64 h 65"/>
                <a:gd name="T2" fmla="*/ 0 w 62"/>
                <a:gd name="T3" fmla="*/ 42 h 65"/>
                <a:gd name="T4" fmla="*/ 11 w 62"/>
                <a:gd name="T5" fmla="*/ 27 h 65"/>
                <a:gd name="T6" fmla="*/ 21 w 62"/>
                <a:gd name="T7" fmla="*/ 0 h 65"/>
                <a:gd name="T8" fmla="*/ 49 w 62"/>
                <a:gd name="T9" fmla="*/ 11 h 65"/>
                <a:gd name="T10" fmla="*/ 61 w 62"/>
                <a:gd name="T11" fmla="*/ 29 h 65"/>
                <a:gd name="T12" fmla="*/ 52 w 62"/>
                <a:gd name="T13" fmla="*/ 43 h 65"/>
                <a:gd name="T14" fmla="*/ 25 w 62"/>
                <a:gd name="T15" fmla="*/ 64 h 65"/>
                <a:gd name="T16" fmla="*/ 25 w 62"/>
                <a:gd name="T17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5">
                  <a:moveTo>
                    <a:pt x="25" y="64"/>
                  </a:moveTo>
                  <a:lnTo>
                    <a:pt x="0" y="42"/>
                  </a:lnTo>
                  <a:lnTo>
                    <a:pt x="11" y="27"/>
                  </a:lnTo>
                  <a:lnTo>
                    <a:pt x="21" y="0"/>
                  </a:lnTo>
                  <a:lnTo>
                    <a:pt x="49" y="11"/>
                  </a:lnTo>
                  <a:lnTo>
                    <a:pt x="61" y="29"/>
                  </a:lnTo>
                  <a:lnTo>
                    <a:pt x="52" y="43"/>
                  </a:lnTo>
                  <a:lnTo>
                    <a:pt x="25" y="64"/>
                  </a:lnTo>
                  <a:lnTo>
                    <a:pt x="25" y="64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" name="河南">
              <a:hlinkClick r:id="" action="ppaction://macro?name=Slide1.河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122229" y="3881934"/>
              <a:ext cx="563680" cy="539569"/>
            </a:xfrm>
            <a:custGeom>
              <a:avLst/>
              <a:gdLst>
                <a:gd name="T0" fmla="*/ 50 w 426"/>
                <a:gd name="T1" fmla="*/ 268 h 385"/>
                <a:gd name="T2" fmla="*/ 111 w 426"/>
                <a:gd name="T3" fmla="*/ 322 h 385"/>
                <a:gd name="T4" fmla="*/ 162 w 426"/>
                <a:gd name="T5" fmla="*/ 333 h 385"/>
                <a:gd name="T6" fmla="*/ 208 w 426"/>
                <a:gd name="T7" fmla="*/ 326 h 385"/>
                <a:gd name="T8" fmla="*/ 222 w 426"/>
                <a:gd name="T9" fmla="*/ 333 h 385"/>
                <a:gd name="T10" fmla="*/ 238 w 426"/>
                <a:gd name="T11" fmla="*/ 323 h 385"/>
                <a:gd name="T12" fmla="*/ 249 w 426"/>
                <a:gd name="T13" fmla="*/ 335 h 385"/>
                <a:gd name="T14" fmla="*/ 256 w 426"/>
                <a:gd name="T15" fmla="*/ 354 h 385"/>
                <a:gd name="T16" fmla="*/ 278 w 426"/>
                <a:gd name="T17" fmla="*/ 366 h 385"/>
                <a:gd name="T18" fmla="*/ 307 w 426"/>
                <a:gd name="T19" fmla="*/ 366 h 385"/>
                <a:gd name="T20" fmla="*/ 329 w 426"/>
                <a:gd name="T21" fmla="*/ 384 h 385"/>
                <a:gd name="T22" fmla="*/ 349 w 426"/>
                <a:gd name="T23" fmla="*/ 375 h 385"/>
                <a:gd name="T24" fmla="*/ 364 w 426"/>
                <a:gd name="T25" fmla="*/ 384 h 385"/>
                <a:gd name="T26" fmla="*/ 377 w 426"/>
                <a:gd name="T27" fmla="*/ 359 h 385"/>
                <a:gd name="T28" fmla="*/ 396 w 426"/>
                <a:gd name="T29" fmla="*/ 350 h 385"/>
                <a:gd name="T30" fmla="*/ 399 w 426"/>
                <a:gd name="T31" fmla="*/ 329 h 385"/>
                <a:gd name="T32" fmla="*/ 393 w 426"/>
                <a:gd name="T33" fmla="*/ 292 h 385"/>
                <a:gd name="T34" fmla="*/ 389 w 426"/>
                <a:gd name="T35" fmla="*/ 288 h 385"/>
                <a:gd name="T36" fmla="*/ 370 w 426"/>
                <a:gd name="T37" fmla="*/ 307 h 385"/>
                <a:gd name="T38" fmla="*/ 342 w 426"/>
                <a:gd name="T39" fmla="*/ 285 h 385"/>
                <a:gd name="T40" fmla="*/ 321 w 426"/>
                <a:gd name="T41" fmla="*/ 259 h 385"/>
                <a:gd name="T42" fmla="*/ 342 w 426"/>
                <a:gd name="T43" fmla="*/ 244 h 385"/>
                <a:gd name="T44" fmla="*/ 348 w 426"/>
                <a:gd name="T45" fmla="*/ 219 h 385"/>
                <a:gd name="T46" fmla="*/ 360 w 426"/>
                <a:gd name="T47" fmla="*/ 209 h 385"/>
                <a:gd name="T48" fmla="*/ 358 w 426"/>
                <a:gd name="T49" fmla="*/ 174 h 385"/>
                <a:gd name="T50" fmla="*/ 367 w 426"/>
                <a:gd name="T51" fmla="*/ 168 h 385"/>
                <a:gd name="T52" fmla="*/ 384 w 426"/>
                <a:gd name="T53" fmla="*/ 178 h 385"/>
                <a:gd name="T54" fmla="*/ 396 w 426"/>
                <a:gd name="T55" fmla="*/ 192 h 385"/>
                <a:gd name="T56" fmla="*/ 417 w 426"/>
                <a:gd name="T57" fmla="*/ 178 h 385"/>
                <a:gd name="T58" fmla="*/ 425 w 426"/>
                <a:gd name="T59" fmla="*/ 169 h 385"/>
                <a:gd name="T60" fmla="*/ 421 w 426"/>
                <a:gd name="T61" fmla="*/ 152 h 385"/>
                <a:gd name="T62" fmla="*/ 396 w 426"/>
                <a:gd name="T63" fmla="*/ 137 h 385"/>
                <a:gd name="T64" fmla="*/ 391 w 426"/>
                <a:gd name="T65" fmla="*/ 120 h 385"/>
                <a:gd name="T66" fmla="*/ 344 w 426"/>
                <a:gd name="T67" fmla="*/ 126 h 385"/>
                <a:gd name="T68" fmla="*/ 315 w 426"/>
                <a:gd name="T69" fmla="*/ 101 h 385"/>
                <a:gd name="T70" fmla="*/ 302 w 426"/>
                <a:gd name="T71" fmla="*/ 96 h 385"/>
                <a:gd name="T72" fmla="*/ 302 w 426"/>
                <a:gd name="T73" fmla="*/ 80 h 385"/>
                <a:gd name="T74" fmla="*/ 366 w 426"/>
                <a:gd name="T75" fmla="*/ 7 h 385"/>
                <a:gd name="T76" fmla="*/ 342 w 426"/>
                <a:gd name="T77" fmla="*/ 13 h 385"/>
                <a:gd name="T78" fmla="*/ 328 w 426"/>
                <a:gd name="T79" fmla="*/ 24 h 385"/>
                <a:gd name="T80" fmla="*/ 321 w 426"/>
                <a:gd name="T81" fmla="*/ 15 h 385"/>
                <a:gd name="T82" fmla="*/ 321 w 426"/>
                <a:gd name="T83" fmla="*/ 4 h 385"/>
                <a:gd name="T84" fmla="*/ 310 w 426"/>
                <a:gd name="T85" fmla="*/ 0 h 385"/>
                <a:gd name="T86" fmla="*/ 281 w 426"/>
                <a:gd name="T87" fmla="*/ 12 h 385"/>
                <a:gd name="T88" fmla="*/ 208 w 426"/>
                <a:gd name="T89" fmla="*/ 2 h 385"/>
                <a:gd name="T90" fmla="*/ 203 w 426"/>
                <a:gd name="T91" fmla="*/ 63 h 385"/>
                <a:gd name="T92" fmla="*/ 168 w 426"/>
                <a:gd name="T93" fmla="*/ 91 h 385"/>
                <a:gd name="T94" fmla="*/ 120 w 426"/>
                <a:gd name="T95" fmla="*/ 101 h 385"/>
                <a:gd name="T96" fmla="*/ 54 w 426"/>
                <a:gd name="T97" fmla="*/ 147 h 385"/>
                <a:gd name="T98" fmla="*/ 0 w 426"/>
                <a:gd name="T99" fmla="*/ 161 h 385"/>
                <a:gd name="T100" fmla="*/ 0 w 426"/>
                <a:gd name="T101" fmla="*/ 171 h 385"/>
                <a:gd name="T102" fmla="*/ 50 w 426"/>
                <a:gd name="T103" fmla="*/ 246 h 385"/>
                <a:gd name="T104" fmla="*/ 50 w 426"/>
                <a:gd name="T105" fmla="*/ 268 h 385"/>
                <a:gd name="T106" fmla="*/ 50 w 426"/>
                <a:gd name="T107" fmla="*/ 268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6" h="385">
                  <a:moveTo>
                    <a:pt x="50" y="268"/>
                  </a:moveTo>
                  <a:lnTo>
                    <a:pt x="111" y="322"/>
                  </a:lnTo>
                  <a:lnTo>
                    <a:pt x="162" y="333"/>
                  </a:lnTo>
                  <a:lnTo>
                    <a:pt x="208" y="326"/>
                  </a:lnTo>
                  <a:lnTo>
                    <a:pt x="222" y="333"/>
                  </a:lnTo>
                  <a:lnTo>
                    <a:pt x="238" y="323"/>
                  </a:lnTo>
                  <a:lnTo>
                    <a:pt x="249" y="335"/>
                  </a:lnTo>
                  <a:lnTo>
                    <a:pt x="256" y="354"/>
                  </a:lnTo>
                  <a:lnTo>
                    <a:pt x="278" y="366"/>
                  </a:lnTo>
                  <a:lnTo>
                    <a:pt x="307" y="366"/>
                  </a:lnTo>
                  <a:lnTo>
                    <a:pt x="329" y="384"/>
                  </a:lnTo>
                  <a:lnTo>
                    <a:pt x="349" y="375"/>
                  </a:lnTo>
                  <a:lnTo>
                    <a:pt x="364" y="384"/>
                  </a:lnTo>
                  <a:lnTo>
                    <a:pt x="377" y="359"/>
                  </a:lnTo>
                  <a:lnTo>
                    <a:pt x="396" y="350"/>
                  </a:lnTo>
                  <a:lnTo>
                    <a:pt x="399" y="329"/>
                  </a:lnTo>
                  <a:lnTo>
                    <a:pt x="393" y="292"/>
                  </a:lnTo>
                  <a:lnTo>
                    <a:pt x="389" y="288"/>
                  </a:lnTo>
                  <a:lnTo>
                    <a:pt x="370" y="307"/>
                  </a:lnTo>
                  <a:lnTo>
                    <a:pt x="342" y="285"/>
                  </a:lnTo>
                  <a:lnTo>
                    <a:pt x="321" y="259"/>
                  </a:lnTo>
                  <a:lnTo>
                    <a:pt x="342" y="244"/>
                  </a:lnTo>
                  <a:lnTo>
                    <a:pt x="348" y="219"/>
                  </a:lnTo>
                  <a:lnTo>
                    <a:pt x="360" y="209"/>
                  </a:lnTo>
                  <a:lnTo>
                    <a:pt x="358" y="174"/>
                  </a:lnTo>
                  <a:lnTo>
                    <a:pt x="367" y="168"/>
                  </a:lnTo>
                  <a:lnTo>
                    <a:pt x="384" y="178"/>
                  </a:lnTo>
                  <a:lnTo>
                    <a:pt x="396" y="192"/>
                  </a:lnTo>
                  <a:lnTo>
                    <a:pt x="417" y="178"/>
                  </a:lnTo>
                  <a:lnTo>
                    <a:pt x="425" y="169"/>
                  </a:lnTo>
                  <a:lnTo>
                    <a:pt x="421" y="152"/>
                  </a:lnTo>
                  <a:lnTo>
                    <a:pt x="396" y="137"/>
                  </a:lnTo>
                  <a:lnTo>
                    <a:pt x="391" y="120"/>
                  </a:lnTo>
                  <a:lnTo>
                    <a:pt x="344" y="126"/>
                  </a:lnTo>
                  <a:lnTo>
                    <a:pt x="315" y="101"/>
                  </a:lnTo>
                  <a:lnTo>
                    <a:pt x="302" y="96"/>
                  </a:lnTo>
                  <a:lnTo>
                    <a:pt x="302" y="80"/>
                  </a:lnTo>
                  <a:lnTo>
                    <a:pt x="366" y="7"/>
                  </a:lnTo>
                  <a:lnTo>
                    <a:pt x="342" y="13"/>
                  </a:lnTo>
                  <a:lnTo>
                    <a:pt x="328" y="24"/>
                  </a:lnTo>
                  <a:lnTo>
                    <a:pt x="321" y="15"/>
                  </a:lnTo>
                  <a:lnTo>
                    <a:pt x="321" y="4"/>
                  </a:lnTo>
                  <a:lnTo>
                    <a:pt x="310" y="0"/>
                  </a:lnTo>
                  <a:lnTo>
                    <a:pt x="281" y="12"/>
                  </a:lnTo>
                  <a:lnTo>
                    <a:pt x="208" y="2"/>
                  </a:lnTo>
                  <a:lnTo>
                    <a:pt x="203" y="63"/>
                  </a:lnTo>
                  <a:lnTo>
                    <a:pt x="168" y="91"/>
                  </a:lnTo>
                  <a:lnTo>
                    <a:pt x="120" y="101"/>
                  </a:lnTo>
                  <a:lnTo>
                    <a:pt x="54" y="147"/>
                  </a:lnTo>
                  <a:lnTo>
                    <a:pt x="0" y="161"/>
                  </a:lnTo>
                  <a:lnTo>
                    <a:pt x="0" y="171"/>
                  </a:lnTo>
                  <a:lnTo>
                    <a:pt x="50" y="246"/>
                  </a:lnTo>
                  <a:lnTo>
                    <a:pt x="50" y="268"/>
                  </a:lnTo>
                  <a:lnTo>
                    <a:pt x="50" y="268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" name="台湾">
              <a:hlinkClick r:id="" action="ppaction://macro?name=Slide1.台湾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5119057" y="5049704"/>
              <a:ext cx="129606" cy="402940"/>
            </a:xfrm>
            <a:custGeom>
              <a:avLst/>
              <a:gdLst>
                <a:gd name="T0" fmla="*/ 26 w 106"/>
                <a:gd name="T1" fmla="*/ 37 h 289"/>
                <a:gd name="T2" fmla="*/ 29 w 106"/>
                <a:gd name="T3" fmla="*/ 34 h 289"/>
                <a:gd name="T4" fmla="*/ 38 w 106"/>
                <a:gd name="T5" fmla="*/ 17 h 289"/>
                <a:gd name="T6" fmla="*/ 61 w 106"/>
                <a:gd name="T7" fmla="*/ 1 h 289"/>
                <a:gd name="T8" fmla="*/ 67 w 106"/>
                <a:gd name="T9" fmla="*/ 1 h 289"/>
                <a:gd name="T10" fmla="*/ 82 w 106"/>
                <a:gd name="T11" fmla="*/ 5 h 289"/>
                <a:gd name="T12" fmla="*/ 87 w 106"/>
                <a:gd name="T13" fmla="*/ 10 h 289"/>
                <a:gd name="T14" fmla="*/ 97 w 106"/>
                <a:gd name="T15" fmla="*/ 17 h 289"/>
                <a:gd name="T16" fmla="*/ 100 w 106"/>
                <a:gd name="T17" fmla="*/ 29 h 289"/>
                <a:gd name="T18" fmla="*/ 91 w 106"/>
                <a:gd name="T19" fmla="*/ 39 h 289"/>
                <a:gd name="T20" fmla="*/ 91 w 106"/>
                <a:gd name="T21" fmla="*/ 54 h 289"/>
                <a:gd name="T22" fmla="*/ 101 w 106"/>
                <a:gd name="T23" fmla="*/ 73 h 289"/>
                <a:gd name="T24" fmla="*/ 91 w 106"/>
                <a:gd name="T25" fmla="*/ 95 h 289"/>
                <a:gd name="T26" fmla="*/ 96 w 106"/>
                <a:gd name="T27" fmla="*/ 109 h 289"/>
                <a:gd name="T28" fmla="*/ 96 w 106"/>
                <a:gd name="T29" fmla="*/ 118 h 289"/>
                <a:gd name="T30" fmla="*/ 100 w 106"/>
                <a:gd name="T31" fmla="*/ 141 h 289"/>
                <a:gd name="T32" fmla="*/ 104 w 106"/>
                <a:gd name="T33" fmla="*/ 161 h 289"/>
                <a:gd name="T34" fmla="*/ 103 w 106"/>
                <a:gd name="T35" fmla="*/ 178 h 289"/>
                <a:gd name="T36" fmla="*/ 100 w 106"/>
                <a:gd name="T37" fmla="*/ 185 h 289"/>
                <a:gd name="T38" fmla="*/ 97 w 106"/>
                <a:gd name="T39" fmla="*/ 192 h 289"/>
                <a:gd name="T40" fmla="*/ 96 w 106"/>
                <a:gd name="T41" fmla="*/ 196 h 289"/>
                <a:gd name="T42" fmla="*/ 95 w 106"/>
                <a:gd name="T43" fmla="*/ 210 h 289"/>
                <a:gd name="T44" fmla="*/ 90 w 106"/>
                <a:gd name="T45" fmla="*/ 215 h 289"/>
                <a:gd name="T46" fmla="*/ 85 w 106"/>
                <a:gd name="T47" fmla="*/ 227 h 289"/>
                <a:gd name="T48" fmla="*/ 81 w 106"/>
                <a:gd name="T49" fmla="*/ 229 h 289"/>
                <a:gd name="T50" fmla="*/ 78 w 106"/>
                <a:gd name="T51" fmla="*/ 232 h 289"/>
                <a:gd name="T52" fmla="*/ 76 w 106"/>
                <a:gd name="T53" fmla="*/ 253 h 289"/>
                <a:gd name="T54" fmla="*/ 70 w 106"/>
                <a:gd name="T55" fmla="*/ 263 h 289"/>
                <a:gd name="T56" fmla="*/ 73 w 106"/>
                <a:gd name="T57" fmla="*/ 280 h 289"/>
                <a:gd name="T58" fmla="*/ 76 w 106"/>
                <a:gd name="T59" fmla="*/ 284 h 289"/>
                <a:gd name="T60" fmla="*/ 72 w 106"/>
                <a:gd name="T61" fmla="*/ 283 h 289"/>
                <a:gd name="T62" fmla="*/ 65 w 106"/>
                <a:gd name="T63" fmla="*/ 281 h 289"/>
                <a:gd name="T64" fmla="*/ 63 w 106"/>
                <a:gd name="T65" fmla="*/ 285 h 289"/>
                <a:gd name="T66" fmla="*/ 62 w 106"/>
                <a:gd name="T67" fmla="*/ 286 h 289"/>
                <a:gd name="T68" fmla="*/ 57 w 106"/>
                <a:gd name="T69" fmla="*/ 287 h 289"/>
                <a:gd name="T70" fmla="*/ 57 w 106"/>
                <a:gd name="T71" fmla="*/ 281 h 289"/>
                <a:gd name="T72" fmla="*/ 52 w 106"/>
                <a:gd name="T73" fmla="*/ 274 h 289"/>
                <a:gd name="T74" fmla="*/ 51 w 106"/>
                <a:gd name="T75" fmla="*/ 262 h 289"/>
                <a:gd name="T76" fmla="*/ 40 w 106"/>
                <a:gd name="T77" fmla="*/ 256 h 289"/>
                <a:gd name="T78" fmla="*/ 33 w 106"/>
                <a:gd name="T79" fmla="*/ 251 h 289"/>
                <a:gd name="T80" fmla="*/ 28 w 106"/>
                <a:gd name="T81" fmla="*/ 240 h 289"/>
                <a:gd name="T82" fmla="*/ 25 w 106"/>
                <a:gd name="T83" fmla="*/ 234 h 289"/>
                <a:gd name="T84" fmla="*/ 19 w 106"/>
                <a:gd name="T85" fmla="*/ 229 h 289"/>
                <a:gd name="T86" fmla="*/ 13 w 106"/>
                <a:gd name="T87" fmla="*/ 213 h 289"/>
                <a:gd name="T88" fmla="*/ 6 w 106"/>
                <a:gd name="T89" fmla="*/ 203 h 289"/>
                <a:gd name="T90" fmla="*/ 7 w 106"/>
                <a:gd name="T91" fmla="*/ 185 h 289"/>
                <a:gd name="T92" fmla="*/ 9 w 106"/>
                <a:gd name="T93" fmla="*/ 182 h 289"/>
                <a:gd name="T94" fmla="*/ 5 w 106"/>
                <a:gd name="T95" fmla="*/ 173 h 289"/>
                <a:gd name="T96" fmla="*/ 1 w 106"/>
                <a:gd name="T97" fmla="*/ 166 h 289"/>
                <a:gd name="T98" fmla="*/ 0 w 106"/>
                <a:gd name="T99" fmla="*/ 157 h 289"/>
                <a:gd name="T100" fmla="*/ 4 w 106"/>
                <a:gd name="T101" fmla="*/ 154 h 289"/>
                <a:gd name="T102" fmla="*/ 4 w 106"/>
                <a:gd name="T103" fmla="*/ 153 h 289"/>
                <a:gd name="T104" fmla="*/ 6 w 106"/>
                <a:gd name="T105" fmla="*/ 141 h 289"/>
                <a:gd name="T106" fmla="*/ 5 w 106"/>
                <a:gd name="T107" fmla="*/ 137 h 289"/>
                <a:gd name="T108" fmla="*/ 5 w 106"/>
                <a:gd name="T109" fmla="*/ 133 h 289"/>
                <a:gd name="T110" fmla="*/ 5 w 106"/>
                <a:gd name="T111" fmla="*/ 100 h 289"/>
                <a:gd name="T112" fmla="*/ 6 w 106"/>
                <a:gd name="T113" fmla="*/ 95 h 289"/>
                <a:gd name="T114" fmla="*/ 9 w 106"/>
                <a:gd name="T115" fmla="*/ 92 h 289"/>
                <a:gd name="T116" fmla="*/ 14 w 106"/>
                <a:gd name="T117" fmla="*/ 75 h 289"/>
                <a:gd name="T118" fmla="*/ 24 w 106"/>
                <a:gd name="T119" fmla="*/ 49 h 289"/>
                <a:gd name="T120" fmla="*/ 24 w 106"/>
                <a:gd name="T121" fmla="*/ 41 h 289"/>
                <a:gd name="T122" fmla="*/ 23 w 106"/>
                <a:gd name="T123" fmla="*/ 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" h="289">
                  <a:moveTo>
                    <a:pt x="23" y="40"/>
                  </a:move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6" y="37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9" y="15"/>
                  </a:lnTo>
                  <a:lnTo>
                    <a:pt x="39" y="15"/>
                  </a:lnTo>
                  <a:lnTo>
                    <a:pt x="42" y="13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4" y="1"/>
                  </a:lnTo>
                  <a:lnTo>
                    <a:pt x="64" y="1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67" y="1"/>
                  </a:lnTo>
                  <a:lnTo>
                    <a:pt x="67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71" y="1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75" y="0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90" y="10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100" y="17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100" y="29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3" y="36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91" y="39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0" y="48"/>
                  </a:lnTo>
                  <a:lnTo>
                    <a:pt x="91" y="48"/>
                  </a:lnTo>
                  <a:lnTo>
                    <a:pt x="91" y="50"/>
                  </a:lnTo>
                  <a:lnTo>
                    <a:pt x="91" y="52"/>
                  </a:lnTo>
                  <a:lnTo>
                    <a:pt x="91" y="54"/>
                  </a:lnTo>
                  <a:lnTo>
                    <a:pt x="93" y="54"/>
                  </a:lnTo>
                  <a:lnTo>
                    <a:pt x="93" y="56"/>
                  </a:lnTo>
                  <a:lnTo>
                    <a:pt x="93" y="58"/>
                  </a:lnTo>
                  <a:lnTo>
                    <a:pt x="93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6" y="65"/>
                  </a:lnTo>
                  <a:lnTo>
                    <a:pt x="98" y="65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1" y="72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3" y="73"/>
                  </a:lnTo>
                  <a:lnTo>
                    <a:pt x="101" y="75"/>
                  </a:lnTo>
                  <a:lnTo>
                    <a:pt x="100" y="75"/>
                  </a:lnTo>
                  <a:lnTo>
                    <a:pt x="98" y="77"/>
                  </a:lnTo>
                  <a:lnTo>
                    <a:pt x="98" y="77"/>
                  </a:lnTo>
                  <a:lnTo>
                    <a:pt x="96" y="79"/>
                  </a:lnTo>
                  <a:lnTo>
                    <a:pt x="96" y="79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1" y="87"/>
                  </a:lnTo>
                  <a:lnTo>
                    <a:pt x="91" y="87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91" y="91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92" y="95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2" y="98"/>
                  </a:lnTo>
                  <a:lnTo>
                    <a:pt x="92" y="98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5" y="100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5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8" y="109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3"/>
                  </a:lnTo>
                  <a:lnTo>
                    <a:pt x="97" y="113"/>
                  </a:lnTo>
                  <a:lnTo>
                    <a:pt x="97" y="113"/>
                  </a:lnTo>
                  <a:lnTo>
                    <a:pt x="97" y="113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7" y="115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18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1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6" y="127"/>
                  </a:lnTo>
                  <a:lnTo>
                    <a:pt x="96" y="127"/>
                  </a:lnTo>
                  <a:lnTo>
                    <a:pt x="96" y="129"/>
                  </a:lnTo>
                  <a:lnTo>
                    <a:pt x="96" y="129"/>
                  </a:lnTo>
                  <a:lnTo>
                    <a:pt x="96" y="131"/>
                  </a:lnTo>
                  <a:lnTo>
                    <a:pt x="97" y="131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7"/>
                  </a:lnTo>
                  <a:lnTo>
                    <a:pt x="100" y="137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100" y="141"/>
                  </a:lnTo>
                  <a:lnTo>
                    <a:pt x="102" y="141"/>
                  </a:lnTo>
                  <a:lnTo>
                    <a:pt x="102" y="143"/>
                  </a:lnTo>
                  <a:lnTo>
                    <a:pt x="102" y="143"/>
                  </a:lnTo>
                  <a:lnTo>
                    <a:pt x="102" y="145"/>
                  </a:lnTo>
                  <a:lnTo>
                    <a:pt x="102" y="145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2" y="157"/>
                  </a:lnTo>
                  <a:lnTo>
                    <a:pt x="104" y="157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4" y="163"/>
                  </a:lnTo>
                  <a:lnTo>
                    <a:pt x="105" y="163"/>
                  </a:lnTo>
                  <a:lnTo>
                    <a:pt x="104" y="165"/>
                  </a:lnTo>
                  <a:lnTo>
                    <a:pt x="104" y="165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4" y="169"/>
                  </a:lnTo>
                  <a:lnTo>
                    <a:pt x="104" y="169"/>
                  </a:lnTo>
                  <a:lnTo>
                    <a:pt x="104" y="171"/>
                  </a:lnTo>
                  <a:lnTo>
                    <a:pt x="104" y="171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5"/>
                  </a:lnTo>
                  <a:lnTo>
                    <a:pt x="103" y="175"/>
                  </a:lnTo>
                  <a:lnTo>
                    <a:pt x="103" y="177"/>
                  </a:lnTo>
                  <a:lnTo>
                    <a:pt x="103" y="177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2" y="181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10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7" y="192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6" y="195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200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8"/>
                  </a:lnTo>
                  <a:lnTo>
                    <a:pt x="95" y="208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1" y="213"/>
                  </a:lnTo>
                  <a:lnTo>
                    <a:pt x="91" y="213"/>
                  </a:lnTo>
                  <a:lnTo>
                    <a:pt x="91" y="213"/>
                  </a:lnTo>
                  <a:lnTo>
                    <a:pt x="91" y="213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90" y="215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7" y="217"/>
                  </a:lnTo>
                  <a:lnTo>
                    <a:pt x="86" y="219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5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3" y="227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8" y="236"/>
                  </a:lnTo>
                  <a:lnTo>
                    <a:pt x="78" y="238"/>
                  </a:lnTo>
                  <a:lnTo>
                    <a:pt x="78" y="238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8" y="243"/>
                  </a:lnTo>
                  <a:lnTo>
                    <a:pt x="78" y="243"/>
                  </a:lnTo>
                  <a:lnTo>
                    <a:pt x="78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7"/>
                  </a:lnTo>
                  <a:lnTo>
                    <a:pt x="78" y="249"/>
                  </a:lnTo>
                  <a:lnTo>
                    <a:pt x="78" y="249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5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0" y="262"/>
                  </a:lnTo>
                  <a:lnTo>
                    <a:pt x="70" y="262"/>
                  </a:lnTo>
                  <a:lnTo>
                    <a:pt x="70" y="262"/>
                  </a:lnTo>
                  <a:lnTo>
                    <a:pt x="70" y="262"/>
                  </a:lnTo>
                  <a:lnTo>
                    <a:pt x="70" y="263"/>
                  </a:lnTo>
                  <a:lnTo>
                    <a:pt x="70" y="263"/>
                  </a:lnTo>
                  <a:lnTo>
                    <a:pt x="70" y="263"/>
                  </a:lnTo>
                  <a:lnTo>
                    <a:pt x="70" y="263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70" y="267"/>
                  </a:lnTo>
                  <a:lnTo>
                    <a:pt x="70" y="267"/>
                  </a:lnTo>
                  <a:lnTo>
                    <a:pt x="70" y="270"/>
                  </a:lnTo>
                  <a:lnTo>
                    <a:pt x="70" y="270"/>
                  </a:lnTo>
                  <a:lnTo>
                    <a:pt x="70" y="271"/>
                  </a:lnTo>
                  <a:lnTo>
                    <a:pt x="71" y="271"/>
                  </a:lnTo>
                  <a:lnTo>
                    <a:pt x="71" y="273"/>
                  </a:lnTo>
                  <a:lnTo>
                    <a:pt x="71" y="273"/>
                  </a:lnTo>
                  <a:lnTo>
                    <a:pt x="71" y="275"/>
                  </a:lnTo>
                  <a:lnTo>
                    <a:pt x="72" y="275"/>
                  </a:lnTo>
                  <a:lnTo>
                    <a:pt x="72" y="277"/>
                  </a:lnTo>
                  <a:lnTo>
                    <a:pt x="72" y="277"/>
                  </a:lnTo>
                  <a:lnTo>
                    <a:pt x="72" y="277"/>
                  </a:lnTo>
                  <a:lnTo>
                    <a:pt x="73" y="277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3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2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4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4"/>
                  </a:lnTo>
                  <a:lnTo>
                    <a:pt x="73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2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1"/>
                  </a:lnTo>
                  <a:lnTo>
                    <a:pt x="70" y="280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68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1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5" y="283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3" y="285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62" y="286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9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7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7" y="285"/>
                  </a:lnTo>
                  <a:lnTo>
                    <a:pt x="57" y="285"/>
                  </a:lnTo>
                  <a:lnTo>
                    <a:pt x="57" y="285"/>
                  </a:lnTo>
                  <a:lnTo>
                    <a:pt x="57" y="285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7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2" y="276"/>
                  </a:lnTo>
                  <a:lnTo>
                    <a:pt x="52" y="276"/>
                  </a:lnTo>
                  <a:lnTo>
                    <a:pt x="52" y="276"/>
                  </a:lnTo>
                  <a:lnTo>
                    <a:pt x="52" y="274"/>
                  </a:lnTo>
                  <a:lnTo>
                    <a:pt x="52" y="274"/>
                  </a:lnTo>
                  <a:lnTo>
                    <a:pt x="52" y="274"/>
                  </a:lnTo>
                  <a:lnTo>
                    <a:pt x="52" y="274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68"/>
                  </a:lnTo>
                  <a:lnTo>
                    <a:pt x="52" y="268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6"/>
                  </a:lnTo>
                  <a:lnTo>
                    <a:pt x="52" y="264"/>
                  </a:lnTo>
                  <a:lnTo>
                    <a:pt x="51" y="264"/>
                  </a:lnTo>
                  <a:lnTo>
                    <a:pt x="51" y="264"/>
                  </a:lnTo>
                  <a:lnTo>
                    <a:pt x="51" y="264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51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48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3" y="256"/>
                  </a:lnTo>
                  <a:lnTo>
                    <a:pt x="43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0"/>
                  </a:lnTo>
                  <a:lnTo>
                    <a:pt x="31" y="250"/>
                  </a:lnTo>
                  <a:lnTo>
                    <a:pt x="31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28" y="246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42"/>
                  </a:lnTo>
                  <a:lnTo>
                    <a:pt x="28" y="242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30" y="238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5" y="236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5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2"/>
                  </a:lnTo>
                  <a:lnTo>
                    <a:pt x="21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9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19" y="223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5" y="221"/>
                  </a:lnTo>
                  <a:lnTo>
                    <a:pt x="15" y="219"/>
                  </a:lnTo>
                  <a:lnTo>
                    <a:pt x="15" y="219"/>
                  </a:lnTo>
                  <a:lnTo>
                    <a:pt x="15" y="217"/>
                  </a:lnTo>
                  <a:lnTo>
                    <a:pt x="13" y="217"/>
                  </a:lnTo>
                  <a:lnTo>
                    <a:pt x="13" y="217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3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11"/>
                  </a:lnTo>
                  <a:lnTo>
                    <a:pt x="10" y="209"/>
                  </a:lnTo>
                  <a:lnTo>
                    <a:pt x="8" y="209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5"/>
                  </a:lnTo>
                  <a:lnTo>
                    <a:pt x="6" y="205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6" y="201"/>
                  </a:lnTo>
                  <a:lnTo>
                    <a:pt x="5" y="201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5" y="197"/>
                  </a:lnTo>
                  <a:lnTo>
                    <a:pt x="5" y="197"/>
                  </a:lnTo>
                  <a:lnTo>
                    <a:pt x="5" y="195"/>
                  </a:lnTo>
                  <a:lnTo>
                    <a:pt x="5" y="193"/>
                  </a:lnTo>
                  <a:lnTo>
                    <a:pt x="8" y="191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91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7" y="185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6" y="176"/>
                  </a:lnTo>
                  <a:lnTo>
                    <a:pt x="6" y="176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4"/>
                  </a:lnTo>
                  <a:lnTo>
                    <a:pt x="5" y="174"/>
                  </a:lnTo>
                  <a:lnTo>
                    <a:pt x="5" y="174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1" y="169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6" y="147"/>
                  </a:lnTo>
                  <a:lnTo>
                    <a:pt x="6" y="147"/>
                  </a:lnTo>
                  <a:lnTo>
                    <a:pt x="6" y="147"/>
                  </a:lnTo>
                  <a:lnTo>
                    <a:pt x="6" y="147"/>
                  </a:lnTo>
                  <a:lnTo>
                    <a:pt x="6" y="145"/>
                  </a:lnTo>
                  <a:lnTo>
                    <a:pt x="6" y="145"/>
                  </a:lnTo>
                  <a:lnTo>
                    <a:pt x="6" y="143"/>
                  </a:lnTo>
                  <a:lnTo>
                    <a:pt x="6" y="143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8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7" y="130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6" y="123"/>
                  </a:lnTo>
                  <a:lnTo>
                    <a:pt x="6" y="121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7" y="115"/>
                  </a:lnTo>
                  <a:lnTo>
                    <a:pt x="7" y="113"/>
                  </a:lnTo>
                  <a:lnTo>
                    <a:pt x="7" y="111"/>
                  </a:lnTo>
                  <a:lnTo>
                    <a:pt x="7" y="109"/>
                  </a:lnTo>
                  <a:lnTo>
                    <a:pt x="7" y="106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3" y="81"/>
                  </a:lnTo>
                  <a:lnTo>
                    <a:pt x="13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5" y="73"/>
                  </a:lnTo>
                  <a:lnTo>
                    <a:pt x="15" y="72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9" y="65"/>
                  </a:lnTo>
                  <a:lnTo>
                    <a:pt x="19" y="63"/>
                  </a:lnTo>
                  <a:lnTo>
                    <a:pt x="20" y="61"/>
                  </a:lnTo>
                  <a:lnTo>
                    <a:pt x="20" y="59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4" y="51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5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" name="广东">
              <a:hlinkClick r:id="" action="ppaction://macro?name=Slide1.广东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098723" y="5109472"/>
              <a:ext cx="728258" cy="636831"/>
            </a:xfrm>
            <a:custGeom>
              <a:avLst/>
              <a:gdLst>
                <a:gd name="T0" fmla="*/ 161 w 548"/>
                <a:gd name="T1" fmla="*/ 65 h 455"/>
                <a:gd name="T2" fmla="*/ 168 w 548"/>
                <a:gd name="T3" fmla="*/ 36 h 455"/>
                <a:gd name="T4" fmla="*/ 219 w 548"/>
                <a:gd name="T5" fmla="*/ 52 h 455"/>
                <a:gd name="T6" fmla="*/ 216 w 548"/>
                <a:gd name="T7" fmla="*/ 28 h 455"/>
                <a:gd name="T8" fmla="*/ 238 w 548"/>
                <a:gd name="T9" fmla="*/ 2 h 455"/>
                <a:gd name="T10" fmla="*/ 294 w 548"/>
                <a:gd name="T11" fmla="*/ 0 h 455"/>
                <a:gd name="T12" fmla="*/ 344 w 548"/>
                <a:gd name="T13" fmla="*/ 4 h 455"/>
                <a:gd name="T14" fmla="*/ 340 w 548"/>
                <a:gd name="T15" fmla="*/ 32 h 455"/>
                <a:gd name="T16" fmla="*/ 322 w 548"/>
                <a:gd name="T17" fmla="*/ 67 h 455"/>
                <a:gd name="T18" fmla="*/ 406 w 548"/>
                <a:gd name="T19" fmla="*/ 45 h 455"/>
                <a:gd name="T20" fmla="*/ 440 w 548"/>
                <a:gd name="T21" fmla="*/ 52 h 455"/>
                <a:gd name="T22" fmla="*/ 435 w 548"/>
                <a:gd name="T23" fmla="*/ 26 h 455"/>
                <a:gd name="T24" fmla="*/ 492 w 548"/>
                <a:gd name="T25" fmla="*/ 43 h 455"/>
                <a:gd name="T26" fmla="*/ 525 w 548"/>
                <a:gd name="T27" fmla="*/ 67 h 455"/>
                <a:gd name="T28" fmla="*/ 532 w 548"/>
                <a:gd name="T29" fmla="*/ 127 h 455"/>
                <a:gd name="T30" fmla="*/ 507 w 548"/>
                <a:gd name="T31" fmla="*/ 154 h 455"/>
                <a:gd name="T32" fmla="*/ 460 w 548"/>
                <a:gd name="T33" fmla="*/ 195 h 455"/>
                <a:gd name="T34" fmla="*/ 436 w 548"/>
                <a:gd name="T35" fmla="*/ 203 h 455"/>
                <a:gd name="T36" fmla="*/ 426 w 548"/>
                <a:gd name="T37" fmla="*/ 207 h 455"/>
                <a:gd name="T38" fmla="*/ 386 w 548"/>
                <a:gd name="T39" fmla="*/ 221 h 455"/>
                <a:gd name="T40" fmla="*/ 358 w 548"/>
                <a:gd name="T41" fmla="*/ 224 h 455"/>
                <a:gd name="T42" fmla="*/ 283 w 548"/>
                <a:gd name="T43" fmla="*/ 214 h 455"/>
                <a:gd name="T44" fmla="*/ 293 w 548"/>
                <a:gd name="T45" fmla="*/ 267 h 455"/>
                <a:gd name="T46" fmla="*/ 246 w 548"/>
                <a:gd name="T47" fmla="*/ 302 h 455"/>
                <a:gd name="T48" fmla="*/ 198 w 548"/>
                <a:gd name="T49" fmla="*/ 316 h 455"/>
                <a:gd name="T50" fmla="*/ 142 w 548"/>
                <a:gd name="T51" fmla="*/ 338 h 455"/>
                <a:gd name="T52" fmla="*/ 54 w 548"/>
                <a:gd name="T53" fmla="*/ 380 h 455"/>
                <a:gd name="T54" fmla="*/ 67 w 548"/>
                <a:gd name="T55" fmla="*/ 438 h 455"/>
                <a:gd name="T56" fmla="*/ 26 w 548"/>
                <a:gd name="T57" fmla="*/ 453 h 455"/>
                <a:gd name="T58" fmla="*/ 5 w 548"/>
                <a:gd name="T59" fmla="*/ 372 h 455"/>
                <a:gd name="T60" fmla="*/ 24 w 548"/>
                <a:gd name="T61" fmla="*/ 325 h 455"/>
                <a:gd name="T62" fmla="*/ 46 w 548"/>
                <a:gd name="T63" fmla="*/ 303 h 455"/>
                <a:gd name="T64" fmla="*/ 74 w 548"/>
                <a:gd name="T65" fmla="*/ 265 h 455"/>
                <a:gd name="T66" fmla="*/ 115 w 548"/>
                <a:gd name="T67" fmla="*/ 187 h 455"/>
                <a:gd name="T68" fmla="*/ 146 w 548"/>
                <a:gd name="T69" fmla="*/ 128 h 455"/>
                <a:gd name="T70" fmla="*/ 146 w 548"/>
                <a:gd name="T71" fmla="*/ 7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8" h="455">
                  <a:moveTo>
                    <a:pt x="146" y="77"/>
                  </a:moveTo>
                  <a:lnTo>
                    <a:pt x="161" y="65"/>
                  </a:lnTo>
                  <a:lnTo>
                    <a:pt x="161" y="43"/>
                  </a:lnTo>
                  <a:lnTo>
                    <a:pt x="168" y="36"/>
                  </a:lnTo>
                  <a:lnTo>
                    <a:pt x="187" y="38"/>
                  </a:lnTo>
                  <a:lnTo>
                    <a:pt x="219" y="52"/>
                  </a:lnTo>
                  <a:lnTo>
                    <a:pt x="224" y="41"/>
                  </a:lnTo>
                  <a:lnTo>
                    <a:pt x="216" y="28"/>
                  </a:lnTo>
                  <a:lnTo>
                    <a:pt x="219" y="19"/>
                  </a:lnTo>
                  <a:lnTo>
                    <a:pt x="238" y="2"/>
                  </a:lnTo>
                  <a:lnTo>
                    <a:pt x="274" y="12"/>
                  </a:lnTo>
                  <a:lnTo>
                    <a:pt x="294" y="0"/>
                  </a:lnTo>
                  <a:lnTo>
                    <a:pt x="309" y="14"/>
                  </a:lnTo>
                  <a:lnTo>
                    <a:pt x="344" y="4"/>
                  </a:lnTo>
                  <a:lnTo>
                    <a:pt x="350" y="18"/>
                  </a:lnTo>
                  <a:lnTo>
                    <a:pt x="340" y="32"/>
                  </a:lnTo>
                  <a:lnTo>
                    <a:pt x="322" y="60"/>
                  </a:lnTo>
                  <a:lnTo>
                    <a:pt x="322" y="67"/>
                  </a:lnTo>
                  <a:lnTo>
                    <a:pt x="332" y="74"/>
                  </a:lnTo>
                  <a:lnTo>
                    <a:pt x="406" y="45"/>
                  </a:lnTo>
                  <a:lnTo>
                    <a:pt x="433" y="60"/>
                  </a:lnTo>
                  <a:lnTo>
                    <a:pt x="440" y="52"/>
                  </a:lnTo>
                  <a:lnTo>
                    <a:pt x="433" y="36"/>
                  </a:lnTo>
                  <a:lnTo>
                    <a:pt x="435" y="26"/>
                  </a:lnTo>
                  <a:lnTo>
                    <a:pt x="483" y="36"/>
                  </a:lnTo>
                  <a:lnTo>
                    <a:pt x="492" y="43"/>
                  </a:lnTo>
                  <a:lnTo>
                    <a:pt x="506" y="41"/>
                  </a:lnTo>
                  <a:lnTo>
                    <a:pt x="525" y="67"/>
                  </a:lnTo>
                  <a:lnTo>
                    <a:pt x="547" y="115"/>
                  </a:lnTo>
                  <a:lnTo>
                    <a:pt x="532" y="127"/>
                  </a:lnTo>
                  <a:lnTo>
                    <a:pt x="520" y="150"/>
                  </a:lnTo>
                  <a:lnTo>
                    <a:pt x="507" y="154"/>
                  </a:lnTo>
                  <a:lnTo>
                    <a:pt x="497" y="177"/>
                  </a:lnTo>
                  <a:lnTo>
                    <a:pt x="460" y="195"/>
                  </a:lnTo>
                  <a:lnTo>
                    <a:pt x="446" y="187"/>
                  </a:lnTo>
                  <a:lnTo>
                    <a:pt x="436" y="203"/>
                  </a:lnTo>
                  <a:lnTo>
                    <a:pt x="436" y="207"/>
                  </a:lnTo>
                  <a:lnTo>
                    <a:pt x="426" y="207"/>
                  </a:lnTo>
                  <a:lnTo>
                    <a:pt x="405" y="207"/>
                  </a:lnTo>
                  <a:lnTo>
                    <a:pt x="386" y="221"/>
                  </a:lnTo>
                  <a:lnTo>
                    <a:pt x="373" y="213"/>
                  </a:lnTo>
                  <a:lnTo>
                    <a:pt x="358" y="224"/>
                  </a:lnTo>
                  <a:lnTo>
                    <a:pt x="317" y="241"/>
                  </a:lnTo>
                  <a:lnTo>
                    <a:pt x="283" y="214"/>
                  </a:lnTo>
                  <a:lnTo>
                    <a:pt x="280" y="236"/>
                  </a:lnTo>
                  <a:lnTo>
                    <a:pt x="293" y="267"/>
                  </a:lnTo>
                  <a:lnTo>
                    <a:pt x="262" y="279"/>
                  </a:lnTo>
                  <a:lnTo>
                    <a:pt x="246" y="302"/>
                  </a:lnTo>
                  <a:lnTo>
                    <a:pt x="214" y="309"/>
                  </a:lnTo>
                  <a:lnTo>
                    <a:pt x="198" y="316"/>
                  </a:lnTo>
                  <a:lnTo>
                    <a:pt x="165" y="316"/>
                  </a:lnTo>
                  <a:lnTo>
                    <a:pt x="142" y="338"/>
                  </a:lnTo>
                  <a:lnTo>
                    <a:pt x="83" y="359"/>
                  </a:lnTo>
                  <a:lnTo>
                    <a:pt x="54" y="380"/>
                  </a:lnTo>
                  <a:lnTo>
                    <a:pt x="40" y="394"/>
                  </a:lnTo>
                  <a:lnTo>
                    <a:pt x="67" y="438"/>
                  </a:lnTo>
                  <a:lnTo>
                    <a:pt x="48" y="454"/>
                  </a:lnTo>
                  <a:lnTo>
                    <a:pt x="26" y="453"/>
                  </a:lnTo>
                  <a:lnTo>
                    <a:pt x="0" y="406"/>
                  </a:lnTo>
                  <a:lnTo>
                    <a:pt x="5" y="372"/>
                  </a:lnTo>
                  <a:lnTo>
                    <a:pt x="5" y="356"/>
                  </a:lnTo>
                  <a:lnTo>
                    <a:pt x="24" y="325"/>
                  </a:lnTo>
                  <a:lnTo>
                    <a:pt x="48" y="319"/>
                  </a:lnTo>
                  <a:lnTo>
                    <a:pt x="46" y="303"/>
                  </a:lnTo>
                  <a:lnTo>
                    <a:pt x="71" y="293"/>
                  </a:lnTo>
                  <a:lnTo>
                    <a:pt x="74" y="265"/>
                  </a:lnTo>
                  <a:lnTo>
                    <a:pt x="117" y="231"/>
                  </a:lnTo>
                  <a:lnTo>
                    <a:pt x="115" y="187"/>
                  </a:lnTo>
                  <a:lnTo>
                    <a:pt x="147" y="144"/>
                  </a:lnTo>
                  <a:lnTo>
                    <a:pt x="146" y="128"/>
                  </a:lnTo>
                  <a:lnTo>
                    <a:pt x="157" y="112"/>
                  </a:lnTo>
                  <a:lnTo>
                    <a:pt x="146" y="77"/>
                  </a:lnTo>
                  <a:lnTo>
                    <a:pt x="146" y="77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" name="广西">
              <a:hlinkClick r:id="" action="ppaction://macro?name=Slide1.广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561435" y="5021511"/>
              <a:ext cx="748831" cy="562726"/>
            </a:xfrm>
            <a:custGeom>
              <a:avLst/>
              <a:gdLst>
                <a:gd name="T0" fmla="*/ 26 w 568"/>
                <a:gd name="T1" fmla="*/ 159 h 410"/>
                <a:gd name="T2" fmla="*/ 63 w 568"/>
                <a:gd name="T3" fmla="*/ 141 h 410"/>
                <a:gd name="T4" fmla="*/ 122 w 568"/>
                <a:gd name="T5" fmla="*/ 157 h 410"/>
                <a:gd name="T6" fmla="*/ 134 w 568"/>
                <a:gd name="T7" fmla="*/ 131 h 410"/>
                <a:gd name="T8" fmla="*/ 216 w 568"/>
                <a:gd name="T9" fmla="*/ 99 h 410"/>
                <a:gd name="T10" fmla="*/ 283 w 568"/>
                <a:gd name="T11" fmla="*/ 81 h 410"/>
                <a:gd name="T12" fmla="*/ 311 w 568"/>
                <a:gd name="T13" fmla="*/ 88 h 410"/>
                <a:gd name="T14" fmla="*/ 334 w 568"/>
                <a:gd name="T15" fmla="*/ 71 h 410"/>
                <a:gd name="T16" fmla="*/ 342 w 568"/>
                <a:gd name="T17" fmla="*/ 55 h 410"/>
                <a:gd name="T18" fmla="*/ 370 w 568"/>
                <a:gd name="T19" fmla="*/ 35 h 410"/>
                <a:gd name="T20" fmla="*/ 407 w 568"/>
                <a:gd name="T21" fmla="*/ 15 h 410"/>
                <a:gd name="T22" fmla="*/ 423 w 568"/>
                <a:gd name="T23" fmla="*/ 33 h 410"/>
                <a:gd name="T24" fmla="*/ 458 w 568"/>
                <a:gd name="T25" fmla="*/ 7 h 410"/>
                <a:gd name="T26" fmla="*/ 495 w 568"/>
                <a:gd name="T27" fmla="*/ 7 h 410"/>
                <a:gd name="T28" fmla="*/ 514 w 568"/>
                <a:gd name="T29" fmla="*/ 37 h 410"/>
                <a:gd name="T30" fmla="*/ 492 w 568"/>
                <a:gd name="T31" fmla="*/ 90 h 410"/>
                <a:gd name="T32" fmla="*/ 492 w 568"/>
                <a:gd name="T33" fmla="*/ 114 h 410"/>
                <a:gd name="T34" fmla="*/ 529 w 568"/>
                <a:gd name="T35" fmla="*/ 133 h 410"/>
                <a:gd name="T36" fmla="*/ 556 w 568"/>
                <a:gd name="T37" fmla="*/ 124 h 410"/>
                <a:gd name="T38" fmla="*/ 556 w 568"/>
                <a:gd name="T39" fmla="*/ 175 h 410"/>
                <a:gd name="T40" fmla="*/ 525 w 568"/>
                <a:gd name="T41" fmla="*/ 234 h 410"/>
                <a:gd name="T42" fmla="*/ 484 w 568"/>
                <a:gd name="T43" fmla="*/ 312 h 410"/>
                <a:gd name="T44" fmla="*/ 456 w 568"/>
                <a:gd name="T45" fmla="*/ 350 h 410"/>
                <a:gd name="T46" fmla="*/ 434 w 568"/>
                <a:gd name="T47" fmla="*/ 372 h 410"/>
                <a:gd name="T48" fmla="*/ 368 w 568"/>
                <a:gd name="T49" fmla="*/ 409 h 410"/>
                <a:gd name="T50" fmla="*/ 317 w 568"/>
                <a:gd name="T51" fmla="*/ 380 h 410"/>
                <a:gd name="T52" fmla="*/ 264 w 568"/>
                <a:gd name="T53" fmla="*/ 408 h 410"/>
                <a:gd name="T54" fmla="*/ 178 w 568"/>
                <a:gd name="T55" fmla="*/ 376 h 410"/>
                <a:gd name="T56" fmla="*/ 182 w 568"/>
                <a:gd name="T57" fmla="*/ 317 h 410"/>
                <a:gd name="T58" fmla="*/ 142 w 568"/>
                <a:gd name="T59" fmla="*/ 304 h 410"/>
                <a:gd name="T60" fmla="*/ 114 w 568"/>
                <a:gd name="T61" fmla="*/ 304 h 410"/>
                <a:gd name="T62" fmla="*/ 98 w 568"/>
                <a:gd name="T63" fmla="*/ 261 h 410"/>
                <a:gd name="T64" fmla="*/ 124 w 568"/>
                <a:gd name="T65" fmla="*/ 254 h 410"/>
                <a:gd name="T66" fmla="*/ 122 w 568"/>
                <a:gd name="T67" fmla="*/ 218 h 410"/>
                <a:gd name="T68" fmla="*/ 48 w 568"/>
                <a:gd name="T69" fmla="*/ 188 h 410"/>
                <a:gd name="T70" fmla="*/ 13 w 568"/>
                <a:gd name="T71" fmla="*/ 188 h 410"/>
                <a:gd name="T72" fmla="*/ 2 w 568"/>
                <a:gd name="T73" fmla="*/ 157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8" h="410">
                  <a:moveTo>
                    <a:pt x="2" y="157"/>
                  </a:moveTo>
                  <a:lnTo>
                    <a:pt x="26" y="159"/>
                  </a:lnTo>
                  <a:lnTo>
                    <a:pt x="52" y="135"/>
                  </a:lnTo>
                  <a:lnTo>
                    <a:pt x="63" y="141"/>
                  </a:lnTo>
                  <a:lnTo>
                    <a:pt x="114" y="162"/>
                  </a:lnTo>
                  <a:lnTo>
                    <a:pt x="122" y="157"/>
                  </a:lnTo>
                  <a:lnTo>
                    <a:pt x="124" y="140"/>
                  </a:lnTo>
                  <a:lnTo>
                    <a:pt x="134" y="131"/>
                  </a:lnTo>
                  <a:lnTo>
                    <a:pt x="204" y="85"/>
                  </a:lnTo>
                  <a:lnTo>
                    <a:pt x="216" y="99"/>
                  </a:lnTo>
                  <a:lnTo>
                    <a:pt x="259" y="112"/>
                  </a:lnTo>
                  <a:lnTo>
                    <a:pt x="283" y="81"/>
                  </a:lnTo>
                  <a:lnTo>
                    <a:pt x="294" y="88"/>
                  </a:lnTo>
                  <a:lnTo>
                    <a:pt x="311" y="88"/>
                  </a:lnTo>
                  <a:lnTo>
                    <a:pt x="311" y="79"/>
                  </a:lnTo>
                  <a:lnTo>
                    <a:pt x="334" y="71"/>
                  </a:lnTo>
                  <a:lnTo>
                    <a:pt x="334" y="65"/>
                  </a:lnTo>
                  <a:lnTo>
                    <a:pt x="342" y="55"/>
                  </a:lnTo>
                  <a:lnTo>
                    <a:pt x="347" y="56"/>
                  </a:lnTo>
                  <a:lnTo>
                    <a:pt x="370" y="35"/>
                  </a:lnTo>
                  <a:lnTo>
                    <a:pt x="389" y="39"/>
                  </a:lnTo>
                  <a:lnTo>
                    <a:pt x="407" y="15"/>
                  </a:lnTo>
                  <a:lnTo>
                    <a:pt x="415" y="35"/>
                  </a:lnTo>
                  <a:lnTo>
                    <a:pt x="423" y="33"/>
                  </a:lnTo>
                  <a:lnTo>
                    <a:pt x="452" y="6"/>
                  </a:lnTo>
                  <a:lnTo>
                    <a:pt x="458" y="7"/>
                  </a:lnTo>
                  <a:lnTo>
                    <a:pt x="472" y="0"/>
                  </a:lnTo>
                  <a:lnTo>
                    <a:pt x="495" y="7"/>
                  </a:lnTo>
                  <a:lnTo>
                    <a:pt x="495" y="33"/>
                  </a:lnTo>
                  <a:lnTo>
                    <a:pt x="514" y="37"/>
                  </a:lnTo>
                  <a:lnTo>
                    <a:pt x="509" y="63"/>
                  </a:lnTo>
                  <a:lnTo>
                    <a:pt x="492" y="90"/>
                  </a:lnTo>
                  <a:lnTo>
                    <a:pt x="484" y="114"/>
                  </a:lnTo>
                  <a:lnTo>
                    <a:pt x="492" y="114"/>
                  </a:lnTo>
                  <a:lnTo>
                    <a:pt x="511" y="95"/>
                  </a:lnTo>
                  <a:lnTo>
                    <a:pt x="529" y="133"/>
                  </a:lnTo>
                  <a:lnTo>
                    <a:pt x="542" y="124"/>
                  </a:lnTo>
                  <a:lnTo>
                    <a:pt x="556" y="124"/>
                  </a:lnTo>
                  <a:lnTo>
                    <a:pt x="567" y="159"/>
                  </a:lnTo>
                  <a:lnTo>
                    <a:pt x="556" y="175"/>
                  </a:lnTo>
                  <a:lnTo>
                    <a:pt x="557" y="191"/>
                  </a:lnTo>
                  <a:lnTo>
                    <a:pt x="525" y="234"/>
                  </a:lnTo>
                  <a:lnTo>
                    <a:pt x="527" y="278"/>
                  </a:lnTo>
                  <a:lnTo>
                    <a:pt x="484" y="312"/>
                  </a:lnTo>
                  <a:lnTo>
                    <a:pt x="481" y="340"/>
                  </a:lnTo>
                  <a:lnTo>
                    <a:pt x="456" y="350"/>
                  </a:lnTo>
                  <a:lnTo>
                    <a:pt x="458" y="366"/>
                  </a:lnTo>
                  <a:lnTo>
                    <a:pt x="434" y="372"/>
                  </a:lnTo>
                  <a:lnTo>
                    <a:pt x="415" y="403"/>
                  </a:lnTo>
                  <a:lnTo>
                    <a:pt x="368" y="409"/>
                  </a:lnTo>
                  <a:lnTo>
                    <a:pt x="342" y="390"/>
                  </a:lnTo>
                  <a:lnTo>
                    <a:pt x="317" y="380"/>
                  </a:lnTo>
                  <a:lnTo>
                    <a:pt x="289" y="406"/>
                  </a:lnTo>
                  <a:lnTo>
                    <a:pt x="264" y="408"/>
                  </a:lnTo>
                  <a:lnTo>
                    <a:pt x="236" y="409"/>
                  </a:lnTo>
                  <a:lnTo>
                    <a:pt x="178" y="376"/>
                  </a:lnTo>
                  <a:lnTo>
                    <a:pt x="167" y="347"/>
                  </a:lnTo>
                  <a:lnTo>
                    <a:pt x="182" y="317"/>
                  </a:lnTo>
                  <a:lnTo>
                    <a:pt x="164" y="304"/>
                  </a:lnTo>
                  <a:lnTo>
                    <a:pt x="142" y="304"/>
                  </a:lnTo>
                  <a:lnTo>
                    <a:pt x="137" y="299"/>
                  </a:lnTo>
                  <a:lnTo>
                    <a:pt x="114" y="304"/>
                  </a:lnTo>
                  <a:lnTo>
                    <a:pt x="89" y="288"/>
                  </a:lnTo>
                  <a:lnTo>
                    <a:pt x="98" y="261"/>
                  </a:lnTo>
                  <a:lnTo>
                    <a:pt x="117" y="260"/>
                  </a:lnTo>
                  <a:lnTo>
                    <a:pt x="124" y="254"/>
                  </a:lnTo>
                  <a:lnTo>
                    <a:pt x="130" y="231"/>
                  </a:lnTo>
                  <a:lnTo>
                    <a:pt x="122" y="218"/>
                  </a:lnTo>
                  <a:lnTo>
                    <a:pt x="58" y="206"/>
                  </a:lnTo>
                  <a:lnTo>
                    <a:pt x="48" y="188"/>
                  </a:lnTo>
                  <a:lnTo>
                    <a:pt x="29" y="188"/>
                  </a:lnTo>
                  <a:lnTo>
                    <a:pt x="13" y="188"/>
                  </a:lnTo>
                  <a:lnTo>
                    <a:pt x="0" y="167"/>
                  </a:lnTo>
                  <a:lnTo>
                    <a:pt x="2" y="157"/>
                  </a:lnTo>
                  <a:lnTo>
                    <a:pt x="2" y="157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" name="福建">
              <a:hlinkClick r:id="" action="ppaction://macro?name=Slide1.福建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696534" y="4754449"/>
              <a:ext cx="411445" cy="537253"/>
            </a:xfrm>
            <a:custGeom>
              <a:avLst/>
              <a:gdLst>
                <a:gd name="T0" fmla="*/ 0 w 309"/>
                <a:gd name="T1" fmla="*/ 299 h 389"/>
                <a:gd name="T2" fmla="*/ 11 w 309"/>
                <a:gd name="T3" fmla="*/ 232 h 389"/>
                <a:gd name="T4" fmla="*/ 22 w 309"/>
                <a:gd name="T5" fmla="*/ 214 h 389"/>
                <a:gd name="T6" fmla="*/ 26 w 309"/>
                <a:gd name="T7" fmla="*/ 195 h 389"/>
                <a:gd name="T8" fmla="*/ 41 w 309"/>
                <a:gd name="T9" fmla="*/ 168 h 389"/>
                <a:gd name="T10" fmla="*/ 33 w 309"/>
                <a:gd name="T11" fmla="*/ 157 h 389"/>
                <a:gd name="T12" fmla="*/ 35 w 309"/>
                <a:gd name="T13" fmla="*/ 134 h 389"/>
                <a:gd name="T14" fmla="*/ 66 w 309"/>
                <a:gd name="T15" fmla="*/ 98 h 389"/>
                <a:gd name="T16" fmla="*/ 63 w 309"/>
                <a:gd name="T17" fmla="*/ 75 h 389"/>
                <a:gd name="T18" fmla="*/ 85 w 309"/>
                <a:gd name="T19" fmla="*/ 40 h 389"/>
                <a:gd name="T20" fmla="*/ 105 w 309"/>
                <a:gd name="T21" fmla="*/ 45 h 389"/>
                <a:gd name="T22" fmla="*/ 146 w 309"/>
                <a:gd name="T23" fmla="*/ 16 h 389"/>
                <a:gd name="T24" fmla="*/ 153 w 309"/>
                <a:gd name="T25" fmla="*/ 0 h 389"/>
                <a:gd name="T26" fmla="*/ 177 w 309"/>
                <a:gd name="T27" fmla="*/ 5 h 389"/>
                <a:gd name="T28" fmla="*/ 190 w 309"/>
                <a:gd name="T29" fmla="*/ 37 h 389"/>
                <a:gd name="T30" fmla="*/ 201 w 309"/>
                <a:gd name="T31" fmla="*/ 61 h 389"/>
                <a:gd name="T32" fmla="*/ 226 w 309"/>
                <a:gd name="T33" fmla="*/ 61 h 389"/>
                <a:gd name="T34" fmla="*/ 244 w 309"/>
                <a:gd name="T35" fmla="*/ 40 h 389"/>
                <a:gd name="T36" fmla="*/ 267 w 309"/>
                <a:gd name="T37" fmla="*/ 64 h 389"/>
                <a:gd name="T38" fmla="*/ 308 w 309"/>
                <a:gd name="T39" fmla="*/ 48 h 389"/>
                <a:gd name="T40" fmla="*/ 282 w 309"/>
                <a:gd name="T41" fmla="*/ 112 h 389"/>
                <a:gd name="T42" fmla="*/ 267 w 309"/>
                <a:gd name="T43" fmla="*/ 104 h 389"/>
                <a:gd name="T44" fmla="*/ 256 w 309"/>
                <a:gd name="T45" fmla="*/ 109 h 389"/>
                <a:gd name="T46" fmla="*/ 255 w 309"/>
                <a:gd name="T47" fmla="*/ 115 h 389"/>
                <a:gd name="T48" fmla="*/ 269 w 309"/>
                <a:gd name="T49" fmla="*/ 131 h 389"/>
                <a:gd name="T50" fmla="*/ 266 w 309"/>
                <a:gd name="T51" fmla="*/ 189 h 389"/>
                <a:gd name="T52" fmla="*/ 269 w 309"/>
                <a:gd name="T53" fmla="*/ 208 h 389"/>
                <a:gd name="T54" fmla="*/ 266 w 309"/>
                <a:gd name="T55" fmla="*/ 213 h 389"/>
                <a:gd name="T56" fmla="*/ 249 w 309"/>
                <a:gd name="T57" fmla="*/ 209 h 389"/>
                <a:gd name="T58" fmla="*/ 238 w 309"/>
                <a:gd name="T59" fmla="*/ 220 h 389"/>
                <a:gd name="T60" fmla="*/ 245 w 309"/>
                <a:gd name="T61" fmla="*/ 235 h 389"/>
                <a:gd name="T62" fmla="*/ 225 w 309"/>
                <a:gd name="T63" fmla="*/ 255 h 389"/>
                <a:gd name="T64" fmla="*/ 229 w 309"/>
                <a:gd name="T65" fmla="*/ 263 h 389"/>
                <a:gd name="T66" fmla="*/ 208 w 309"/>
                <a:gd name="T67" fmla="*/ 273 h 389"/>
                <a:gd name="T68" fmla="*/ 211 w 309"/>
                <a:gd name="T69" fmla="*/ 289 h 389"/>
                <a:gd name="T70" fmla="*/ 205 w 309"/>
                <a:gd name="T71" fmla="*/ 296 h 389"/>
                <a:gd name="T72" fmla="*/ 177 w 309"/>
                <a:gd name="T73" fmla="*/ 296 h 389"/>
                <a:gd name="T74" fmla="*/ 162 w 309"/>
                <a:gd name="T75" fmla="*/ 309 h 389"/>
                <a:gd name="T76" fmla="*/ 160 w 309"/>
                <a:gd name="T77" fmla="*/ 314 h 389"/>
                <a:gd name="T78" fmla="*/ 173 w 309"/>
                <a:gd name="T79" fmla="*/ 323 h 389"/>
                <a:gd name="T80" fmla="*/ 159 w 309"/>
                <a:gd name="T81" fmla="*/ 345 h 389"/>
                <a:gd name="T82" fmla="*/ 140 w 309"/>
                <a:gd name="T83" fmla="*/ 370 h 389"/>
                <a:gd name="T84" fmla="*/ 132 w 309"/>
                <a:gd name="T85" fmla="*/ 367 h 389"/>
                <a:gd name="T86" fmla="*/ 112 w 309"/>
                <a:gd name="T87" fmla="*/ 388 h 389"/>
                <a:gd name="T88" fmla="*/ 90 w 309"/>
                <a:gd name="T89" fmla="*/ 340 h 389"/>
                <a:gd name="T90" fmla="*/ 71 w 309"/>
                <a:gd name="T91" fmla="*/ 314 h 389"/>
                <a:gd name="T92" fmla="*/ 57 w 309"/>
                <a:gd name="T93" fmla="*/ 316 h 389"/>
                <a:gd name="T94" fmla="*/ 48 w 309"/>
                <a:gd name="T95" fmla="*/ 309 h 389"/>
                <a:gd name="T96" fmla="*/ 0 w 309"/>
                <a:gd name="T97" fmla="*/ 299 h 389"/>
                <a:gd name="T98" fmla="*/ 0 w 309"/>
                <a:gd name="T99" fmla="*/ 29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9" h="389">
                  <a:moveTo>
                    <a:pt x="0" y="299"/>
                  </a:moveTo>
                  <a:lnTo>
                    <a:pt x="11" y="232"/>
                  </a:lnTo>
                  <a:lnTo>
                    <a:pt x="22" y="214"/>
                  </a:lnTo>
                  <a:lnTo>
                    <a:pt x="26" y="195"/>
                  </a:lnTo>
                  <a:lnTo>
                    <a:pt x="41" y="168"/>
                  </a:lnTo>
                  <a:lnTo>
                    <a:pt x="33" y="157"/>
                  </a:lnTo>
                  <a:lnTo>
                    <a:pt x="35" y="134"/>
                  </a:lnTo>
                  <a:lnTo>
                    <a:pt x="66" y="98"/>
                  </a:lnTo>
                  <a:lnTo>
                    <a:pt x="63" y="75"/>
                  </a:lnTo>
                  <a:lnTo>
                    <a:pt x="85" y="40"/>
                  </a:lnTo>
                  <a:lnTo>
                    <a:pt x="105" y="45"/>
                  </a:lnTo>
                  <a:lnTo>
                    <a:pt x="146" y="16"/>
                  </a:lnTo>
                  <a:lnTo>
                    <a:pt x="153" y="0"/>
                  </a:lnTo>
                  <a:lnTo>
                    <a:pt x="177" y="5"/>
                  </a:lnTo>
                  <a:lnTo>
                    <a:pt x="190" y="37"/>
                  </a:lnTo>
                  <a:lnTo>
                    <a:pt x="201" y="61"/>
                  </a:lnTo>
                  <a:lnTo>
                    <a:pt x="226" y="61"/>
                  </a:lnTo>
                  <a:lnTo>
                    <a:pt x="244" y="40"/>
                  </a:lnTo>
                  <a:lnTo>
                    <a:pt x="267" y="64"/>
                  </a:lnTo>
                  <a:lnTo>
                    <a:pt x="308" y="48"/>
                  </a:lnTo>
                  <a:lnTo>
                    <a:pt x="282" y="112"/>
                  </a:lnTo>
                  <a:lnTo>
                    <a:pt x="267" y="104"/>
                  </a:lnTo>
                  <a:lnTo>
                    <a:pt x="256" y="109"/>
                  </a:lnTo>
                  <a:lnTo>
                    <a:pt x="255" y="115"/>
                  </a:lnTo>
                  <a:lnTo>
                    <a:pt x="269" y="131"/>
                  </a:lnTo>
                  <a:lnTo>
                    <a:pt x="266" y="189"/>
                  </a:lnTo>
                  <a:lnTo>
                    <a:pt x="269" y="208"/>
                  </a:lnTo>
                  <a:lnTo>
                    <a:pt x="266" y="213"/>
                  </a:lnTo>
                  <a:lnTo>
                    <a:pt x="249" y="209"/>
                  </a:lnTo>
                  <a:lnTo>
                    <a:pt x="238" y="220"/>
                  </a:lnTo>
                  <a:lnTo>
                    <a:pt x="245" y="235"/>
                  </a:lnTo>
                  <a:lnTo>
                    <a:pt x="225" y="255"/>
                  </a:lnTo>
                  <a:lnTo>
                    <a:pt x="229" y="263"/>
                  </a:lnTo>
                  <a:lnTo>
                    <a:pt x="208" y="273"/>
                  </a:lnTo>
                  <a:lnTo>
                    <a:pt x="211" y="289"/>
                  </a:lnTo>
                  <a:lnTo>
                    <a:pt x="205" y="296"/>
                  </a:lnTo>
                  <a:lnTo>
                    <a:pt x="177" y="296"/>
                  </a:lnTo>
                  <a:lnTo>
                    <a:pt x="162" y="309"/>
                  </a:lnTo>
                  <a:lnTo>
                    <a:pt x="160" y="314"/>
                  </a:lnTo>
                  <a:lnTo>
                    <a:pt x="173" y="323"/>
                  </a:lnTo>
                  <a:lnTo>
                    <a:pt x="159" y="345"/>
                  </a:lnTo>
                  <a:lnTo>
                    <a:pt x="140" y="370"/>
                  </a:lnTo>
                  <a:lnTo>
                    <a:pt x="132" y="367"/>
                  </a:lnTo>
                  <a:lnTo>
                    <a:pt x="112" y="388"/>
                  </a:lnTo>
                  <a:lnTo>
                    <a:pt x="90" y="340"/>
                  </a:lnTo>
                  <a:lnTo>
                    <a:pt x="71" y="314"/>
                  </a:lnTo>
                  <a:lnTo>
                    <a:pt x="57" y="316"/>
                  </a:lnTo>
                  <a:lnTo>
                    <a:pt x="48" y="309"/>
                  </a:lnTo>
                  <a:lnTo>
                    <a:pt x="0" y="299"/>
                  </a:lnTo>
                  <a:lnTo>
                    <a:pt x="0" y="299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" name="江西">
              <a:hlinkClick r:id="" action="ppaction://macro?name=Slide1.江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451622" y="4571283"/>
              <a:ext cx="456704" cy="659986"/>
            </a:xfrm>
            <a:custGeom>
              <a:avLst/>
              <a:gdLst>
                <a:gd name="T0" fmla="*/ 7 w 341"/>
                <a:gd name="T1" fmla="*/ 103 h 473"/>
                <a:gd name="T2" fmla="*/ 29 w 341"/>
                <a:gd name="T3" fmla="*/ 146 h 473"/>
                <a:gd name="T4" fmla="*/ 32 w 341"/>
                <a:gd name="T5" fmla="*/ 168 h 473"/>
                <a:gd name="T6" fmla="*/ 20 w 341"/>
                <a:gd name="T7" fmla="*/ 190 h 473"/>
                <a:gd name="T8" fmla="*/ 3 w 341"/>
                <a:gd name="T9" fmla="*/ 203 h 473"/>
                <a:gd name="T10" fmla="*/ 0 w 341"/>
                <a:gd name="T11" fmla="*/ 243 h 473"/>
                <a:gd name="T12" fmla="*/ 5 w 341"/>
                <a:gd name="T13" fmla="*/ 249 h 473"/>
                <a:gd name="T14" fmla="*/ 14 w 341"/>
                <a:gd name="T15" fmla="*/ 245 h 473"/>
                <a:gd name="T16" fmla="*/ 20 w 341"/>
                <a:gd name="T17" fmla="*/ 249 h 473"/>
                <a:gd name="T18" fmla="*/ 20 w 341"/>
                <a:gd name="T19" fmla="*/ 275 h 473"/>
                <a:gd name="T20" fmla="*/ 32 w 341"/>
                <a:gd name="T21" fmla="*/ 305 h 473"/>
                <a:gd name="T22" fmla="*/ 45 w 341"/>
                <a:gd name="T23" fmla="*/ 310 h 473"/>
                <a:gd name="T24" fmla="*/ 46 w 341"/>
                <a:gd name="T25" fmla="*/ 354 h 473"/>
                <a:gd name="T26" fmla="*/ 38 w 341"/>
                <a:gd name="T27" fmla="*/ 384 h 473"/>
                <a:gd name="T28" fmla="*/ 46 w 341"/>
                <a:gd name="T29" fmla="*/ 398 h 473"/>
                <a:gd name="T30" fmla="*/ 61 w 341"/>
                <a:gd name="T31" fmla="*/ 412 h 473"/>
                <a:gd name="T32" fmla="*/ 96 w 341"/>
                <a:gd name="T33" fmla="*/ 402 h 473"/>
                <a:gd name="T34" fmla="*/ 102 w 341"/>
                <a:gd name="T35" fmla="*/ 416 h 473"/>
                <a:gd name="T36" fmla="*/ 92 w 341"/>
                <a:gd name="T37" fmla="*/ 430 h 473"/>
                <a:gd name="T38" fmla="*/ 74 w 341"/>
                <a:gd name="T39" fmla="*/ 458 h 473"/>
                <a:gd name="T40" fmla="*/ 74 w 341"/>
                <a:gd name="T41" fmla="*/ 465 h 473"/>
                <a:gd name="T42" fmla="*/ 84 w 341"/>
                <a:gd name="T43" fmla="*/ 472 h 473"/>
                <a:gd name="T44" fmla="*/ 158 w 341"/>
                <a:gd name="T45" fmla="*/ 443 h 473"/>
                <a:gd name="T46" fmla="*/ 185 w 341"/>
                <a:gd name="T47" fmla="*/ 458 h 473"/>
                <a:gd name="T48" fmla="*/ 192 w 341"/>
                <a:gd name="T49" fmla="*/ 450 h 473"/>
                <a:gd name="T50" fmla="*/ 185 w 341"/>
                <a:gd name="T51" fmla="*/ 434 h 473"/>
                <a:gd name="T52" fmla="*/ 187 w 341"/>
                <a:gd name="T53" fmla="*/ 424 h 473"/>
                <a:gd name="T54" fmla="*/ 198 w 341"/>
                <a:gd name="T55" fmla="*/ 357 h 473"/>
                <a:gd name="T56" fmla="*/ 209 w 341"/>
                <a:gd name="T57" fmla="*/ 339 h 473"/>
                <a:gd name="T58" fmla="*/ 213 w 341"/>
                <a:gd name="T59" fmla="*/ 320 h 473"/>
                <a:gd name="T60" fmla="*/ 228 w 341"/>
                <a:gd name="T61" fmla="*/ 293 h 473"/>
                <a:gd name="T62" fmla="*/ 220 w 341"/>
                <a:gd name="T63" fmla="*/ 282 h 473"/>
                <a:gd name="T64" fmla="*/ 222 w 341"/>
                <a:gd name="T65" fmla="*/ 259 h 473"/>
                <a:gd name="T66" fmla="*/ 253 w 341"/>
                <a:gd name="T67" fmla="*/ 223 h 473"/>
                <a:gd name="T68" fmla="*/ 250 w 341"/>
                <a:gd name="T69" fmla="*/ 200 h 473"/>
                <a:gd name="T70" fmla="*/ 272 w 341"/>
                <a:gd name="T71" fmla="*/ 165 h 473"/>
                <a:gd name="T72" fmla="*/ 292 w 341"/>
                <a:gd name="T73" fmla="*/ 170 h 473"/>
                <a:gd name="T74" fmla="*/ 333 w 341"/>
                <a:gd name="T75" fmla="*/ 141 h 473"/>
                <a:gd name="T76" fmla="*/ 340 w 341"/>
                <a:gd name="T77" fmla="*/ 125 h 473"/>
                <a:gd name="T78" fmla="*/ 314 w 341"/>
                <a:gd name="T79" fmla="*/ 77 h 473"/>
                <a:gd name="T80" fmla="*/ 298 w 341"/>
                <a:gd name="T81" fmla="*/ 53 h 473"/>
                <a:gd name="T82" fmla="*/ 308 w 341"/>
                <a:gd name="T83" fmla="*/ 41 h 473"/>
                <a:gd name="T84" fmla="*/ 294 w 341"/>
                <a:gd name="T85" fmla="*/ 28 h 473"/>
                <a:gd name="T86" fmla="*/ 254 w 341"/>
                <a:gd name="T87" fmla="*/ 28 h 473"/>
                <a:gd name="T88" fmla="*/ 238 w 341"/>
                <a:gd name="T89" fmla="*/ 10 h 473"/>
                <a:gd name="T90" fmla="*/ 207 w 341"/>
                <a:gd name="T91" fmla="*/ 40 h 473"/>
                <a:gd name="T92" fmla="*/ 195 w 341"/>
                <a:gd name="T93" fmla="*/ 35 h 473"/>
                <a:gd name="T94" fmla="*/ 209 w 341"/>
                <a:gd name="T95" fmla="*/ 11 h 473"/>
                <a:gd name="T96" fmla="*/ 207 w 341"/>
                <a:gd name="T97" fmla="*/ 3 h 473"/>
                <a:gd name="T98" fmla="*/ 195 w 341"/>
                <a:gd name="T99" fmla="*/ 0 h 473"/>
                <a:gd name="T100" fmla="*/ 158 w 341"/>
                <a:gd name="T101" fmla="*/ 20 h 473"/>
                <a:gd name="T102" fmla="*/ 130 w 341"/>
                <a:gd name="T103" fmla="*/ 30 h 473"/>
                <a:gd name="T104" fmla="*/ 106 w 341"/>
                <a:gd name="T105" fmla="*/ 28 h 473"/>
                <a:gd name="T106" fmla="*/ 53 w 341"/>
                <a:gd name="T107" fmla="*/ 75 h 473"/>
                <a:gd name="T108" fmla="*/ 26 w 341"/>
                <a:gd name="T109" fmla="*/ 84 h 473"/>
                <a:gd name="T110" fmla="*/ 7 w 341"/>
                <a:gd name="T111" fmla="*/ 103 h 473"/>
                <a:gd name="T112" fmla="*/ 7 w 341"/>
                <a:gd name="T113" fmla="*/ 103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73">
                  <a:moveTo>
                    <a:pt x="7" y="103"/>
                  </a:moveTo>
                  <a:lnTo>
                    <a:pt x="29" y="146"/>
                  </a:lnTo>
                  <a:lnTo>
                    <a:pt x="32" y="168"/>
                  </a:lnTo>
                  <a:lnTo>
                    <a:pt x="20" y="190"/>
                  </a:lnTo>
                  <a:lnTo>
                    <a:pt x="3" y="203"/>
                  </a:lnTo>
                  <a:lnTo>
                    <a:pt x="0" y="243"/>
                  </a:lnTo>
                  <a:lnTo>
                    <a:pt x="5" y="249"/>
                  </a:lnTo>
                  <a:lnTo>
                    <a:pt x="14" y="245"/>
                  </a:lnTo>
                  <a:lnTo>
                    <a:pt x="20" y="249"/>
                  </a:lnTo>
                  <a:lnTo>
                    <a:pt x="20" y="275"/>
                  </a:lnTo>
                  <a:lnTo>
                    <a:pt x="32" y="305"/>
                  </a:lnTo>
                  <a:lnTo>
                    <a:pt x="45" y="310"/>
                  </a:lnTo>
                  <a:lnTo>
                    <a:pt x="46" y="354"/>
                  </a:lnTo>
                  <a:lnTo>
                    <a:pt x="38" y="384"/>
                  </a:lnTo>
                  <a:lnTo>
                    <a:pt x="46" y="398"/>
                  </a:lnTo>
                  <a:lnTo>
                    <a:pt x="61" y="412"/>
                  </a:lnTo>
                  <a:lnTo>
                    <a:pt x="96" y="402"/>
                  </a:lnTo>
                  <a:lnTo>
                    <a:pt x="102" y="416"/>
                  </a:lnTo>
                  <a:lnTo>
                    <a:pt x="92" y="430"/>
                  </a:lnTo>
                  <a:lnTo>
                    <a:pt x="74" y="458"/>
                  </a:lnTo>
                  <a:lnTo>
                    <a:pt x="74" y="465"/>
                  </a:lnTo>
                  <a:lnTo>
                    <a:pt x="84" y="472"/>
                  </a:lnTo>
                  <a:lnTo>
                    <a:pt x="158" y="443"/>
                  </a:lnTo>
                  <a:lnTo>
                    <a:pt x="185" y="458"/>
                  </a:lnTo>
                  <a:lnTo>
                    <a:pt x="192" y="450"/>
                  </a:lnTo>
                  <a:lnTo>
                    <a:pt x="185" y="434"/>
                  </a:lnTo>
                  <a:lnTo>
                    <a:pt x="187" y="424"/>
                  </a:lnTo>
                  <a:lnTo>
                    <a:pt x="198" y="357"/>
                  </a:lnTo>
                  <a:lnTo>
                    <a:pt x="209" y="339"/>
                  </a:lnTo>
                  <a:lnTo>
                    <a:pt x="213" y="320"/>
                  </a:lnTo>
                  <a:lnTo>
                    <a:pt x="228" y="293"/>
                  </a:lnTo>
                  <a:lnTo>
                    <a:pt x="220" y="282"/>
                  </a:lnTo>
                  <a:lnTo>
                    <a:pt x="222" y="259"/>
                  </a:lnTo>
                  <a:lnTo>
                    <a:pt x="253" y="223"/>
                  </a:lnTo>
                  <a:lnTo>
                    <a:pt x="250" y="200"/>
                  </a:lnTo>
                  <a:lnTo>
                    <a:pt x="272" y="165"/>
                  </a:lnTo>
                  <a:lnTo>
                    <a:pt x="292" y="170"/>
                  </a:lnTo>
                  <a:lnTo>
                    <a:pt x="333" y="141"/>
                  </a:lnTo>
                  <a:lnTo>
                    <a:pt x="340" y="125"/>
                  </a:lnTo>
                  <a:lnTo>
                    <a:pt x="314" y="77"/>
                  </a:lnTo>
                  <a:lnTo>
                    <a:pt x="298" y="53"/>
                  </a:lnTo>
                  <a:lnTo>
                    <a:pt x="308" y="41"/>
                  </a:lnTo>
                  <a:lnTo>
                    <a:pt x="294" y="28"/>
                  </a:lnTo>
                  <a:lnTo>
                    <a:pt x="254" y="28"/>
                  </a:lnTo>
                  <a:lnTo>
                    <a:pt x="238" y="10"/>
                  </a:lnTo>
                  <a:lnTo>
                    <a:pt x="207" y="40"/>
                  </a:lnTo>
                  <a:lnTo>
                    <a:pt x="195" y="35"/>
                  </a:lnTo>
                  <a:lnTo>
                    <a:pt x="209" y="11"/>
                  </a:lnTo>
                  <a:lnTo>
                    <a:pt x="207" y="3"/>
                  </a:lnTo>
                  <a:lnTo>
                    <a:pt x="195" y="0"/>
                  </a:lnTo>
                  <a:lnTo>
                    <a:pt x="158" y="20"/>
                  </a:lnTo>
                  <a:lnTo>
                    <a:pt x="130" y="30"/>
                  </a:lnTo>
                  <a:lnTo>
                    <a:pt x="106" y="28"/>
                  </a:lnTo>
                  <a:lnTo>
                    <a:pt x="53" y="75"/>
                  </a:lnTo>
                  <a:lnTo>
                    <a:pt x="26" y="84"/>
                  </a:lnTo>
                  <a:lnTo>
                    <a:pt x="7" y="103"/>
                  </a:lnTo>
                  <a:lnTo>
                    <a:pt x="7" y="103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" name="湖南">
              <a:hlinkClick r:id="" action="ppaction://macro?name=Slide1.湖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005948" y="4609856"/>
              <a:ext cx="520477" cy="611356"/>
            </a:xfrm>
            <a:custGeom>
              <a:avLst/>
              <a:gdLst>
                <a:gd name="T0" fmla="*/ 335 w 392"/>
                <a:gd name="T1" fmla="*/ 54 h 439"/>
                <a:gd name="T2" fmla="*/ 328 w 392"/>
                <a:gd name="T3" fmla="*/ 16 h 439"/>
                <a:gd name="T4" fmla="*/ 300 w 392"/>
                <a:gd name="T5" fmla="*/ 22 h 439"/>
                <a:gd name="T6" fmla="*/ 278 w 392"/>
                <a:gd name="T7" fmla="*/ 35 h 439"/>
                <a:gd name="T8" fmla="*/ 258 w 392"/>
                <a:gd name="T9" fmla="*/ 19 h 439"/>
                <a:gd name="T10" fmla="*/ 220 w 392"/>
                <a:gd name="T11" fmla="*/ 26 h 439"/>
                <a:gd name="T12" fmla="*/ 106 w 392"/>
                <a:gd name="T13" fmla="*/ 0 h 439"/>
                <a:gd name="T14" fmla="*/ 115 w 392"/>
                <a:gd name="T15" fmla="*/ 29 h 439"/>
                <a:gd name="T16" fmla="*/ 62 w 392"/>
                <a:gd name="T17" fmla="*/ 29 h 439"/>
                <a:gd name="T18" fmla="*/ 18 w 392"/>
                <a:gd name="T19" fmla="*/ 84 h 439"/>
                <a:gd name="T20" fmla="*/ 36 w 392"/>
                <a:gd name="T21" fmla="*/ 210 h 439"/>
                <a:gd name="T22" fmla="*/ 4 w 392"/>
                <a:gd name="T23" fmla="*/ 255 h 439"/>
                <a:gd name="T24" fmla="*/ 48 w 392"/>
                <a:gd name="T25" fmla="*/ 260 h 439"/>
                <a:gd name="T26" fmla="*/ 57 w 392"/>
                <a:gd name="T27" fmla="*/ 340 h 439"/>
                <a:gd name="T28" fmla="*/ 94 w 392"/>
                <a:gd name="T29" fmla="*/ 320 h 439"/>
                <a:gd name="T30" fmla="*/ 110 w 392"/>
                <a:gd name="T31" fmla="*/ 338 h 439"/>
                <a:gd name="T32" fmla="*/ 145 w 392"/>
                <a:gd name="T33" fmla="*/ 312 h 439"/>
                <a:gd name="T34" fmla="*/ 182 w 392"/>
                <a:gd name="T35" fmla="*/ 312 h 439"/>
                <a:gd name="T36" fmla="*/ 201 w 392"/>
                <a:gd name="T37" fmla="*/ 342 h 439"/>
                <a:gd name="T38" fmla="*/ 179 w 392"/>
                <a:gd name="T39" fmla="*/ 395 h 439"/>
                <a:gd name="T40" fmla="*/ 179 w 392"/>
                <a:gd name="T41" fmla="*/ 419 h 439"/>
                <a:gd name="T42" fmla="*/ 216 w 392"/>
                <a:gd name="T43" fmla="*/ 438 h 439"/>
                <a:gd name="T44" fmla="*/ 243 w 392"/>
                <a:gd name="T45" fmla="*/ 429 h 439"/>
                <a:gd name="T46" fmla="*/ 258 w 392"/>
                <a:gd name="T47" fmla="*/ 395 h 439"/>
                <a:gd name="T48" fmla="*/ 284 w 392"/>
                <a:gd name="T49" fmla="*/ 390 h 439"/>
                <a:gd name="T50" fmla="*/ 321 w 392"/>
                <a:gd name="T51" fmla="*/ 393 h 439"/>
                <a:gd name="T52" fmla="*/ 316 w 392"/>
                <a:gd name="T53" fmla="*/ 371 h 439"/>
                <a:gd name="T54" fmla="*/ 371 w 392"/>
                <a:gd name="T55" fmla="*/ 364 h 439"/>
                <a:gd name="T56" fmla="*/ 383 w 392"/>
                <a:gd name="T57" fmla="*/ 338 h 439"/>
                <a:gd name="T58" fmla="*/ 390 w 392"/>
                <a:gd name="T59" fmla="*/ 264 h 439"/>
                <a:gd name="T60" fmla="*/ 365 w 392"/>
                <a:gd name="T61" fmla="*/ 229 h 439"/>
                <a:gd name="T62" fmla="*/ 359 w 392"/>
                <a:gd name="T63" fmla="*/ 199 h 439"/>
                <a:gd name="T64" fmla="*/ 345 w 392"/>
                <a:gd name="T65" fmla="*/ 197 h 439"/>
                <a:gd name="T66" fmla="*/ 365 w 392"/>
                <a:gd name="T67" fmla="*/ 144 h 439"/>
                <a:gd name="T68" fmla="*/ 374 w 392"/>
                <a:gd name="T69" fmla="*/ 100 h 439"/>
                <a:gd name="T70" fmla="*/ 352 w 392"/>
                <a:gd name="T71" fmla="*/ 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2" h="439">
                  <a:moveTo>
                    <a:pt x="352" y="57"/>
                  </a:moveTo>
                  <a:lnTo>
                    <a:pt x="335" y="54"/>
                  </a:lnTo>
                  <a:lnTo>
                    <a:pt x="328" y="43"/>
                  </a:lnTo>
                  <a:lnTo>
                    <a:pt x="328" y="16"/>
                  </a:lnTo>
                  <a:lnTo>
                    <a:pt x="318" y="4"/>
                  </a:lnTo>
                  <a:lnTo>
                    <a:pt x="300" y="22"/>
                  </a:lnTo>
                  <a:lnTo>
                    <a:pt x="292" y="35"/>
                  </a:lnTo>
                  <a:lnTo>
                    <a:pt x="278" y="35"/>
                  </a:lnTo>
                  <a:lnTo>
                    <a:pt x="275" y="14"/>
                  </a:lnTo>
                  <a:lnTo>
                    <a:pt x="258" y="19"/>
                  </a:lnTo>
                  <a:lnTo>
                    <a:pt x="236" y="35"/>
                  </a:lnTo>
                  <a:lnTo>
                    <a:pt x="220" y="26"/>
                  </a:lnTo>
                  <a:lnTo>
                    <a:pt x="191" y="6"/>
                  </a:lnTo>
                  <a:lnTo>
                    <a:pt x="106" y="0"/>
                  </a:lnTo>
                  <a:lnTo>
                    <a:pt x="97" y="9"/>
                  </a:lnTo>
                  <a:lnTo>
                    <a:pt x="115" y="29"/>
                  </a:lnTo>
                  <a:lnTo>
                    <a:pt x="94" y="43"/>
                  </a:lnTo>
                  <a:lnTo>
                    <a:pt x="62" y="29"/>
                  </a:lnTo>
                  <a:lnTo>
                    <a:pt x="29" y="57"/>
                  </a:lnTo>
                  <a:lnTo>
                    <a:pt x="18" y="84"/>
                  </a:lnTo>
                  <a:lnTo>
                    <a:pt x="21" y="144"/>
                  </a:lnTo>
                  <a:lnTo>
                    <a:pt x="36" y="210"/>
                  </a:lnTo>
                  <a:lnTo>
                    <a:pt x="0" y="249"/>
                  </a:lnTo>
                  <a:lnTo>
                    <a:pt x="4" y="255"/>
                  </a:lnTo>
                  <a:lnTo>
                    <a:pt x="36" y="245"/>
                  </a:lnTo>
                  <a:lnTo>
                    <a:pt x="48" y="260"/>
                  </a:lnTo>
                  <a:lnTo>
                    <a:pt x="39" y="306"/>
                  </a:lnTo>
                  <a:lnTo>
                    <a:pt x="57" y="340"/>
                  </a:lnTo>
                  <a:lnTo>
                    <a:pt x="76" y="344"/>
                  </a:lnTo>
                  <a:lnTo>
                    <a:pt x="94" y="320"/>
                  </a:lnTo>
                  <a:lnTo>
                    <a:pt x="102" y="340"/>
                  </a:lnTo>
                  <a:lnTo>
                    <a:pt x="110" y="338"/>
                  </a:lnTo>
                  <a:lnTo>
                    <a:pt x="139" y="311"/>
                  </a:lnTo>
                  <a:lnTo>
                    <a:pt x="145" y="312"/>
                  </a:lnTo>
                  <a:lnTo>
                    <a:pt x="159" y="305"/>
                  </a:lnTo>
                  <a:lnTo>
                    <a:pt x="182" y="312"/>
                  </a:lnTo>
                  <a:lnTo>
                    <a:pt x="182" y="338"/>
                  </a:lnTo>
                  <a:lnTo>
                    <a:pt x="201" y="342"/>
                  </a:lnTo>
                  <a:lnTo>
                    <a:pt x="196" y="368"/>
                  </a:lnTo>
                  <a:lnTo>
                    <a:pt x="179" y="395"/>
                  </a:lnTo>
                  <a:lnTo>
                    <a:pt x="171" y="419"/>
                  </a:lnTo>
                  <a:lnTo>
                    <a:pt x="179" y="419"/>
                  </a:lnTo>
                  <a:lnTo>
                    <a:pt x="198" y="400"/>
                  </a:lnTo>
                  <a:lnTo>
                    <a:pt x="216" y="438"/>
                  </a:lnTo>
                  <a:lnTo>
                    <a:pt x="229" y="429"/>
                  </a:lnTo>
                  <a:lnTo>
                    <a:pt x="243" y="429"/>
                  </a:lnTo>
                  <a:lnTo>
                    <a:pt x="258" y="417"/>
                  </a:lnTo>
                  <a:lnTo>
                    <a:pt x="258" y="395"/>
                  </a:lnTo>
                  <a:lnTo>
                    <a:pt x="265" y="388"/>
                  </a:lnTo>
                  <a:lnTo>
                    <a:pt x="284" y="390"/>
                  </a:lnTo>
                  <a:lnTo>
                    <a:pt x="316" y="404"/>
                  </a:lnTo>
                  <a:lnTo>
                    <a:pt x="321" y="393"/>
                  </a:lnTo>
                  <a:lnTo>
                    <a:pt x="313" y="380"/>
                  </a:lnTo>
                  <a:lnTo>
                    <a:pt x="316" y="371"/>
                  </a:lnTo>
                  <a:lnTo>
                    <a:pt x="335" y="354"/>
                  </a:lnTo>
                  <a:lnTo>
                    <a:pt x="371" y="364"/>
                  </a:lnTo>
                  <a:lnTo>
                    <a:pt x="391" y="352"/>
                  </a:lnTo>
                  <a:lnTo>
                    <a:pt x="383" y="338"/>
                  </a:lnTo>
                  <a:lnTo>
                    <a:pt x="391" y="308"/>
                  </a:lnTo>
                  <a:lnTo>
                    <a:pt x="390" y="264"/>
                  </a:lnTo>
                  <a:lnTo>
                    <a:pt x="377" y="259"/>
                  </a:lnTo>
                  <a:lnTo>
                    <a:pt x="365" y="229"/>
                  </a:lnTo>
                  <a:lnTo>
                    <a:pt x="365" y="203"/>
                  </a:lnTo>
                  <a:lnTo>
                    <a:pt x="359" y="199"/>
                  </a:lnTo>
                  <a:lnTo>
                    <a:pt x="350" y="203"/>
                  </a:lnTo>
                  <a:lnTo>
                    <a:pt x="345" y="197"/>
                  </a:lnTo>
                  <a:lnTo>
                    <a:pt x="348" y="157"/>
                  </a:lnTo>
                  <a:lnTo>
                    <a:pt x="365" y="144"/>
                  </a:lnTo>
                  <a:lnTo>
                    <a:pt x="377" y="122"/>
                  </a:lnTo>
                  <a:lnTo>
                    <a:pt x="374" y="100"/>
                  </a:lnTo>
                  <a:lnTo>
                    <a:pt x="352" y="57"/>
                  </a:lnTo>
                  <a:lnTo>
                    <a:pt x="352" y="57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贵州">
              <a:hlinkClick r:id="" action="ppaction://macro?name=Slide1.贵州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492238" y="4707179"/>
              <a:ext cx="573966" cy="525675"/>
            </a:xfrm>
            <a:custGeom>
              <a:avLst/>
              <a:gdLst>
                <a:gd name="T0" fmla="*/ 121 w 439"/>
                <a:gd name="T1" fmla="*/ 128 h 383"/>
                <a:gd name="T2" fmla="*/ 111 w 439"/>
                <a:gd name="T3" fmla="*/ 158 h 383"/>
                <a:gd name="T4" fmla="*/ 92 w 439"/>
                <a:gd name="T5" fmla="*/ 164 h 383"/>
                <a:gd name="T6" fmla="*/ 51 w 439"/>
                <a:gd name="T7" fmla="*/ 158 h 383"/>
                <a:gd name="T8" fmla="*/ 43 w 439"/>
                <a:gd name="T9" fmla="*/ 168 h 383"/>
                <a:gd name="T10" fmla="*/ 20 w 439"/>
                <a:gd name="T11" fmla="*/ 160 h 383"/>
                <a:gd name="T12" fmla="*/ 0 w 439"/>
                <a:gd name="T13" fmla="*/ 189 h 383"/>
                <a:gd name="T14" fmla="*/ 9 w 439"/>
                <a:gd name="T15" fmla="*/ 197 h 383"/>
                <a:gd name="T16" fmla="*/ 9 w 439"/>
                <a:gd name="T17" fmla="*/ 216 h 383"/>
                <a:gd name="T18" fmla="*/ 19 w 439"/>
                <a:gd name="T19" fmla="*/ 232 h 383"/>
                <a:gd name="T20" fmla="*/ 59 w 439"/>
                <a:gd name="T21" fmla="*/ 220 h 383"/>
                <a:gd name="T22" fmla="*/ 72 w 439"/>
                <a:gd name="T23" fmla="*/ 230 h 383"/>
                <a:gd name="T24" fmla="*/ 53 w 439"/>
                <a:gd name="T25" fmla="*/ 308 h 383"/>
                <a:gd name="T26" fmla="*/ 77 w 439"/>
                <a:gd name="T27" fmla="*/ 332 h 383"/>
                <a:gd name="T28" fmla="*/ 70 w 439"/>
                <a:gd name="T29" fmla="*/ 377 h 383"/>
                <a:gd name="T30" fmla="*/ 94 w 439"/>
                <a:gd name="T31" fmla="*/ 379 h 383"/>
                <a:gd name="T32" fmla="*/ 120 w 439"/>
                <a:gd name="T33" fmla="*/ 355 h 383"/>
                <a:gd name="T34" fmla="*/ 131 w 439"/>
                <a:gd name="T35" fmla="*/ 361 h 383"/>
                <a:gd name="T36" fmla="*/ 182 w 439"/>
                <a:gd name="T37" fmla="*/ 382 h 383"/>
                <a:gd name="T38" fmla="*/ 190 w 439"/>
                <a:gd name="T39" fmla="*/ 377 h 383"/>
                <a:gd name="T40" fmla="*/ 192 w 439"/>
                <a:gd name="T41" fmla="*/ 360 h 383"/>
                <a:gd name="T42" fmla="*/ 202 w 439"/>
                <a:gd name="T43" fmla="*/ 351 h 383"/>
                <a:gd name="T44" fmla="*/ 272 w 439"/>
                <a:gd name="T45" fmla="*/ 305 h 383"/>
                <a:gd name="T46" fmla="*/ 284 w 439"/>
                <a:gd name="T47" fmla="*/ 319 h 383"/>
                <a:gd name="T48" fmla="*/ 327 w 439"/>
                <a:gd name="T49" fmla="*/ 332 h 383"/>
                <a:gd name="T50" fmla="*/ 351 w 439"/>
                <a:gd name="T51" fmla="*/ 301 h 383"/>
                <a:gd name="T52" fmla="*/ 362 w 439"/>
                <a:gd name="T53" fmla="*/ 308 h 383"/>
                <a:gd name="T54" fmla="*/ 379 w 439"/>
                <a:gd name="T55" fmla="*/ 308 h 383"/>
                <a:gd name="T56" fmla="*/ 379 w 439"/>
                <a:gd name="T57" fmla="*/ 299 h 383"/>
                <a:gd name="T58" fmla="*/ 402 w 439"/>
                <a:gd name="T59" fmla="*/ 291 h 383"/>
                <a:gd name="T60" fmla="*/ 402 w 439"/>
                <a:gd name="T61" fmla="*/ 285 h 383"/>
                <a:gd name="T62" fmla="*/ 410 w 439"/>
                <a:gd name="T63" fmla="*/ 275 h 383"/>
                <a:gd name="T64" fmla="*/ 415 w 439"/>
                <a:gd name="T65" fmla="*/ 276 h 383"/>
                <a:gd name="T66" fmla="*/ 438 w 439"/>
                <a:gd name="T67" fmla="*/ 255 h 383"/>
                <a:gd name="T68" fmla="*/ 420 w 439"/>
                <a:gd name="T69" fmla="*/ 221 h 383"/>
                <a:gd name="T70" fmla="*/ 429 w 439"/>
                <a:gd name="T71" fmla="*/ 175 h 383"/>
                <a:gd name="T72" fmla="*/ 417 w 439"/>
                <a:gd name="T73" fmla="*/ 160 h 383"/>
                <a:gd name="T74" fmla="*/ 385 w 439"/>
                <a:gd name="T75" fmla="*/ 170 h 383"/>
                <a:gd name="T76" fmla="*/ 381 w 439"/>
                <a:gd name="T77" fmla="*/ 164 h 383"/>
                <a:gd name="T78" fmla="*/ 417 w 439"/>
                <a:gd name="T79" fmla="*/ 125 h 383"/>
                <a:gd name="T80" fmla="*/ 402 w 439"/>
                <a:gd name="T81" fmla="*/ 59 h 383"/>
                <a:gd name="T82" fmla="*/ 377 w 439"/>
                <a:gd name="T83" fmla="*/ 78 h 383"/>
                <a:gd name="T84" fmla="*/ 355 w 439"/>
                <a:gd name="T85" fmla="*/ 55 h 383"/>
                <a:gd name="T86" fmla="*/ 334 w 439"/>
                <a:gd name="T87" fmla="*/ 27 h 383"/>
                <a:gd name="T88" fmla="*/ 333 w 439"/>
                <a:gd name="T89" fmla="*/ 10 h 383"/>
                <a:gd name="T90" fmla="*/ 318 w 439"/>
                <a:gd name="T91" fmla="*/ 8 h 383"/>
                <a:gd name="T92" fmla="*/ 301 w 439"/>
                <a:gd name="T93" fmla="*/ 13 h 383"/>
                <a:gd name="T94" fmla="*/ 274 w 439"/>
                <a:gd name="T95" fmla="*/ 0 h 383"/>
                <a:gd name="T96" fmla="*/ 260 w 439"/>
                <a:gd name="T97" fmla="*/ 31 h 383"/>
                <a:gd name="T98" fmla="*/ 236 w 439"/>
                <a:gd name="T99" fmla="*/ 34 h 383"/>
                <a:gd name="T100" fmla="*/ 220 w 439"/>
                <a:gd name="T101" fmla="*/ 59 h 383"/>
                <a:gd name="T102" fmla="*/ 208 w 439"/>
                <a:gd name="T103" fmla="*/ 55 h 383"/>
                <a:gd name="T104" fmla="*/ 192 w 439"/>
                <a:gd name="T105" fmla="*/ 59 h 383"/>
                <a:gd name="T106" fmla="*/ 166 w 439"/>
                <a:gd name="T107" fmla="*/ 44 h 383"/>
                <a:gd name="T108" fmla="*/ 145 w 439"/>
                <a:gd name="T109" fmla="*/ 69 h 383"/>
                <a:gd name="T110" fmla="*/ 145 w 439"/>
                <a:gd name="T111" fmla="*/ 79 h 383"/>
                <a:gd name="T112" fmla="*/ 186 w 439"/>
                <a:gd name="T113" fmla="*/ 101 h 383"/>
                <a:gd name="T114" fmla="*/ 196 w 439"/>
                <a:gd name="T115" fmla="*/ 118 h 383"/>
                <a:gd name="T116" fmla="*/ 166 w 439"/>
                <a:gd name="T117" fmla="*/ 129 h 383"/>
                <a:gd name="T118" fmla="*/ 121 w 439"/>
                <a:gd name="T119" fmla="*/ 128 h 383"/>
                <a:gd name="T120" fmla="*/ 121 w 439"/>
                <a:gd name="T121" fmla="*/ 128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9" h="383">
                  <a:moveTo>
                    <a:pt x="121" y="128"/>
                  </a:moveTo>
                  <a:lnTo>
                    <a:pt x="111" y="158"/>
                  </a:lnTo>
                  <a:lnTo>
                    <a:pt x="92" y="164"/>
                  </a:lnTo>
                  <a:lnTo>
                    <a:pt x="51" y="158"/>
                  </a:lnTo>
                  <a:lnTo>
                    <a:pt x="43" y="168"/>
                  </a:lnTo>
                  <a:lnTo>
                    <a:pt x="20" y="160"/>
                  </a:lnTo>
                  <a:lnTo>
                    <a:pt x="0" y="189"/>
                  </a:lnTo>
                  <a:lnTo>
                    <a:pt x="9" y="197"/>
                  </a:lnTo>
                  <a:lnTo>
                    <a:pt x="9" y="216"/>
                  </a:lnTo>
                  <a:lnTo>
                    <a:pt x="19" y="232"/>
                  </a:lnTo>
                  <a:lnTo>
                    <a:pt x="59" y="220"/>
                  </a:lnTo>
                  <a:lnTo>
                    <a:pt x="72" y="230"/>
                  </a:lnTo>
                  <a:lnTo>
                    <a:pt x="53" y="308"/>
                  </a:lnTo>
                  <a:lnTo>
                    <a:pt x="77" y="332"/>
                  </a:lnTo>
                  <a:lnTo>
                    <a:pt x="70" y="377"/>
                  </a:lnTo>
                  <a:lnTo>
                    <a:pt x="94" y="379"/>
                  </a:lnTo>
                  <a:lnTo>
                    <a:pt x="120" y="355"/>
                  </a:lnTo>
                  <a:lnTo>
                    <a:pt x="131" y="361"/>
                  </a:lnTo>
                  <a:lnTo>
                    <a:pt x="182" y="382"/>
                  </a:lnTo>
                  <a:lnTo>
                    <a:pt x="190" y="377"/>
                  </a:lnTo>
                  <a:lnTo>
                    <a:pt x="192" y="360"/>
                  </a:lnTo>
                  <a:lnTo>
                    <a:pt x="202" y="351"/>
                  </a:lnTo>
                  <a:lnTo>
                    <a:pt x="272" y="305"/>
                  </a:lnTo>
                  <a:lnTo>
                    <a:pt x="284" y="319"/>
                  </a:lnTo>
                  <a:lnTo>
                    <a:pt x="327" y="332"/>
                  </a:lnTo>
                  <a:lnTo>
                    <a:pt x="351" y="301"/>
                  </a:lnTo>
                  <a:lnTo>
                    <a:pt x="362" y="308"/>
                  </a:lnTo>
                  <a:lnTo>
                    <a:pt x="379" y="308"/>
                  </a:lnTo>
                  <a:lnTo>
                    <a:pt x="379" y="299"/>
                  </a:lnTo>
                  <a:lnTo>
                    <a:pt x="402" y="291"/>
                  </a:lnTo>
                  <a:lnTo>
                    <a:pt x="402" y="285"/>
                  </a:lnTo>
                  <a:lnTo>
                    <a:pt x="410" y="275"/>
                  </a:lnTo>
                  <a:lnTo>
                    <a:pt x="415" y="276"/>
                  </a:lnTo>
                  <a:lnTo>
                    <a:pt x="438" y="255"/>
                  </a:lnTo>
                  <a:lnTo>
                    <a:pt x="420" y="221"/>
                  </a:lnTo>
                  <a:lnTo>
                    <a:pt x="429" y="175"/>
                  </a:lnTo>
                  <a:lnTo>
                    <a:pt x="417" y="160"/>
                  </a:lnTo>
                  <a:lnTo>
                    <a:pt x="385" y="170"/>
                  </a:lnTo>
                  <a:lnTo>
                    <a:pt x="381" y="164"/>
                  </a:lnTo>
                  <a:lnTo>
                    <a:pt x="417" y="125"/>
                  </a:lnTo>
                  <a:lnTo>
                    <a:pt x="402" y="59"/>
                  </a:lnTo>
                  <a:lnTo>
                    <a:pt x="377" y="78"/>
                  </a:lnTo>
                  <a:lnTo>
                    <a:pt x="355" y="55"/>
                  </a:lnTo>
                  <a:lnTo>
                    <a:pt x="334" y="27"/>
                  </a:lnTo>
                  <a:lnTo>
                    <a:pt x="333" y="10"/>
                  </a:lnTo>
                  <a:lnTo>
                    <a:pt x="318" y="8"/>
                  </a:lnTo>
                  <a:lnTo>
                    <a:pt x="301" y="13"/>
                  </a:lnTo>
                  <a:lnTo>
                    <a:pt x="274" y="0"/>
                  </a:lnTo>
                  <a:lnTo>
                    <a:pt x="260" y="31"/>
                  </a:lnTo>
                  <a:lnTo>
                    <a:pt x="236" y="34"/>
                  </a:lnTo>
                  <a:lnTo>
                    <a:pt x="220" y="59"/>
                  </a:lnTo>
                  <a:lnTo>
                    <a:pt x="208" y="55"/>
                  </a:lnTo>
                  <a:lnTo>
                    <a:pt x="192" y="59"/>
                  </a:lnTo>
                  <a:lnTo>
                    <a:pt x="166" y="44"/>
                  </a:lnTo>
                  <a:lnTo>
                    <a:pt x="145" y="69"/>
                  </a:lnTo>
                  <a:lnTo>
                    <a:pt x="145" y="79"/>
                  </a:lnTo>
                  <a:lnTo>
                    <a:pt x="186" y="101"/>
                  </a:lnTo>
                  <a:lnTo>
                    <a:pt x="196" y="118"/>
                  </a:lnTo>
                  <a:lnTo>
                    <a:pt x="166" y="129"/>
                  </a:lnTo>
                  <a:lnTo>
                    <a:pt x="121" y="128"/>
                  </a:lnTo>
                  <a:lnTo>
                    <a:pt x="121" y="128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" name="浙江">
              <a:hlinkClick r:id="" action="ppaction://macro?name=Slide1.浙江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869746" y="4404946"/>
              <a:ext cx="357957" cy="442307"/>
            </a:xfrm>
            <a:custGeom>
              <a:avLst/>
              <a:gdLst>
                <a:gd name="T0" fmla="*/ 197 w 274"/>
                <a:gd name="T1" fmla="*/ 303 h 320"/>
                <a:gd name="T2" fmla="*/ 156 w 274"/>
                <a:gd name="T3" fmla="*/ 319 h 320"/>
                <a:gd name="T4" fmla="*/ 133 w 274"/>
                <a:gd name="T5" fmla="*/ 295 h 320"/>
                <a:gd name="T6" fmla="*/ 115 w 274"/>
                <a:gd name="T7" fmla="*/ 316 h 320"/>
                <a:gd name="T8" fmla="*/ 90 w 274"/>
                <a:gd name="T9" fmla="*/ 316 h 320"/>
                <a:gd name="T10" fmla="*/ 79 w 274"/>
                <a:gd name="T11" fmla="*/ 292 h 320"/>
                <a:gd name="T12" fmla="*/ 66 w 274"/>
                <a:gd name="T13" fmla="*/ 260 h 320"/>
                <a:gd name="T14" fmla="*/ 42 w 274"/>
                <a:gd name="T15" fmla="*/ 255 h 320"/>
                <a:gd name="T16" fmla="*/ 16 w 274"/>
                <a:gd name="T17" fmla="*/ 207 h 320"/>
                <a:gd name="T18" fmla="*/ 0 w 274"/>
                <a:gd name="T19" fmla="*/ 183 h 320"/>
                <a:gd name="T20" fmla="*/ 10 w 274"/>
                <a:gd name="T21" fmla="*/ 171 h 320"/>
                <a:gd name="T22" fmla="*/ 16 w 274"/>
                <a:gd name="T23" fmla="*/ 166 h 320"/>
                <a:gd name="T24" fmla="*/ 43 w 274"/>
                <a:gd name="T25" fmla="*/ 128 h 320"/>
                <a:gd name="T26" fmla="*/ 42 w 274"/>
                <a:gd name="T27" fmla="*/ 96 h 320"/>
                <a:gd name="T28" fmla="*/ 51 w 274"/>
                <a:gd name="T29" fmla="*/ 83 h 320"/>
                <a:gd name="T30" fmla="*/ 72 w 274"/>
                <a:gd name="T31" fmla="*/ 79 h 320"/>
                <a:gd name="T32" fmla="*/ 79 w 274"/>
                <a:gd name="T33" fmla="*/ 70 h 320"/>
                <a:gd name="T34" fmla="*/ 71 w 274"/>
                <a:gd name="T35" fmla="*/ 55 h 320"/>
                <a:gd name="T36" fmla="*/ 82 w 274"/>
                <a:gd name="T37" fmla="*/ 41 h 320"/>
                <a:gd name="T38" fmla="*/ 82 w 274"/>
                <a:gd name="T39" fmla="*/ 11 h 320"/>
                <a:gd name="T40" fmla="*/ 97 w 274"/>
                <a:gd name="T41" fmla="*/ 4 h 320"/>
                <a:gd name="T42" fmla="*/ 123 w 274"/>
                <a:gd name="T43" fmla="*/ 20 h 320"/>
                <a:gd name="T44" fmla="*/ 155 w 274"/>
                <a:gd name="T45" fmla="*/ 25 h 320"/>
                <a:gd name="T46" fmla="*/ 176 w 274"/>
                <a:gd name="T47" fmla="*/ 0 h 320"/>
                <a:gd name="T48" fmla="*/ 201 w 274"/>
                <a:gd name="T49" fmla="*/ 22 h 320"/>
                <a:gd name="T50" fmla="*/ 190 w 274"/>
                <a:gd name="T51" fmla="*/ 30 h 320"/>
                <a:gd name="T52" fmla="*/ 177 w 274"/>
                <a:gd name="T53" fmla="*/ 50 h 320"/>
                <a:gd name="T54" fmla="*/ 156 w 274"/>
                <a:gd name="T55" fmla="*/ 55 h 320"/>
                <a:gd name="T56" fmla="*/ 149 w 274"/>
                <a:gd name="T57" fmla="*/ 61 h 320"/>
                <a:gd name="T58" fmla="*/ 168 w 274"/>
                <a:gd name="T59" fmla="*/ 73 h 320"/>
                <a:gd name="T60" fmla="*/ 206 w 274"/>
                <a:gd name="T61" fmla="*/ 55 h 320"/>
                <a:gd name="T62" fmla="*/ 267 w 274"/>
                <a:gd name="T63" fmla="*/ 81 h 320"/>
                <a:gd name="T64" fmla="*/ 273 w 274"/>
                <a:gd name="T65" fmla="*/ 133 h 320"/>
                <a:gd name="T66" fmla="*/ 249 w 274"/>
                <a:gd name="T67" fmla="*/ 133 h 320"/>
                <a:gd name="T68" fmla="*/ 247 w 274"/>
                <a:gd name="T69" fmla="*/ 148 h 320"/>
                <a:gd name="T70" fmla="*/ 260 w 274"/>
                <a:gd name="T71" fmla="*/ 170 h 320"/>
                <a:gd name="T72" fmla="*/ 249 w 274"/>
                <a:gd name="T73" fmla="*/ 183 h 320"/>
                <a:gd name="T74" fmla="*/ 261 w 274"/>
                <a:gd name="T75" fmla="*/ 204 h 320"/>
                <a:gd name="T76" fmla="*/ 241 w 274"/>
                <a:gd name="T77" fmla="*/ 228 h 320"/>
                <a:gd name="T78" fmla="*/ 232 w 274"/>
                <a:gd name="T79" fmla="*/ 215 h 320"/>
                <a:gd name="T80" fmla="*/ 202 w 274"/>
                <a:gd name="T81" fmla="*/ 292 h 320"/>
                <a:gd name="T82" fmla="*/ 197 w 274"/>
                <a:gd name="T83" fmla="*/ 303 h 320"/>
                <a:gd name="T84" fmla="*/ 197 w 274"/>
                <a:gd name="T85" fmla="*/ 30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320">
                  <a:moveTo>
                    <a:pt x="197" y="303"/>
                  </a:moveTo>
                  <a:lnTo>
                    <a:pt x="156" y="319"/>
                  </a:lnTo>
                  <a:lnTo>
                    <a:pt x="133" y="295"/>
                  </a:lnTo>
                  <a:lnTo>
                    <a:pt x="115" y="316"/>
                  </a:lnTo>
                  <a:lnTo>
                    <a:pt x="90" y="316"/>
                  </a:lnTo>
                  <a:lnTo>
                    <a:pt x="79" y="292"/>
                  </a:lnTo>
                  <a:lnTo>
                    <a:pt x="66" y="260"/>
                  </a:lnTo>
                  <a:lnTo>
                    <a:pt x="42" y="255"/>
                  </a:lnTo>
                  <a:lnTo>
                    <a:pt x="16" y="207"/>
                  </a:lnTo>
                  <a:lnTo>
                    <a:pt x="0" y="183"/>
                  </a:lnTo>
                  <a:lnTo>
                    <a:pt x="10" y="171"/>
                  </a:lnTo>
                  <a:lnTo>
                    <a:pt x="16" y="166"/>
                  </a:lnTo>
                  <a:lnTo>
                    <a:pt x="43" y="128"/>
                  </a:lnTo>
                  <a:lnTo>
                    <a:pt x="42" y="96"/>
                  </a:lnTo>
                  <a:lnTo>
                    <a:pt x="51" y="83"/>
                  </a:lnTo>
                  <a:lnTo>
                    <a:pt x="72" y="79"/>
                  </a:lnTo>
                  <a:lnTo>
                    <a:pt x="79" y="70"/>
                  </a:lnTo>
                  <a:lnTo>
                    <a:pt x="71" y="55"/>
                  </a:lnTo>
                  <a:lnTo>
                    <a:pt x="82" y="41"/>
                  </a:lnTo>
                  <a:lnTo>
                    <a:pt x="82" y="11"/>
                  </a:lnTo>
                  <a:lnTo>
                    <a:pt x="97" y="4"/>
                  </a:lnTo>
                  <a:lnTo>
                    <a:pt x="123" y="20"/>
                  </a:lnTo>
                  <a:lnTo>
                    <a:pt x="155" y="25"/>
                  </a:lnTo>
                  <a:lnTo>
                    <a:pt x="176" y="0"/>
                  </a:lnTo>
                  <a:lnTo>
                    <a:pt x="201" y="22"/>
                  </a:lnTo>
                  <a:lnTo>
                    <a:pt x="190" y="30"/>
                  </a:lnTo>
                  <a:lnTo>
                    <a:pt x="177" y="50"/>
                  </a:lnTo>
                  <a:lnTo>
                    <a:pt x="156" y="55"/>
                  </a:lnTo>
                  <a:lnTo>
                    <a:pt x="149" y="61"/>
                  </a:lnTo>
                  <a:lnTo>
                    <a:pt x="168" y="73"/>
                  </a:lnTo>
                  <a:lnTo>
                    <a:pt x="206" y="55"/>
                  </a:lnTo>
                  <a:lnTo>
                    <a:pt x="267" y="81"/>
                  </a:lnTo>
                  <a:lnTo>
                    <a:pt x="273" y="133"/>
                  </a:lnTo>
                  <a:lnTo>
                    <a:pt x="249" y="133"/>
                  </a:lnTo>
                  <a:lnTo>
                    <a:pt x="247" y="148"/>
                  </a:lnTo>
                  <a:lnTo>
                    <a:pt x="260" y="170"/>
                  </a:lnTo>
                  <a:lnTo>
                    <a:pt x="249" y="183"/>
                  </a:lnTo>
                  <a:lnTo>
                    <a:pt x="261" y="204"/>
                  </a:lnTo>
                  <a:lnTo>
                    <a:pt x="241" y="228"/>
                  </a:lnTo>
                  <a:lnTo>
                    <a:pt x="232" y="215"/>
                  </a:lnTo>
                  <a:lnTo>
                    <a:pt x="202" y="292"/>
                  </a:lnTo>
                  <a:lnTo>
                    <a:pt x="197" y="303"/>
                  </a:lnTo>
                  <a:lnTo>
                    <a:pt x="197" y="303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" name="安徽">
              <a:hlinkClick r:id="" action="ppaction://macro?name=Slide1.安徽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536239" y="4060858"/>
              <a:ext cx="456704" cy="574305"/>
            </a:xfrm>
            <a:custGeom>
              <a:avLst/>
              <a:gdLst>
                <a:gd name="T0" fmla="*/ 82 w 343"/>
                <a:gd name="T1" fmla="*/ 0 h 408"/>
                <a:gd name="T2" fmla="*/ 142 w 343"/>
                <a:gd name="T3" fmla="*/ 35 h 408"/>
                <a:gd name="T4" fmla="*/ 188 w 343"/>
                <a:gd name="T5" fmla="*/ 55 h 408"/>
                <a:gd name="T6" fmla="*/ 210 w 343"/>
                <a:gd name="T7" fmla="*/ 59 h 408"/>
                <a:gd name="T8" fmla="*/ 221 w 343"/>
                <a:gd name="T9" fmla="*/ 108 h 408"/>
                <a:gd name="T10" fmla="*/ 258 w 343"/>
                <a:gd name="T11" fmla="*/ 129 h 408"/>
                <a:gd name="T12" fmla="*/ 285 w 343"/>
                <a:gd name="T13" fmla="*/ 112 h 408"/>
                <a:gd name="T14" fmla="*/ 295 w 343"/>
                <a:gd name="T15" fmla="*/ 141 h 408"/>
                <a:gd name="T16" fmla="*/ 261 w 343"/>
                <a:gd name="T17" fmla="*/ 159 h 408"/>
                <a:gd name="T18" fmla="*/ 248 w 343"/>
                <a:gd name="T19" fmla="*/ 184 h 408"/>
                <a:gd name="T20" fmla="*/ 285 w 343"/>
                <a:gd name="T21" fmla="*/ 220 h 408"/>
                <a:gd name="T22" fmla="*/ 342 w 343"/>
                <a:gd name="T23" fmla="*/ 247 h 408"/>
                <a:gd name="T24" fmla="*/ 331 w 343"/>
                <a:gd name="T25" fmla="*/ 291 h 408"/>
                <a:gd name="T26" fmla="*/ 332 w 343"/>
                <a:gd name="T27" fmla="*/ 315 h 408"/>
                <a:gd name="T28" fmla="*/ 302 w 343"/>
                <a:gd name="T29" fmla="*/ 332 h 408"/>
                <a:gd name="T30" fmla="*/ 276 w 343"/>
                <a:gd name="T31" fmla="*/ 402 h 408"/>
                <a:gd name="T32" fmla="*/ 256 w 343"/>
                <a:gd name="T33" fmla="*/ 394 h 408"/>
                <a:gd name="T34" fmla="*/ 200 w 343"/>
                <a:gd name="T35" fmla="*/ 376 h 408"/>
                <a:gd name="T36" fmla="*/ 157 w 343"/>
                <a:gd name="T37" fmla="*/ 401 h 408"/>
                <a:gd name="T38" fmla="*/ 169 w 343"/>
                <a:gd name="T39" fmla="*/ 369 h 408"/>
                <a:gd name="T40" fmla="*/ 120 w 343"/>
                <a:gd name="T41" fmla="*/ 386 h 408"/>
                <a:gd name="T42" fmla="*/ 96 w 343"/>
                <a:gd name="T43" fmla="*/ 299 h 408"/>
                <a:gd name="T44" fmla="*/ 75 w 343"/>
                <a:gd name="T45" fmla="*/ 286 h 408"/>
                <a:gd name="T46" fmla="*/ 56 w 343"/>
                <a:gd name="T47" fmla="*/ 242 h 408"/>
                <a:gd name="T48" fmla="*/ 78 w 343"/>
                <a:gd name="T49" fmla="*/ 212 h 408"/>
                <a:gd name="T50" fmla="*/ 68 w 343"/>
                <a:gd name="T51" fmla="*/ 171 h 408"/>
                <a:gd name="T52" fmla="*/ 21 w 343"/>
                <a:gd name="T53" fmla="*/ 168 h 408"/>
                <a:gd name="T54" fmla="*/ 21 w 343"/>
                <a:gd name="T55" fmla="*/ 127 h 408"/>
                <a:gd name="T56" fmla="*/ 39 w 343"/>
                <a:gd name="T57" fmla="*/ 92 h 408"/>
                <a:gd name="T58" fmla="*/ 46 w 343"/>
                <a:gd name="T59" fmla="*/ 51 h 408"/>
                <a:gd name="T60" fmla="*/ 75 w 343"/>
                <a:gd name="T61" fmla="*/ 75 h 408"/>
                <a:gd name="T62" fmla="*/ 104 w 343"/>
                <a:gd name="T63" fmla="*/ 52 h 408"/>
                <a:gd name="T64" fmla="*/ 75 w 343"/>
                <a:gd name="T65" fmla="*/ 20 h 408"/>
                <a:gd name="T66" fmla="*/ 70 w 343"/>
                <a:gd name="T67" fmla="*/ 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3" h="408">
                  <a:moveTo>
                    <a:pt x="70" y="3"/>
                  </a:moveTo>
                  <a:lnTo>
                    <a:pt x="82" y="0"/>
                  </a:lnTo>
                  <a:lnTo>
                    <a:pt x="123" y="16"/>
                  </a:lnTo>
                  <a:lnTo>
                    <a:pt x="142" y="35"/>
                  </a:lnTo>
                  <a:lnTo>
                    <a:pt x="174" y="44"/>
                  </a:lnTo>
                  <a:lnTo>
                    <a:pt x="188" y="55"/>
                  </a:lnTo>
                  <a:lnTo>
                    <a:pt x="206" y="52"/>
                  </a:lnTo>
                  <a:lnTo>
                    <a:pt x="210" y="59"/>
                  </a:lnTo>
                  <a:lnTo>
                    <a:pt x="204" y="99"/>
                  </a:lnTo>
                  <a:lnTo>
                    <a:pt x="221" y="108"/>
                  </a:lnTo>
                  <a:lnTo>
                    <a:pt x="231" y="123"/>
                  </a:lnTo>
                  <a:lnTo>
                    <a:pt x="258" y="129"/>
                  </a:lnTo>
                  <a:lnTo>
                    <a:pt x="268" y="111"/>
                  </a:lnTo>
                  <a:lnTo>
                    <a:pt x="285" y="112"/>
                  </a:lnTo>
                  <a:lnTo>
                    <a:pt x="297" y="127"/>
                  </a:lnTo>
                  <a:lnTo>
                    <a:pt x="295" y="141"/>
                  </a:lnTo>
                  <a:lnTo>
                    <a:pt x="261" y="145"/>
                  </a:lnTo>
                  <a:lnTo>
                    <a:pt x="261" y="159"/>
                  </a:lnTo>
                  <a:lnTo>
                    <a:pt x="261" y="170"/>
                  </a:lnTo>
                  <a:lnTo>
                    <a:pt x="248" y="184"/>
                  </a:lnTo>
                  <a:lnTo>
                    <a:pt x="258" y="200"/>
                  </a:lnTo>
                  <a:lnTo>
                    <a:pt x="285" y="220"/>
                  </a:lnTo>
                  <a:lnTo>
                    <a:pt x="287" y="242"/>
                  </a:lnTo>
                  <a:lnTo>
                    <a:pt x="342" y="247"/>
                  </a:lnTo>
                  <a:lnTo>
                    <a:pt x="342" y="277"/>
                  </a:lnTo>
                  <a:lnTo>
                    <a:pt x="331" y="291"/>
                  </a:lnTo>
                  <a:lnTo>
                    <a:pt x="339" y="306"/>
                  </a:lnTo>
                  <a:lnTo>
                    <a:pt x="332" y="315"/>
                  </a:lnTo>
                  <a:lnTo>
                    <a:pt x="311" y="319"/>
                  </a:lnTo>
                  <a:lnTo>
                    <a:pt x="302" y="332"/>
                  </a:lnTo>
                  <a:lnTo>
                    <a:pt x="303" y="364"/>
                  </a:lnTo>
                  <a:lnTo>
                    <a:pt x="276" y="402"/>
                  </a:lnTo>
                  <a:lnTo>
                    <a:pt x="270" y="407"/>
                  </a:lnTo>
                  <a:lnTo>
                    <a:pt x="256" y="394"/>
                  </a:lnTo>
                  <a:lnTo>
                    <a:pt x="216" y="394"/>
                  </a:lnTo>
                  <a:lnTo>
                    <a:pt x="200" y="376"/>
                  </a:lnTo>
                  <a:lnTo>
                    <a:pt x="169" y="406"/>
                  </a:lnTo>
                  <a:lnTo>
                    <a:pt x="157" y="401"/>
                  </a:lnTo>
                  <a:lnTo>
                    <a:pt x="171" y="377"/>
                  </a:lnTo>
                  <a:lnTo>
                    <a:pt x="169" y="369"/>
                  </a:lnTo>
                  <a:lnTo>
                    <a:pt x="157" y="366"/>
                  </a:lnTo>
                  <a:lnTo>
                    <a:pt x="120" y="386"/>
                  </a:lnTo>
                  <a:lnTo>
                    <a:pt x="85" y="319"/>
                  </a:lnTo>
                  <a:lnTo>
                    <a:pt x="96" y="299"/>
                  </a:lnTo>
                  <a:lnTo>
                    <a:pt x="93" y="291"/>
                  </a:lnTo>
                  <a:lnTo>
                    <a:pt x="75" y="286"/>
                  </a:lnTo>
                  <a:lnTo>
                    <a:pt x="43" y="267"/>
                  </a:lnTo>
                  <a:lnTo>
                    <a:pt x="56" y="242"/>
                  </a:lnTo>
                  <a:lnTo>
                    <a:pt x="75" y="233"/>
                  </a:lnTo>
                  <a:lnTo>
                    <a:pt x="78" y="212"/>
                  </a:lnTo>
                  <a:lnTo>
                    <a:pt x="72" y="175"/>
                  </a:lnTo>
                  <a:lnTo>
                    <a:pt x="68" y="171"/>
                  </a:lnTo>
                  <a:lnTo>
                    <a:pt x="49" y="190"/>
                  </a:lnTo>
                  <a:lnTo>
                    <a:pt x="21" y="168"/>
                  </a:lnTo>
                  <a:lnTo>
                    <a:pt x="0" y="142"/>
                  </a:lnTo>
                  <a:lnTo>
                    <a:pt x="21" y="127"/>
                  </a:lnTo>
                  <a:lnTo>
                    <a:pt x="27" y="102"/>
                  </a:lnTo>
                  <a:lnTo>
                    <a:pt x="39" y="92"/>
                  </a:lnTo>
                  <a:lnTo>
                    <a:pt x="37" y="57"/>
                  </a:lnTo>
                  <a:lnTo>
                    <a:pt x="46" y="51"/>
                  </a:lnTo>
                  <a:lnTo>
                    <a:pt x="63" y="61"/>
                  </a:lnTo>
                  <a:lnTo>
                    <a:pt x="75" y="75"/>
                  </a:lnTo>
                  <a:lnTo>
                    <a:pt x="96" y="61"/>
                  </a:lnTo>
                  <a:lnTo>
                    <a:pt x="104" y="52"/>
                  </a:lnTo>
                  <a:lnTo>
                    <a:pt x="100" y="35"/>
                  </a:lnTo>
                  <a:lnTo>
                    <a:pt x="75" y="20"/>
                  </a:lnTo>
                  <a:lnTo>
                    <a:pt x="70" y="3"/>
                  </a:lnTo>
                  <a:lnTo>
                    <a:pt x="70" y="3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江苏">
              <a:hlinkClick r:id="" action="ppaction://macro?name=Slide1.江苏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652465" y="3994592"/>
              <a:ext cx="530765" cy="439991"/>
            </a:xfrm>
            <a:custGeom>
              <a:avLst/>
              <a:gdLst>
                <a:gd name="T0" fmla="*/ 375 w 404"/>
                <a:gd name="T1" fmla="*/ 255 h 323"/>
                <a:gd name="T2" fmla="*/ 365 w 404"/>
                <a:gd name="T3" fmla="*/ 282 h 323"/>
                <a:gd name="T4" fmla="*/ 354 w 404"/>
                <a:gd name="T5" fmla="*/ 297 h 323"/>
                <a:gd name="T6" fmla="*/ 333 w 404"/>
                <a:gd name="T7" fmla="*/ 322 h 323"/>
                <a:gd name="T8" fmla="*/ 301 w 404"/>
                <a:gd name="T9" fmla="*/ 317 h 323"/>
                <a:gd name="T10" fmla="*/ 275 w 404"/>
                <a:gd name="T11" fmla="*/ 301 h 323"/>
                <a:gd name="T12" fmla="*/ 260 w 404"/>
                <a:gd name="T13" fmla="*/ 308 h 323"/>
                <a:gd name="T14" fmla="*/ 205 w 404"/>
                <a:gd name="T15" fmla="*/ 303 h 323"/>
                <a:gd name="T16" fmla="*/ 203 w 404"/>
                <a:gd name="T17" fmla="*/ 281 h 323"/>
                <a:gd name="T18" fmla="*/ 176 w 404"/>
                <a:gd name="T19" fmla="*/ 261 h 323"/>
                <a:gd name="T20" fmla="*/ 166 w 404"/>
                <a:gd name="T21" fmla="*/ 245 h 323"/>
                <a:gd name="T22" fmla="*/ 179 w 404"/>
                <a:gd name="T23" fmla="*/ 231 h 323"/>
                <a:gd name="T24" fmla="*/ 179 w 404"/>
                <a:gd name="T25" fmla="*/ 220 h 323"/>
                <a:gd name="T26" fmla="*/ 179 w 404"/>
                <a:gd name="T27" fmla="*/ 206 h 323"/>
                <a:gd name="T28" fmla="*/ 213 w 404"/>
                <a:gd name="T29" fmla="*/ 202 h 323"/>
                <a:gd name="T30" fmla="*/ 215 w 404"/>
                <a:gd name="T31" fmla="*/ 188 h 323"/>
                <a:gd name="T32" fmla="*/ 203 w 404"/>
                <a:gd name="T33" fmla="*/ 173 h 323"/>
                <a:gd name="T34" fmla="*/ 186 w 404"/>
                <a:gd name="T35" fmla="*/ 172 h 323"/>
                <a:gd name="T36" fmla="*/ 176 w 404"/>
                <a:gd name="T37" fmla="*/ 190 h 323"/>
                <a:gd name="T38" fmla="*/ 149 w 404"/>
                <a:gd name="T39" fmla="*/ 184 h 323"/>
                <a:gd name="T40" fmla="*/ 139 w 404"/>
                <a:gd name="T41" fmla="*/ 169 h 323"/>
                <a:gd name="T42" fmla="*/ 122 w 404"/>
                <a:gd name="T43" fmla="*/ 160 h 323"/>
                <a:gd name="T44" fmla="*/ 128 w 404"/>
                <a:gd name="T45" fmla="*/ 120 h 323"/>
                <a:gd name="T46" fmla="*/ 124 w 404"/>
                <a:gd name="T47" fmla="*/ 113 h 323"/>
                <a:gd name="T48" fmla="*/ 106 w 404"/>
                <a:gd name="T49" fmla="*/ 116 h 323"/>
                <a:gd name="T50" fmla="*/ 92 w 404"/>
                <a:gd name="T51" fmla="*/ 105 h 323"/>
                <a:gd name="T52" fmla="*/ 60 w 404"/>
                <a:gd name="T53" fmla="*/ 96 h 323"/>
                <a:gd name="T54" fmla="*/ 41 w 404"/>
                <a:gd name="T55" fmla="*/ 77 h 323"/>
                <a:gd name="T56" fmla="*/ 0 w 404"/>
                <a:gd name="T57" fmla="*/ 61 h 323"/>
                <a:gd name="T58" fmla="*/ 3 w 404"/>
                <a:gd name="T59" fmla="*/ 42 h 323"/>
                <a:gd name="T60" fmla="*/ 20 w 404"/>
                <a:gd name="T61" fmla="*/ 35 h 323"/>
                <a:gd name="T62" fmla="*/ 50 w 404"/>
                <a:gd name="T63" fmla="*/ 61 h 323"/>
                <a:gd name="T64" fmla="*/ 60 w 404"/>
                <a:gd name="T65" fmla="*/ 61 h 323"/>
                <a:gd name="T66" fmla="*/ 87 w 404"/>
                <a:gd name="T67" fmla="*/ 57 h 323"/>
                <a:gd name="T68" fmla="*/ 103 w 404"/>
                <a:gd name="T69" fmla="*/ 45 h 323"/>
                <a:gd name="T70" fmla="*/ 125 w 404"/>
                <a:gd name="T71" fmla="*/ 62 h 323"/>
                <a:gd name="T72" fmla="*/ 134 w 404"/>
                <a:gd name="T73" fmla="*/ 46 h 323"/>
                <a:gd name="T74" fmla="*/ 138 w 404"/>
                <a:gd name="T75" fmla="*/ 36 h 323"/>
                <a:gd name="T76" fmla="*/ 156 w 404"/>
                <a:gd name="T77" fmla="*/ 26 h 323"/>
                <a:gd name="T78" fmla="*/ 161 w 404"/>
                <a:gd name="T79" fmla="*/ 4 h 323"/>
                <a:gd name="T80" fmla="*/ 179 w 404"/>
                <a:gd name="T81" fmla="*/ 0 h 323"/>
                <a:gd name="T82" fmla="*/ 226 w 404"/>
                <a:gd name="T83" fmla="*/ 31 h 323"/>
                <a:gd name="T84" fmla="*/ 258 w 404"/>
                <a:gd name="T85" fmla="*/ 45 h 323"/>
                <a:gd name="T86" fmla="*/ 322 w 404"/>
                <a:gd name="T87" fmla="*/ 150 h 323"/>
                <a:gd name="T88" fmla="*/ 319 w 404"/>
                <a:gd name="T89" fmla="*/ 161 h 323"/>
                <a:gd name="T90" fmla="*/ 362 w 404"/>
                <a:gd name="T91" fmla="*/ 181 h 323"/>
                <a:gd name="T92" fmla="*/ 374 w 404"/>
                <a:gd name="T93" fmla="*/ 198 h 323"/>
                <a:gd name="T94" fmla="*/ 393 w 404"/>
                <a:gd name="T95" fmla="*/ 208 h 323"/>
                <a:gd name="T96" fmla="*/ 403 w 404"/>
                <a:gd name="T97" fmla="*/ 227 h 323"/>
                <a:gd name="T98" fmla="*/ 389 w 404"/>
                <a:gd name="T99" fmla="*/ 232 h 323"/>
                <a:gd name="T100" fmla="*/ 368 w 404"/>
                <a:gd name="T101" fmla="*/ 226 h 323"/>
                <a:gd name="T102" fmla="*/ 338 w 404"/>
                <a:gd name="T103" fmla="*/ 226 h 323"/>
                <a:gd name="T104" fmla="*/ 311 w 404"/>
                <a:gd name="T105" fmla="*/ 216 h 323"/>
                <a:gd name="T106" fmla="*/ 298 w 404"/>
                <a:gd name="T107" fmla="*/ 226 h 323"/>
                <a:gd name="T108" fmla="*/ 325 w 404"/>
                <a:gd name="T109" fmla="*/ 232 h 323"/>
                <a:gd name="T110" fmla="*/ 349 w 404"/>
                <a:gd name="T111" fmla="*/ 243 h 323"/>
                <a:gd name="T112" fmla="*/ 375 w 404"/>
                <a:gd name="T113" fmla="*/ 255 h 323"/>
                <a:gd name="T114" fmla="*/ 375 w 404"/>
                <a:gd name="T115" fmla="*/ 255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4" h="323">
                  <a:moveTo>
                    <a:pt x="375" y="255"/>
                  </a:moveTo>
                  <a:lnTo>
                    <a:pt x="365" y="282"/>
                  </a:lnTo>
                  <a:lnTo>
                    <a:pt x="354" y="297"/>
                  </a:lnTo>
                  <a:lnTo>
                    <a:pt x="333" y="322"/>
                  </a:lnTo>
                  <a:lnTo>
                    <a:pt x="301" y="317"/>
                  </a:lnTo>
                  <a:lnTo>
                    <a:pt x="275" y="301"/>
                  </a:lnTo>
                  <a:lnTo>
                    <a:pt x="260" y="308"/>
                  </a:lnTo>
                  <a:lnTo>
                    <a:pt x="205" y="303"/>
                  </a:lnTo>
                  <a:lnTo>
                    <a:pt x="203" y="281"/>
                  </a:lnTo>
                  <a:lnTo>
                    <a:pt x="176" y="261"/>
                  </a:lnTo>
                  <a:lnTo>
                    <a:pt x="166" y="245"/>
                  </a:lnTo>
                  <a:lnTo>
                    <a:pt x="179" y="231"/>
                  </a:lnTo>
                  <a:lnTo>
                    <a:pt x="179" y="220"/>
                  </a:lnTo>
                  <a:lnTo>
                    <a:pt x="179" y="206"/>
                  </a:lnTo>
                  <a:lnTo>
                    <a:pt x="213" y="202"/>
                  </a:lnTo>
                  <a:lnTo>
                    <a:pt x="215" y="188"/>
                  </a:lnTo>
                  <a:lnTo>
                    <a:pt x="203" y="173"/>
                  </a:lnTo>
                  <a:lnTo>
                    <a:pt x="186" y="172"/>
                  </a:lnTo>
                  <a:lnTo>
                    <a:pt x="176" y="190"/>
                  </a:lnTo>
                  <a:lnTo>
                    <a:pt x="149" y="184"/>
                  </a:lnTo>
                  <a:lnTo>
                    <a:pt x="139" y="169"/>
                  </a:lnTo>
                  <a:lnTo>
                    <a:pt x="122" y="160"/>
                  </a:lnTo>
                  <a:lnTo>
                    <a:pt x="128" y="120"/>
                  </a:lnTo>
                  <a:lnTo>
                    <a:pt x="124" y="113"/>
                  </a:lnTo>
                  <a:lnTo>
                    <a:pt x="106" y="116"/>
                  </a:lnTo>
                  <a:lnTo>
                    <a:pt x="92" y="105"/>
                  </a:lnTo>
                  <a:lnTo>
                    <a:pt x="60" y="96"/>
                  </a:lnTo>
                  <a:lnTo>
                    <a:pt x="41" y="77"/>
                  </a:lnTo>
                  <a:lnTo>
                    <a:pt x="0" y="61"/>
                  </a:lnTo>
                  <a:lnTo>
                    <a:pt x="3" y="42"/>
                  </a:lnTo>
                  <a:lnTo>
                    <a:pt x="20" y="35"/>
                  </a:lnTo>
                  <a:lnTo>
                    <a:pt x="50" y="61"/>
                  </a:lnTo>
                  <a:lnTo>
                    <a:pt x="60" y="61"/>
                  </a:lnTo>
                  <a:lnTo>
                    <a:pt x="87" y="57"/>
                  </a:lnTo>
                  <a:lnTo>
                    <a:pt x="103" y="45"/>
                  </a:lnTo>
                  <a:lnTo>
                    <a:pt x="125" y="62"/>
                  </a:lnTo>
                  <a:lnTo>
                    <a:pt x="134" y="46"/>
                  </a:lnTo>
                  <a:lnTo>
                    <a:pt x="138" y="36"/>
                  </a:lnTo>
                  <a:lnTo>
                    <a:pt x="156" y="26"/>
                  </a:lnTo>
                  <a:lnTo>
                    <a:pt x="161" y="4"/>
                  </a:lnTo>
                  <a:lnTo>
                    <a:pt x="179" y="0"/>
                  </a:lnTo>
                  <a:lnTo>
                    <a:pt x="226" y="31"/>
                  </a:lnTo>
                  <a:lnTo>
                    <a:pt x="258" y="45"/>
                  </a:lnTo>
                  <a:lnTo>
                    <a:pt x="322" y="150"/>
                  </a:lnTo>
                  <a:lnTo>
                    <a:pt x="319" y="161"/>
                  </a:lnTo>
                  <a:lnTo>
                    <a:pt x="362" y="181"/>
                  </a:lnTo>
                  <a:lnTo>
                    <a:pt x="374" y="198"/>
                  </a:lnTo>
                  <a:lnTo>
                    <a:pt x="393" y="208"/>
                  </a:lnTo>
                  <a:lnTo>
                    <a:pt x="403" y="227"/>
                  </a:lnTo>
                  <a:lnTo>
                    <a:pt x="389" y="232"/>
                  </a:lnTo>
                  <a:lnTo>
                    <a:pt x="368" y="226"/>
                  </a:lnTo>
                  <a:lnTo>
                    <a:pt x="338" y="226"/>
                  </a:lnTo>
                  <a:lnTo>
                    <a:pt x="311" y="216"/>
                  </a:lnTo>
                  <a:lnTo>
                    <a:pt x="298" y="226"/>
                  </a:lnTo>
                  <a:lnTo>
                    <a:pt x="325" y="232"/>
                  </a:lnTo>
                  <a:lnTo>
                    <a:pt x="349" y="243"/>
                  </a:lnTo>
                  <a:lnTo>
                    <a:pt x="375" y="255"/>
                  </a:lnTo>
                  <a:lnTo>
                    <a:pt x="375" y="255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湖北">
              <a:hlinkClick r:id="" action="ppaction://macro?name=Slide1.湖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952146" y="4246277"/>
              <a:ext cx="738545" cy="488621"/>
            </a:xfrm>
            <a:custGeom>
              <a:avLst/>
              <a:gdLst>
                <a:gd name="T0" fmla="*/ 76 w 551"/>
                <a:gd name="T1" fmla="*/ 318 h 346"/>
                <a:gd name="T2" fmla="*/ 141 w 551"/>
                <a:gd name="T3" fmla="*/ 304 h 346"/>
                <a:gd name="T4" fmla="*/ 144 w 551"/>
                <a:gd name="T5" fmla="*/ 270 h 346"/>
                <a:gd name="T6" fmla="*/ 238 w 551"/>
                <a:gd name="T7" fmla="*/ 267 h 346"/>
                <a:gd name="T8" fmla="*/ 283 w 551"/>
                <a:gd name="T9" fmla="*/ 296 h 346"/>
                <a:gd name="T10" fmla="*/ 322 w 551"/>
                <a:gd name="T11" fmla="*/ 275 h 346"/>
                <a:gd name="T12" fmla="*/ 339 w 551"/>
                <a:gd name="T13" fmla="*/ 296 h 346"/>
                <a:gd name="T14" fmla="*/ 365 w 551"/>
                <a:gd name="T15" fmla="*/ 265 h 346"/>
                <a:gd name="T16" fmla="*/ 375 w 551"/>
                <a:gd name="T17" fmla="*/ 304 h 346"/>
                <a:gd name="T18" fmla="*/ 399 w 551"/>
                <a:gd name="T19" fmla="*/ 318 h 346"/>
                <a:gd name="T20" fmla="*/ 445 w 551"/>
                <a:gd name="T21" fmla="*/ 290 h 346"/>
                <a:gd name="T22" fmla="*/ 522 w 551"/>
                <a:gd name="T23" fmla="*/ 245 h 346"/>
                <a:gd name="T24" fmla="*/ 515 w 551"/>
                <a:gd name="T25" fmla="*/ 168 h 346"/>
                <a:gd name="T26" fmla="*/ 523 w 551"/>
                <a:gd name="T27" fmla="*/ 140 h 346"/>
                <a:gd name="T28" fmla="*/ 473 w 551"/>
                <a:gd name="T29" fmla="*/ 116 h 346"/>
                <a:gd name="T30" fmla="*/ 438 w 551"/>
                <a:gd name="T31" fmla="*/ 116 h 346"/>
                <a:gd name="T32" fmla="*/ 387 w 551"/>
                <a:gd name="T33" fmla="*/ 98 h 346"/>
                <a:gd name="T34" fmla="*/ 358 w 551"/>
                <a:gd name="T35" fmla="*/ 67 h 346"/>
                <a:gd name="T36" fmla="*/ 331 w 551"/>
                <a:gd name="T37" fmla="*/ 65 h 346"/>
                <a:gd name="T38" fmla="*/ 271 w 551"/>
                <a:gd name="T39" fmla="*/ 65 h 346"/>
                <a:gd name="T40" fmla="*/ 159 w 551"/>
                <a:gd name="T41" fmla="*/ 0 h 346"/>
                <a:gd name="T42" fmla="*/ 135 w 551"/>
                <a:gd name="T43" fmla="*/ 8 h 346"/>
                <a:gd name="T44" fmla="*/ 68 w 551"/>
                <a:gd name="T45" fmla="*/ 8 h 346"/>
                <a:gd name="T46" fmla="*/ 76 w 551"/>
                <a:gd name="T47" fmla="*/ 31 h 346"/>
                <a:gd name="T48" fmla="*/ 108 w 551"/>
                <a:gd name="T49" fmla="*/ 41 h 346"/>
                <a:gd name="T50" fmla="*/ 73 w 551"/>
                <a:gd name="T51" fmla="*/ 65 h 346"/>
                <a:gd name="T52" fmla="*/ 73 w 551"/>
                <a:gd name="T53" fmla="*/ 95 h 346"/>
                <a:gd name="T54" fmla="*/ 93 w 551"/>
                <a:gd name="T55" fmla="*/ 125 h 346"/>
                <a:gd name="T56" fmla="*/ 117 w 551"/>
                <a:gd name="T57" fmla="*/ 189 h 346"/>
                <a:gd name="T58" fmla="*/ 100 w 551"/>
                <a:gd name="T59" fmla="*/ 200 h 346"/>
                <a:gd name="T60" fmla="*/ 14 w 551"/>
                <a:gd name="T61" fmla="*/ 233 h 346"/>
                <a:gd name="T62" fmla="*/ 12 w 551"/>
                <a:gd name="T63" fmla="*/ 263 h 346"/>
                <a:gd name="T64" fmla="*/ 28 w 551"/>
                <a:gd name="T65" fmla="*/ 298 h 346"/>
                <a:gd name="T66" fmla="*/ 65 w 551"/>
                <a:gd name="T67" fmla="*/ 34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1" h="346">
                  <a:moveTo>
                    <a:pt x="65" y="345"/>
                  </a:moveTo>
                  <a:lnTo>
                    <a:pt x="76" y="318"/>
                  </a:lnTo>
                  <a:lnTo>
                    <a:pt x="109" y="290"/>
                  </a:lnTo>
                  <a:lnTo>
                    <a:pt x="141" y="304"/>
                  </a:lnTo>
                  <a:lnTo>
                    <a:pt x="162" y="290"/>
                  </a:lnTo>
                  <a:lnTo>
                    <a:pt x="144" y="270"/>
                  </a:lnTo>
                  <a:lnTo>
                    <a:pt x="153" y="261"/>
                  </a:lnTo>
                  <a:lnTo>
                    <a:pt x="238" y="267"/>
                  </a:lnTo>
                  <a:lnTo>
                    <a:pt x="267" y="287"/>
                  </a:lnTo>
                  <a:lnTo>
                    <a:pt x="283" y="296"/>
                  </a:lnTo>
                  <a:lnTo>
                    <a:pt x="305" y="280"/>
                  </a:lnTo>
                  <a:lnTo>
                    <a:pt x="322" y="275"/>
                  </a:lnTo>
                  <a:lnTo>
                    <a:pt x="325" y="296"/>
                  </a:lnTo>
                  <a:lnTo>
                    <a:pt x="339" y="296"/>
                  </a:lnTo>
                  <a:lnTo>
                    <a:pt x="347" y="283"/>
                  </a:lnTo>
                  <a:lnTo>
                    <a:pt x="365" y="265"/>
                  </a:lnTo>
                  <a:lnTo>
                    <a:pt x="375" y="277"/>
                  </a:lnTo>
                  <a:lnTo>
                    <a:pt x="375" y="304"/>
                  </a:lnTo>
                  <a:lnTo>
                    <a:pt x="382" y="315"/>
                  </a:lnTo>
                  <a:lnTo>
                    <a:pt x="399" y="318"/>
                  </a:lnTo>
                  <a:lnTo>
                    <a:pt x="418" y="299"/>
                  </a:lnTo>
                  <a:lnTo>
                    <a:pt x="445" y="290"/>
                  </a:lnTo>
                  <a:lnTo>
                    <a:pt x="498" y="243"/>
                  </a:lnTo>
                  <a:lnTo>
                    <a:pt x="522" y="245"/>
                  </a:lnTo>
                  <a:lnTo>
                    <a:pt x="550" y="235"/>
                  </a:lnTo>
                  <a:lnTo>
                    <a:pt x="515" y="168"/>
                  </a:lnTo>
                  <a:lnTo>
                    <a:pt x="526" y="148"/>
                  </a:lnTo>
                  <a:lnTo>
                    <a:pt x="523" y="140"/>
                  </a:lnTo>
                  <a:lnTo>
                    <a:pt x="505" y="135"/>
                  </a:lnTo>
                  <a:lnTo>
                    <a:pt x="473" y="116"/>
                  </a:lnTo>
                  <a:lnTo>
                    <a:pt x="458" y="107"/>
                  </a:lnTo>
                  <a:lnTo>
                    <a:pt x="438" y="116"/>
                  </a:lnTo>
                  <a:lnTo>
                    <a:pt x="416" y="98"/>
                  </a:lnTo>
                  <a:lnTo>
                    <a:pt x="387" y="98"/>
                  </a:lnTo>
                  <a:lnTo>
                    <a:pt x="365" y="86"/>
                  </a:lnTo>
                  <a:lnTo>
                    <a:pt x="358" y="67"/>
                  </a:lnTo>
                  <a:lnTo>
                    <a:pt x="347" y="55"/>
                  </a:lnTo>
                  <a:lnTo>
                    <a:pt x="331" y="65"/>
                  </a:lnTo>
                  <a:lnTo>
                    <a:pt x="317" y="58"/>
                  </a:lnTo>
                  <a:lnTo>
                    <a:pt x="271" y="65"/>
                  </a:lnTo>
                  <a:lnTo>
                    <a:pt x="220" y="54"/>
                  </a:lnTo>
                  <a:lnTo>
                    <a:pt x="159" y="0"/>
                  </a:lnTo>
                  <a:lnTo>
                    <a:pt x="143" y="14"/>
                  </a:lnTo>
                  <a:lnTo>
                    <a:pt x="135" y="8"/>
                  </a:lnTo>
                  <a:lnTo>
                    <a:pt x="123" y="8"/>
                  </a:lnTo>
                  <a:lnTo>
                    <a:pt x="68" y="8"/>
                  </a:lnTo>
                  <a:lnTo>
                    <a:pt x="59" y="15"/>
                  </a:lnTo>
                  <a:lnTo>
                    <a:pt x="76" y="31"/>
                  </a:lnTo>
                  <a:lnTo>
                    <a:pt x="93" y="35"/>
                  </a:lnTo>
                  <a:lnTo>
                    <a:pt x="108" y="41"/>
                  </a:lnTo>
                  <a:lnTo>
                    <a:pt x="100" y="52"/>
                  </a:lnTo>
                  <a:lnTo>
                    <a:pt x="73" y="65"/>
                  </a:lnTo>
                  <a:lnTo>
                    <a:pt x="68" y="87"/>
                  </a:lnTo>
                  <a:lnTo>
                    <a:pt x="73" y="95"/>
                  </a:lnTo>
                  <a:lnTo>
                    <a:pt x="76" y="122"/>
                  </a:lnTo>
                  <a:lnTo>
                    <a:pt x="93" y="125"/>
                  </a:lnTo>
                  <a:lnTo>
                    <a:pt x="109" y="146"/>
                  </a:lnTo>
                  <a:lnTo>
                    <a:pt x="117" y="189"/>
                  </a:lnTo>
                  <a:lnTo>
                    <a:pt x="111" y="203"/>
                  </a:lnTo>
                  <a:lnTo>
                    <a:pt x="100" y="200"/>
                  </a:lnTo>
                  <a:lnTo>
                    <a:pt x="69" y="225"/>
                  </a:lnTo>
                  <a:lnTo>
                    <a:pt x="14" y="233"/>
                  </a:lnTo>
                  <a:lnTo>
                    <a:pt x="0" y="248"/>
                  </a:lnTo>
                  <a:lnTo>
                    <a:pt x="12" y="263"/>
                  </a:lnTo>
                  <a:lnTo>
                    <a:pt x="13" y="295"/>
                  </a:lnTo>
                  <a:lnTo>
                    <a:pt x="28" y="298"/>
                  </a:lnTo>
                  <a:lnTo>
                    <a:pt x="65" y="345"/>
                  </a:lnTo>
                  <a:lnTo>
                    <a:pt x="65" y="345"/>
                  </a:lnTo>
                </a:path>
              </a:pathLst>
            </a:custGeom>
            <a:blipFill>
              <a:blip r:embed="rId4"/>
              <a:stretch>
                <a:fillRect/>
              </a:stretch>
            </a:blipFill>
            <a:ln w="3175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陕西">
              <a:hlinkClick r:id="" action="ppaction://macro?name=Slide1.陕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727933" y="3529683"/>
              <a:ext cx="466992" cy="879983"/>
            </a:xfrm>
            <a:custGeom>
              <a:avLst/>
              <a:gdLst>
                <a:gd name="T0" fmla="*/ 294 w 354"/>
                <a:gd name="T1" fmla="*/ 381 h 640"/>
                <a:gd name="T2" fmla="*/ 287 w 354"/>
                <a:gd name="T3" fmla="*/ 214 h 640"/>
                <a:gd name="T4" fmla="*/ 311 w 354"/>
                <a:gd name="T5" fmla="*/ 162 h 640"/>
                <a:gd name="T6" fmla="*/ 309 w 354"/>
                <a:gd name="T7" fmla="*/ 85 h 640"/>
                <a:gd name="T8" fmla="*/ 323 w 354"/>
                <a:gd name="T9" fmla="*/ 34 h 640"/>
                <a:gd name="T10" fmla="*/ 312 w 354"/>
                <a:gd name="T11" fmla="*/ 0 h 640"/>
                <a:gd name="T12" fmla="*/ 259 w 354"/>
                <a:gd name="T13" fmla="*/ 18 h 640"/>
                <a:gd name="T14" fmla="*/ 241 w 354"/>
                <a:gd name="T15" fmla="*/ 65 h 640"/>
                <a:gd name="T16" fmla="*/ 221 w 354"/>
                <a:gd name="T17" fmla="*/ 81 h 640"/>
                <a:gd name="T18" fmla="*/ 153 w 354"/>
                <a:gd name="T19" fmla="*/ 164 h 640"/>
                <a:gd name="T20" fmla="*/ 100 w 354"/>
                <a:gd name="T21" fmla="*/ 162 h 640"/>
                <a:gd name="T22" fmla="*/ 87 w 354"/>
                <a:gd name="T23" fmla="*/ 213 h 640"/>
                <a:gd name="T24" fmla="*/ 153 w 354"/>
                <a:gd name="T25" fmla="*/ 254 h 640"/>
                <a:gd name="T26" fmla="*/ 188 w 354"/>
                <a:gd name="T27" fmla="*/ 293 h 640"/>
                <a:gd name="T28" fmla="*/ 182 w 354"/>
                <a:gd name="T29" fmla="*/ 344 h 640"/>
                <a:gd name="T30" fmla="*/ 132 w 354"/>
                <a:gd name="T31" fmla="*/ 360 h 640"/>
                <a:gd name="T32" fmla="*/ 126 w 354"/>
                <a:gd name="T33" fmla="*/ 374 h 640"/>
                <a:gd name="T34" fmla="*/ 91 w 354"/>
                <a:gd name="T35" fmla="*/ 391 h 640"/>
                <a:gd name="T36" fmla="*/ 48 w 354"/>
                <a:gd name="T37" fmla="*/ 381 h 640"/>
                <a:gd name="T38" fmla="*/ 48 w 354"/>
                <a:gd name="T39" fmla="*/ 399 h 640"/>
                <a:gd name="T40" fmla="*/ 34 w 354"/>
                <a:gd name="T41" fmla="*/ 427 h 640"/>
                <a:gd name="T42" fmla="*/ 39 w 354"/>
                <a:gd name="T43" fmla="*/ 479 h 640"/>
                <a:gd name="T44" fmla="*/ 45 w 354"/>
                <a:gd name="T45" fmla="*/ 504 h 640"/>
                <a:gd name="T46" fmla="*/ 0 w 354"/>
                <a:gd name="T47" fmla="*/ 512 h 640"/>
                <a:gd name="T48" fmla="*/ 5 w 354"/>
                <a:gd name="T49" fmla="*/ 559 h 640"/>
                <a:gd name="T50" fmla="*/ 23 w 354"/>
                <a:gd name="T51" fmla="*/ 579 h 640"/>
                <a:gd name="T52" fmla="*/ 83 w 354"/>
                <a:gd name="T53" fmla="*/ 571 h 640"/>
                <a:gd name="T54" fmla="*/ 95 w 354"/>
                <a:gd name="T55" fmla="*/ 588 h 640"/>
                <a:gd name="T56" fmla="*/ 157 w 354"/>
                <a:gd name="T57" fmla="*/ 615 h 640"/>
                <a:gd name="T58" fmla="*/ 233 w 354"/>
                <a:gd name="T59" fmla="*/ 624 h 640"/>
                <a:gd name="T60" fmla="*/ 270 w 354"/>
                <a:gd name="T61" fmla="*/ 632 h 640"/>
                <a:gd name="T62" fmla="*/ 262 w 354"/>
                <a:gd name="T63" fmla="*/ 597 h 640"/>
                <a:gd name="T64" fmla="*/ 294 w 354"/>
                <a:gd name="T65" fmla="*/ 562 h 640"/>
                <a:gd name="T66" fmla="*/ 287 w 354"/>
                <a:gd name="T67" fmla="*/ 545 h 640"/>
                <a:gd name="T68" fmla="*/ 253 w 354"/>
                <a:gd name="T69" fmla="*/ 525 h 640"/>
                <a:gd name="T70" fmla="*/ 317 w 354"/>
                <a:gd name="T71" fmla="*/ 518 h 640"/>
                <a:gd name="T72" fmla="*/ 337 w 354"/>
                <a:gd name="T73" fmla="*/ 524 h 640"/>
                <a:gd name="T74" fmla="*/ 353 w 354"/>
                <a:gd name="T75" fmla="*/ 488 h 640"/>
                <a:gd name="T76" fmla="*/ 303 w 354"/>
                <a:gd name="T77" fmla="*/ 403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4" h="640">
                  <a:moveTo>
                    <a:pt x="303" y="403"/>
                  </a:moveTo>
                  <a:lnTo>
                    <a:pt x="294" y="381"/>
                  </a:lnTo>
                  <a:lnTo>
                    <a:pt x="311" y="324"/>
                  </a:lnTo>
                  <a:lnTo>
                    <a:pt x="287" y="214"/>
                  </a:lnTo>
                  <a:lnTo>
                    <a:pt x="303" y="187"/>
                  </a:lnTo>
                  <a:lnTo>
                    <a:pt x="311" y="162"/>
                  </a:lnTo>
                  <a:lnTo>
                    <a:pt x="289" y="117"/>
                  </a:lnTo>
                  <a:lnTo>
                    <a:pt x="309" y="85"/>
                  </a:lnTo>
                  <a:lnTo>
                    <a:pt x="312" y="56"/>
                  </a:lnTo>
                  <a:lnTo>
                    <a:pt x="323" y="34"/>
                  </a:lnTo>
                  <a:lnTo>
                    <a:pt x="322" y="7"/>
                  </a:lnTo>
                  <a:lnTo>
                    <a:pt x="312" y="0"/>
                  </a:lnTo>
                  <a:lnTo>
                    <a:pt x="298" y="17"/>
                  </a:lnTo>
                  <a:lnTo>
                    <a:pt x="259" y="18"/>
                  </a:lnTo>
                  <a:lnTo>
                    <a:pt x="239" y="49"/>
                  </a:lnTo>
                  <a:lnTo>
                    <a:pt x="241" y="65"/>
                  </a:lnTo>
                  <a:lnTo>
                    <a:pt x="237" y="76"/>
                  </a:lnTo>
                  <a:lnTo>
                    <a:pt x="221" y="81"/>
                  </a:lnTo>
                  <a:lnTo>
                    <a:pt x="160" y="169"/>
                  </a:lnTo>
                  <a:lnTo>
                    <a:pt x="153" y="164"/>
                  </a:lnTo>
                  <a:lnTo>
                    <a:pt x="135" y="158"/>
                  </a:lnTo>
                  <a:lnTo>
                    <a:pt x="100" y="162"/>
                  </a:lnTo>
                  <a:lnTo>
                    <a:pt x="88" y="177"/>
                  </a:lnTo>
                  <a:lnTo>
                    <a:pt x="87" y="213"/>
                  </a:lnTo>
                  <a:lnTo>
                    <a:pt x="92" y="224"/>
                  </a:lnTo>
                  <a:lnTo>
                    <a:pt x="153" y="254"/>
                  </a:lnTo>
                  <a:lnTo>
                    <a:pt x="184" y="274"/>
                  </a:lnTo>
                  <a:lnTo>
                    <a:pt x="188" y="293"/>
                  </a:lnTo>
                  <a:lnTo>
                    <a:pt x="173" y="316"/>
                  </a:lnTo>
                  <a:lnTo>
                    <a:pt x="182" y="344"/>
                  </a:lnTo>
                  <a:lnTo>
                    <a:pt x="176" y="357"/>
                  </a:lnTo>
                  <a:lnTo>
                    <a:pt x="132" y="360"/>
                  </a:lnTo>
                  <a:lnTo>
                    <a:pt x="123" y="367"/>
                  </a:lnTo>
                  <a:lnTo>
                    <a:pt x="126" y="374"/>
                  </a:lnTo>
                  <a:lnTo>
                    <a:pt x="126" y="386"/>
                  </a:lnTo>
                  <a:lnTo>
                    <a:pt x="91" y="391"/>
                  </a:lnTo>
                  <a:lnTo>
                    <a:pt x="72" y="381"/>
                  </a:lnTo>
                  <a:lnTo>
                    <a:pt x="48" y="381"/>
                  </a:lnTo>
                  <a:lnTo>
                    <a:pt x="45" y="386"/>
                  </a:lnTo>
                  <a:lnTo>
                    <a:pt x="48" y="399"/>
                  </a:lnTo>
                  <a:lnTo>
                    <a:pt x="37" y="413"/>
                  </a:lnTo>
                  <a:lnTo>
                    <a:pt x="34" y="427"/>
                  </a:lnTo>
                  <a:lnTo>
                    <a:pt x="56" y="445"/>
                  </a:lnTo>
                  <a:lnTo>
                    <a:pt x="39" y="479"/>
                  </a:lnTo>
                  <a:lnTo>
                    <a:pt x="46" y="495"/>
                  </a:lnTo>
                  <a:lnTo>
                    <a:pt x="45" y="504"/>
                  </a:lnTo>
                  <a:lnTo>
                    <a:pt x="19" y="504"/>
                  </a:lnTo>
                  <a:lnTo>
                    <a:pt x="0" y="512"/>
                  </a:lnTo>
                  <a:lnTo>
                    <a:pt x="15" y="533"/>
                  </a:lnTo>
                  <a:lnTo>
                    <a:pt x="5" y="559"/>
                  </a:lnTo>
                  <a:lnTo>
                    <a:pt x="21" y="562"/>
                  </a:lnTo>
                  <a:lnTo>
                    <a:pt x="23" y="579"/>
                  </a:lnTo>
                  <a:lnTo>
                    <a:pt x="36" y="580"/>
                  </a:lnTo>
                  <a:lnTo>
                    <a:pt x="83" y="571"/>
                  </a:lnTo>
                  <a:lnTo>
                    <a:pt x="92" y="575"/>
                  </a:lnTo>
                  <a:lnTo>
                    <a:pt x="95" y="588"/>
                  </a:lnTo>
                  <a:lnTo>
                    <a:pt x="115" y="593"/>
                  </a:lnTo>
                  <a:lnTo>
                    <a:pt x="157" y="615"/>
                  </a:lnTo>
                  <a:lnTo>
                    <a:pt x="182" y="605"/>
                  </a:lnTo>
                  <a:lnTo>
                    <a:pt x="233" y="624"/>
                  </a:lnTo>
                  <a:lnTo>
                    <a:pt x="245" y="639"/>
                  </a:lnTo>
                  <a:lnTo>
                    <a:pt x="270" y="632"/>
                  </a:lnTo>
                  <a:lnTo>
                    <a:pt x="267" y="605"/>
                  </a:lnTo>
                  <a:lnTo>
                    <a:pt x="262" y="597"/>
                  </a:lnTo>
                  <a:lnTo>
                    <a:pt x="267" y="575"/>
                  </a:lnTo>
                  <a:lnTo>
                    <a:pt x="294" y="562"/>
                  </a:lnTo>
                  <a:lnTo>
                    <a:pt x="302" y="551"/>
                  </a:lnTo>
                  <a:lnTo>
                    <a:pt x="287" y="545"/>
                  </a:lnTo>
                  <a:lnTo>
                    <a:pt x="270" y="541"/>
                  </a:lnTo>
                  <a:lnTo>
                    <a:pt x="253" y="525"/>
                  </a:lnTo>
                  <a:lnTo>
                    <a:pt x="262" y="518"/>
                  </a:lnTo>
                  <a:lnTo>
                    <a:pt x="317" y="518"/>
                  </a:lnTo>
                  <a:lnTo>
                    <a:pt x="329" y="518"/>
                  </a:lnTo>
                  <a:lnTo>
                    <a:pt x="337" y="524"/>
                  </a:lnTo>
                  <a:lnTo>
                    <a:pt x="353" y="510"/>
                  </a:lnTo>
                  <a:lnTo>
                    <a:pt x="353" y="488"/>
                  </a:lnTo>
                  <a:lnTo>
                    <a:pt x="303" y="413"/>
                  </a:lnTo>
                  <a:lnTo>
                    <a:pt x="303" y="403"/>
                  </a:lnTo>
                  <a:lnTo>
                    <a:pt x="303" y="403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山西">
              <a:hlinkClick r:id="" action="ppaction://macro?name=Slide1.山西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120639" y="3398061"/>
              <a:ext cx="327099" cy="697040"/>
            </a:xfrm>
            <a:custGeom>
              <a:avLst/>
              <a:gdLst>
                <a:gd name="T0" fmla="*/ 16 w 247"/>
                <a:gd name="T1" fmla="*/ 506 h 507"/>
                <a:gd name="T2" fmla="*/ 70 w 247"/>
                <a:gd name="T3" fmla="*/ 492 h 507"/>
                <a:gd name="T4" fmla="*/ 136 w 247"/>
                <a:gd name="T5" fmla="*/ 446 h 507"/>
                <a:gd name="T6" fmla="*/ 184 w 247"/>
                <a:gd name="T7" fmla="*/ 436 h 507"/>
                <a:gd name="T8" fmla="*/ 219 w 247"/>
                <a:gd name="T9" fmla="*/ 408 h 507"/>
                <a:gd name="T10" fmla="*/ 224 w 247"/>
                <a:gd name="T11" fmla="*/ 347 h 507"/>
                <a:gd name="T12" fmla="*/ 206 w 247"/>
                <a:gd name="T13" fmla="*/ 326 h 507"/>
                <a:gd name="T14" fmla="*/ 212 w 247"/>
                <a:gd name="T15" fmla="*/ 307 h 507"/>
                <a:gd name="T16" fmla="*/ 224 w 247"/>
                <a:gd name="T17" fmla="*/ 290 h 507"/>
                <a:gd name="T18" fmla="*/ 227 w 247"/>
                <a:gd name="T19" fmla="*/ 265 h 507"/>
                <a:gd name="T20" fmla="*/ 238 w 247"/>
                <a:gd name="T21" fmla="*/ 246 h 507"/>
                <a:gd name="T22" fmla="*/ 219 w 247"/>
                <a:gd name="T23" fmla="*/ 209 h 507"/>
                <a:gd name="T24" fmla="*/ 193 w 247"/>
                <a:gd name="T25" fmla="*/ 179 h 507"/>
                <a:gd name="T26" fmla="*/ 208 w 247"/>
                <a:gd name="T27" fmla="*/ 132 h 507"/>
                <a:gd name="T28" fmla="*/ 240 w 247"/>
                <a:gd name="T29" fmla="*/ 110 h 507"/>
                <a:gd name="T30" fmla="*/ 246 w 247"/>
                <a:gd name="T31" fmla="*/ 80 h 507"/>
                <a:gd name="T32" fmla="*/ 232 w 247"/>
                <a:gd name="T33" fmla="*/ 52 h 507"/>
                <a:gd name="T34" fmla="*/ 232 w 247"/>
                <a:gd name="T35" fmla="*/ 18 h 507"/>
                <a:gd name="T36" fmla="*/ 212 w 247"/>
                <a:gd name="T37" fmla="*/ 0 h 507"/>
                <a:gd name="T38" fmla="*/ 165 w 247"/>
                <a:gd name="T39" fmla="*/ 24 h 507"/>
                <a:gd name="T40" fmla="*/ 157 w 247"/>
                <a:gd name="T41" fmla="*/ 17 h 507"/>
                <a:gd name="T42" fmla="*/ 131 w 247"/>
                <a:gd name="T43" fmla="*/ 34 h 507"/>
                <a:gd name="T44" fmla="*/ 111 w 247"/>
                <a:gd name="T45" fmla="*/ 33 h 507"/>
                <a:gd name="T46" fmla="*/ 70 w 247"/>
                <a:gd name="T47" fmla="*/ 92 h 507"/>
                <a:gd name="T48" fmla="*/ 56 w 247"/>
                <a:gd name="T49" fmla="*/ 92 h 507"/>
                <a:gd name="T50" fmla="*/ 35 w 247"/>
                <a:gd name="T51" fmla="*/ 110 h 507"/>
                <a:gd name="T52" fmla="*/ 36 w 247"/>
                <a:gd name="T53" fmla="*/ 137 h 507"/>
                <a:gd name="T54" fmla="*/ 25 w 247"/>
                <a:gd name="T55" fmla="*/ 159 h 507"/>
                <a:gd name="T56" fmla="*/ 22 w 247"/>
                <a:gd name="T57" fmla="*/ 188 h 507"/>
                <a:gd name="T58" fmla="*/ 2 w 247"/>
                <a:gd name="T59" fmla="*/ 220 h 507"/>
                <a:gd name="T60" fmla="*/ 24 w 247"/>
                <a:gd name="T61" fmla="*/ 265 h 507"/>
                <a:gd name="T62" fmla="*/ 16 w 247"/>
                <a:gd name="T63" fmla="*/ 290 h 507"/>
                <a:gd name="T64" fmla="*/ 0 w 247"/>
                <a:gd name="T65" fmla="*/ 317 h 507"/>
                <a:gd name="T66" fmla="*/ 24 w 247"/>
                <a:gd name="T67" fmla="*/ 427 h 507"/>
                <a:gd name="T68" fmla="*/ 7 w 247"/>
                <a:gd name="T69" fmla="*/ 484 h 507"/>
                <a:gd name="T70" fmla="*/ 16 w 247"/>
                <a:gd name="T71" fmla="*/ 506 h 507"/>
                <a:gd name="T72" fmla="*/ 16 w 247"/>
                <a:gd name="T73" fmla="*/ 506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7" h="507">
                  <a:moveTo>
                    <a:pt x="16" y="506"/>
                  </a:moveTo>
                  <a:lnTo>
                    <a:pt x="70" y="492"/>
                  </a:lnTo>
                  <a:lnTo>
                    <a:pt x="136" y="446"/>
                  </a:lnTo>
                  <a:lnTo>
                    <a:pt x="184" y="436"/>
                  </a:lnTo>
                  <a:lnTo>
                    <a:pt x="219" y="408"/>
                  </a:lnTo>
                  <a:lnTo>
                    <a:pt x="224" y="347"/>
                  </a:lnTo>
                  <a:lnTo>
                    <a:pt x="206" y="326"/>
                  </a:lnTo>
                  <a:lnTo>
                    <a:pt x="212" y="307"/>
                  </a:lnTo>
                  <a:lnTo>
                    <a:pt x="224" y="290"/>
                  </a:lnTo>
                  <a:lnTo>
                    <a:pt x="227" y="265"/>
                  </a:lnTo>
                  <a:lnTo>
                    <a:pt x="238" y="246"/>
                  </a:lnTo>
                  <a:lnTo>
                    <a:pt x="219" y="209"/>
                  </a:lnTo>
                  <a:lnTo>
                    <a:pt x="193" y="179"/>
                  </a:lnTo>
                  <a:lnTo>
                    <a:pt x="208" y="132"/>
                  </a:lnTo>
                  <a:lnTo>
                    <a:pt x="240" y="110"/>
                  </a:lnTo>
                  <a:lnTo>
                    <a:pt x="246" y="80"/>
                  </a:lnTo>
                  <a:lnTo>
                    <a:pt x="232" y="52"/>
                  </a:lnTo>
                  <a:lnTo>
                    <a:pt x="232" y="18"/>
                  </a:lnTo>
                  <a:lnTo>
                    <a:pt x="212" y="0"/>
                  </a:lnTo>
                  <a:lnTo>
                    <a:pt x="165" y="24"/>
                  </a:lnTo>
                  <a:lnTo>
                    <a:pt x="157" y="17"/>
                  </a:lnTo>
                  <a:lnTo>
                    <a:pt x="131" y="34"/>
                  </a:lnTo>
                  <a:lnTo>
                    <a:pt x="111" y="33"/>
                  </a:lnTo>
                  <a:lnTo>
                    <a:pt x="70" y="92"/>
                  </a:lnTo>
                  <a:lnTo>
                    <a:pt x="56" y="92"/>
                  </a:lnTo>
                  <a:lnTo>
                    <a:pt x="35" y="110"/>
                  </a:lnTo>
                  <a:lnTo>
                    <a:pt x="36" y="137"/>
                  </a:lnTo>
                  <a:lnTo>
                    <a:pt x="25" y="159"/>
                  </a:lnTo>
                  <a:lnTo>
                    <a:pt x="22" y="188"/>
                  </a:lnTo>
                  <a:lnTo>
                    <a:pt x="2" y="220"/>
                  </a:lnTo>
                  <a:lnTo>
                    <a:pt x="24" y="265"/>
                  </a:lnTo>
                  <a:lnTo>
                    <a:pt x="16" y="290"/>
                  </a:lnTo>
                  <a:lnTo>
                    <a:pt x="0" y="317"/>
                  </a:lnTo>
                  <a:lnTo>
                    <a:pt x="24" y="427"/>
                  </a:lnTo>
                  <a:lnTo>
                    <a:pt x="7" y="484"/>
                  </a:lnTo>
                  <a:lnTo>
                    <a:pt x="16" y="506"/>
                  </a:lnTo>
                  <a:lnTo>
                    <a:pt x="16" y="506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山东">
              <a:hlinkClick r:id="" action="ppaction://macro?name=Slide1.山东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528587" y="3647218"/>
              <a:ext cx="619226" cy="439991"/>
            </a:xfrm>
            <a:custGeom>
              <a:avLst/>
              <a:gdLst>
                <a:gd name="T0" fmla="*/ 101 w 461"/>
                <a:gd name="T1" fmla="*/ 306 h 316"/>
                <a:gd name="T2" fmla="*/ 104 w 461"/>
                <a:gd name="T3" fmla="*/ 287 h 316"/>
                <a:gd name="T4" fmla="*/ 121 w 461"/>
                <a:gd name="T5" fmla="*/ 280 h 316"/>
                <a:gd name="T6" fmla="*/ 151 w 461"/>
                <a:gd name="T7" fmla="*/ 306 h 316"/>
                <a:gd name="T8" fmla="*/ 161 w 461"/>
                <a:gd name="T9" fmla="*/ 306 h 316"/>
                <a:gd name="T10" fmla="*/ 188 w 461"/>
                <a:gd name="T11" fmla="*/ 302 h 316"/>
                <a:gd name="T12" fmla="*/ 204 w 461"/>
                <a:gd name="T13" fmla="*/ 290 h 316"/>
                <a:gd name="T14" fmla="*/ 226 w 461"/>
                <a:gd name="T15" fmla="*/ 307 h 316"/>
                <a:gd name="T16" fmla="*/ 235 w 461"/>
                <a:gd name="T17" fmla="*/ 291 h 316"/>
                <a:gd name="T18" fmla="*/ 239 w 461"/>
                <a:gd name="T19" fmla="*/ 281 h 316"/>
                <a:gd name="T20" fmla="*/ 257 w 461"/>
                <a:gd name="T21" fmla="*/ 271 h 316"/>
                <a:gd name="T22" fmla="*/ 262 w 461"/>
                <a:gd name="T23" fmla="*/ 249 h 316"/>
                <a:gd name="T24" fmla="*/ 280 w 461"/>
                <a:gd name="T25" fmla="*/ 245 h 316"/>
                <a:gd name="T26" fmla="*/ 332 w 461"/>
                <a:gd name="T27" fmla="*/ 158 h 316"/>
                <a:gd name="T28" fmla="*/ 322 w 461"/>
                <a:gd name="T29" fmla="*/ 143 h 316"/>
                <a:gd name="T30" fmla="*/ 332 w 461"/>
                <a:gd name="T31" fmla="*/ 134 h 316"/>
                <a:gd name="T32" fmla="*/ 343 w 461"/>
                <a:gd name="T33" fmla="*/ 138 h 316"/>
                <a:gd name="T34" fmla="*/ 359 w 461"/>
                <a:gd name="T35" fmla="*/ 129 h 316"/>
                <a:gd name="T36" fmla="*/ 369 w 461"/>
                <a:gd name="T37" fmla="*/ 109 h 316"/>
                <a:gd name="T38" fmla="*/ 412 w 461"/>
                <a:gd name="T39" fmla="*/ 69 h 316"/>
                <a:gd name="T40" fmla="*/ 445 w 461"/>
                <a:gd name="T41" fmla="*/ 58 h 316"/>
                <a:gd name="T42" fmla="*/ 460 w 461"/>
                <a:gd name="T43" fmla="*/ 44 h 316"/>
                <a:gd name="T44" fmla="*/ 456 w 461"/>
                <a:gd name="T45" fmla="*/ 12 h 316"/>
                <a:gd name="T46" fmla="*/ 434 w 461"/>
                <a:gd name="T47" fmla="*/ 10 h 316"/>
                <a:gd name="T48" fmla="*/ 384 w 461"/>
                <a:gd name="T49" fmla="*/ 16 h 316"/>
                <a:gd name="T50" fmla="*/ 349 w 461"/>
                <a:gd name="T51" fmla="*/ 0 h 316"/>
                <a:gd name="T52" fmla="*/ 328 w 461"/>
                <a:gd name="T53" fmla="*/ 3 h 316"/>
                <a:gd name="T54" fmla="*/ 277 w 461"/>
                <a:gd name="T55" fmla="*/ 69 h 316"/>
                <a:gd name="T56" fmla="*/ 262 w 461"/>
                <a:gd name="T57" fmla="*/ 78 h 316"/>
                <a:gd name="T58" fmla="*/ 229 w 461"/>
                <a:gd name="T59" fmla="*/ 64 h 316"/>
                <a:gd name="T60" fmla="*/ 226 w 461"/>
                <a:gd name="T61" fmla="*/ 47 h 316"/>
                <a:gd name="T62" fmla="*/ 219 w 461"/>
                <a:gd name="T63" fmla="*/ 18 h 316"/>
                <a:gd name="T64" fmla="*/ 201 w 461"/>
                <a:gd name="T65" fmla="*/ 6 h 316"/>
                <a:gd name="T66" fmla="*/ 171 w 461"/>
                <a:gd name="T67" fmla="*/ 13 h 316"/>
                <a:gd name="T68" fmla="*/ 152 w 461"/>
                <a:gd name="T69" fmla="*/ 1 h 316"/>
                <a:gd name="T70" fmla="*/ 125 w 461"/>
                <a:gd name="T71" fmla="*/ 35 h 316"/>
                <a:gd name="T72" fmla="*/ 95 w 461"/>
                <a:gd name="T73" fmla="*/ 44 h 316"/>
                <a:gd name="T74" fmla="*/ 55 w 461"/>
                <a:gd name="T75" fmla="*/ 81 h 316"/>
                <a:gd name="T76" fmla="*/ 10 w 461"/>
                <a:gd name="T77" fmla="*/ 161 h 316"/>
                <a:gd name="T78" fmla="*/ 22 w 461"/>
                <a:gd name="T79" fmla="*/ 184 h 316"/>
                <a:gd name="T80" fmla="*/ 19 w 461"/>
                <a:gd name="T81" fmla="*/ 193 h 316"/>
                <a:gd name="T82" fmla="*/ 19 w 461"/>
                <a:gd name="T83" fmla="*/ 204 h 316"/>
                <a:gd name="T84" fmla="*/ 26 w 461"/>
                <a:gd name="T85" fmla="*/ 213 h 316"/>
                <a:gd name="T86" fmla="*/ 40 w 461"/>
                <a:gd name="T87" fmla="*/ 202 h 316"/>
                <a:gd name="T88" fmla="*/ 64 w 461"/>
                <a:gd name="T89" fmla="*/ 196 h 316"/>
                <a:gd name="T90" fmla="*/ 0 w 461"/>
                <a:gd name="T91" fmla="*/ 269 h 316"/>
                <a:gd name="T92" fmla="*/ 0 w 461"/>
                <a:gd name="T93" fmla="*/ 285 h 316"/>
                <a:gd name="T94" fmla="*/ 13 w 461"/>
                <a:gd name="T95" fmla="*/ 290 h 316"/>
                <a:gd name="T96" fmla="*/ 42 w 461"/>
                <a:gd name="T97" fmla="*/ 315 h 316"/>
                <a:gd name="T98" fmla="*/ 89 w 461"/>
                <a:gd name="T99" fmla="*/ 309 h 316"/>
                <a:gd name="T100" fmla="*/ 101 w 461"/>
                <a:gd name="T101" fmla="*/ 306 h 316"/>
                <a:gd name="T102" fmla="*/ 101 w 461"/>
                <a:gd name="T103" fmla="*/ 30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61" h="316">
                  <a:moveTo>
                    <a:pt x="101" y="306"/>
                  </a:moveTo>
                  <a:lnTo>
                    <a:pt x="104" y="287"/>
                  </a:lnTo>
                  <a:lnTo>
                    <a:pt x="121" y="280"/>
                  </a:lnTo>
                  <a:lnTo>
                    <a:pt x="151" y="306"/>
                  </a:lnTo>
                  <a:lnTo>
                    <a:pt x="161" y="306"/>
                  </a:lnTo>
                  <a:lnTo>
                    <a:pt x="188" y="302"/>
                  </a:lnTo>
                  <a:lnTo>
                    <a:pt x="204" y="290"/>
                  </a:lnTo>
                  <a:lnTo>
                    <a:pt x="226" y="307"/>
                  </a:lnTo>
                  <a:lnTo>
                    <a:pt x="235" y="291"/>
                  </a:lnTo>
                  <a:lnTo>
                    <a:pt x="239" y="281"/>
                  </a:lnTo>
                  <a:lnTo>
                    <a:pt x="257" y="271"/>
                  </a:lnTo>
                  <a:lnTo>
                    <a:pt x="262" y="249"/>
                  </a:lnTo>
                  <a:lnTo>
                    <a:pt x="280" y="245"/>
                  </a:lnTo>
                  <a:lnTo>
                    <a:pt x="332" y="158"/>
                  </a:lnTo>
                  <a:lnTo>
                    <a:pt x="322" y="143"/>
                  </a:lnTo>
                  <a:lnTo>
                    <a:pt x="332" y="134"/>
                  </a:lnTo>
                  <a:lnTo>
                    <a:pt x="343" y="138"/>
                  </a:lnTo>
                  <a:lnTo>
                    <a:pt x="359" y="129"/>
                  </a:lnTo>
                  <a:lnTo>
                    <a:pt x="369" y="109"/>
                  </a:lnTo>
                  <a:lnTo>
                    <a:pt x="412" y="69"/>
                  </a:lnTo>
                  <a:lnTo>
                    <a:pt x="445" y="58"/>
                  </a:lnTo>
                  <a:lnTo>
                    <a:pt x="460" y="44"/>
                  </a:lnTo>
                  <a:lnTo>
                    <a:pt x="456" y="12"/>
                  </a:lnTo>
                  <a:lnTo>
                    <a:pt x="434" y="10"/>
                  </a:lnTo>
                  <a:lnTo>
                    <a:pt x="384" y="16"/>
                  </a:lnTo>
                  <a:lnTo>
                    <a:pt x="349" y="0"/>
                  </a:lnTo>
                  <a:lnTo>
                    <a:pt x="328" y="3"/>
                  </a:lnTo>
                  <a:lnTo>
                    <a:pt x="277" y="69"/>
                  </a:lnTo>
                  <a:lnTo>
                    <a:pt x="262" y="78"/>
                  </a:lnTo>
                  <a:lnTo>
                    <a:pt x="229" y="64"/>
                  </a:lnTo>
                  <a:lnTo>
                    <a:pt x="226" y="47"/>
                  </a:lnTo>
                  <a:lnTo>
                    <a:pt x="219" y="18"/>
                  </a:lnTo>
                  <a:lnTo>
                    <a:pt x="201" y="6"/>
                  </a:lnTo>
                  <a:lnTo>
                    <a:pt x="171" y="13"/>
                  </a:lnTo>
                  <a:lnTo>
                    <a:pt x="152" y="1"/>
                  </a:lnTo>
                  <a:lnTo>
                    <a:pt x="125" y="35"/>
                  </a:lnTo>
                  <a:lnTo>
                    <a:pt x="95" y="44"/>
                  </a:lnTo>
                  <a:lnTo>
                    <a:pt x="55" y="81"/>
                  </a:lnTo>
                  <a:lnTo>
                    <a:pt x="10" y="161"/>
                  </a:lnTo>
                  <a:lnTo>
                    <a:pt x="22" y="184"/>
                  </a:lnTo>
                  <a:lnTo>
                    <a:pt x="19" y="193"/>
                  </a:lnTo>
                  <a:lnTo>
                    <a:pt x="19" y="204"/>
                  </a:lnTo>
                  <a:lnTo>
                    <a:pt x="26" y="213"/>
                  </a:lnTo>
                  <a:lnTo>
                    <a:pt x="40" y="202"/>
                  </a:lnTo>
                  <a:lnTo>
                    <a:pt x="64" y="196"/>
                  </a:lnTo>
                  <a:lnTo>
                    <a:pt x="0" y="269"/>
                  </a:lnTo>
                  <a:lnTo>
                    <a:pt x="0" y="285"/>
                  </a:lnTo>
                  <a:lnTo>
                    <a:pt x="13" y="290"/>
                  </a:lnTo>
                  <a:lnTo>
                    <a:pt x="42" y="315"/>
                  </a:lnTo>
                  <a:lnTo>
                    <a:pt x="89" y="309"/>
                  </a:lnTo>
                  <a:lnTo>
                    <a:pt x="101" y="306"/>
                  </a:lnTo>
                  <a:lnTo>
                    <a:pt x="101" y="306"/>
                  </a:lnTo>
                </a:path>
              </a:pathLst>
            </a:custGeom>
            <a:blipFill>
              <a:blip r:embed="rId5"/>
              <a:stretch>
                <a:fillRect/>
              </a:stretch>
            </a:blipFill>
            <a:ln w="3175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" name="天津">
              <a:hlinkClick r:id="" action="ppaction://macro?name=Slide1.天津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656077" y="3419463"/>
              <a:ext cx="86404" cy="182945"/>
            </a:xfrm>
            <a:custGeom>
              <a:avLst/>
              <a:gdLst>
                <a:gd name="T0" fmla="*/ 60 w 74"/>
                <a:gd name="T1" fmla="*/ 124 h 134"/>
                <a:gd name="T2" fmla="*/ 39 w 74"/>
                <a:gd name="T3" fmla="*/ 133 h 134"/>
                <a:gd name="T4" fmla="*/ 3 w 74"/>
                <a:gd name="T5" fmla="*/ 123 h 134"/>
                <a:gd name="T6" fmla="*/ 1 w 74"/>
                <a:gd name="T7" fmla="*/ 114 h 134"/>
                <a:gd name="T8" fmla="*/ 0 w 74"/>
                <a:gd name="T9" fmla="*/ 55 h 134"/>
                <a:gd name="T10" fmla="*/ 23 w 74"/>
                <a:gd name="T11" fmla="*/ 44 h 134"/>
                <a:gd name="T12" fmla="*/ 19 w 74"/>
                <a:gd name="T13" fmla="*/ 33 h 134"/>
                <a:gd name="T14" fmla="*/ 25 w 74"/>
                <a:gd name="T15" fmla="*/ 11 h 134"/>
                <a:gd name="T16" fmla="*/ 27 w 74"/>
                <a:gd name="T17" fmla="*/ 0 h 134"/>
                <a:gd name="T18" fmla="*/ 40 w 74"/>
                <a:gd name="T19" fmla="*/ 6 h 134"/>
                <a:gd name="T20" fmla="*/ 46 w 74"/>
                <a:gd name="T21" fmla="*/ 26 h 134"/>
                <a:gd name="T22" fmla="*/ 43 w 74"/>
                <a:gd name="T23" fmla="*/ 39 h 134"/>
                <a:gd name="T24" fmla="*/ 70 w 74"/>
                <a:gd name="T25" fmla="*/ 57 h 134"/>
                <a:gd name="T26" fmla="*/ 73 w 74"/>
                <a:gd name="T27" fmla="*/ 71 h 134"/>
                <a:gd name="T28" fmla="*/ 58 w 74"/>
                <a:gd name="T29" fmla="*/ 83 h 134"/>
                <a:gd name="T30" fmla="*/ 53 w 74"/>
                <a:gd name="T31" fmla="*/ 107 h 134"/>
                <a:gd name="T32" fmla="*/ 60 w 74"/>
                <a:gd name="T33" fmla="*/ 124 h 134"/>
                <a:gd name="T34" fmla="*/ 60 w 74"/>
                <a:gd name="T35" fmla="*/ 12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134">
                  <a:moveTo>
                    <a:pt x="60" y="124"/>
                  </a:moveTo>
                  <a:lnTo>
                    <a:pt x="39" y="133"/>
                  </a:lnTo>
                  <a:lnTo>
                    <a:pt x="3" y="123"/>
                  </a:lnTo>
                  <a:lnTo>
                    <a:pt x="1" y="114"/>
                  </a:lnTo>
                  <a:lnTo>
                    <a:pt x="0" y="55"/>
                  </a:lnTo>
                  <a:lnTo>
                    <a:pt x="23" y="44"/>
                  </a:lnTo>
                  <a:lnTo>
                    <a:pt x="19" y="33"/>
                  </a:lnTo>
                  <a:lnTo>
                    <a:pt x="25" y="11"/>
                  </a:lnTo>
                  <a:lnTo>
                    <a:pt x="27" y="0"/>
                  </a:lnTo>
                  <a:lnTo>
                    <a:pt x="40" y="6"/>
                  </a:lnTo>
                  <a:lnTo>
                    <a:pt x="46" y="26"/>
                  </a:lnTo>
                  <a:lnTo>
                    <a:pt x="43" y="39"/>
                  </a:lnTo>
                  <a:lnTo>
                    <a:pt x="70" y="57"/>
                  </a:lnTo>
                  <a:lnTo>
                    <a:pt x="73" y="71"/>
                  </a:lnTo>
                  <a:lnTo>
                    <a:pt x="58" y="83"/>
                  </a:lnTo>
                  <a:lnTo>
                    <a:pt x="53" y="107"/>
                  </a:lnTo>
                  <a:lnTo>
                    <a:pt x="60" y="124"/>
                  </a:lnTo>
                  <a:lnTo>
                    <a:pt x="60" y="124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" name="北京">
              <a:hlinkClick r:id="" action="ppaction://macro?name=Slide1.北京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528662" y="3342938"/>
              <a:ext cx="164578" cy="169049"/>
            </a:xfrm>
            <a:custGeom>
              <a:avLst/>
              <a:gdLst>
                <a:gd name="T0" fmla="*/ 11 w 14"/>
                <a:gd name="T1" fmla="*/ 12 h 14"/>
                <a:gd name="T2" fmla="*/ 12 w 14"/>
                <a:gd name="T3" fmla="*/ 10 h 14"/>
                <a:gd name="T4" fmla="*/ 13 w 14"/>
                <a:gd name="T5" fmla="*/ 10 h 14"/>
                <a:gd name="T6" fmla="*/ 14 w 14"/>
                <a:gd name="T7" fmla="*/ 7 h 14"/>
                <a:gd name="T8" fmla="*/ 14 w 14"/>
                <a:gd name="T9" fmla="*/ 6 h 14"/>
                <a:gd name="T10" fmla="*/ 13 w 14"/>
                <a:gd name="T11" fmla="*/ 3 h 14"/>
                <a:gd name="T12" fmla="*/ 12 w 14"/>
                <a:gd name="T13" fmla="*/ 3 h 14"/>
                <a:gd name="T14" fmla="*/ 7 w 14"/>
                <a:gd name="T15" fmla="*/ 0 h 14"/>
                <a:gd name="T16" fmla="*/ 4 w 14"/>
                <a:gd name="T17" fmla="*/ 3 h 14"/>
                <a:gd name="T18" fmla="*/ 3 w 14"/>
                <a:gd name="T19" fmla="*/ 6 h 14"/>
                <a:gd name="T20" fmla="*/ 0 w 14"/>
                <a:gd name="T21" fmla="*/ 9 h 14"/>
                <a:gd name="T22" fmla="*/ 0 w 14"/>
                <a:gd name="T23" fmla="*/ 12 h 14"/>
                <a:gd name="T24" fmla="*/ 1 w 14"/>
                <a:gd name="T25" fmla="*/ 14 h 14"/>
                <a:gd name="T26" fmla="*/ 4 w 14"/>
                <a:gd name="T27" fmla="*/ 13 h 14"/>
                <a:gd name="T28" fmla="*/ 7 w 14"/>
                <a:gd name="T29" fmla="*/ 14 h 14"/>
                <a:gd name="T30" fmla="*/ 8 w 14"/>
                <a:gd name="T31" fmla="*/ 13 h 14"/>
                <a:gd name="T32" fmla="*/ 11 w 14"/>
                <a:gd name="T33" fmla="*/ 12 h 14"/>
                <a:gd name="T34" fmla="*/ 11 w 14"/>
                <a:gd name="T3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4">
                  <a:moveTo>
                    <a:pt x="11" y="12"/>
                  </a:moveTo>
                  <a:lnTo>
                    <a:pt x="12" y="10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7" y="0"/>
                  </a:lnTo>
                  <a:lnTo>
                    <a:pt x="4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4" y="13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11" y="12"/>
                  </a:lnTo>
                  <a:lnTo>
                    <a:pt x="11" y="12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宁夏">
              <a:hlinkClick r:id="" action="ppaction://macro?name=Slide1.宁夏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617955" y="3552759"/>
              <a:ext cx="250981" cy="465464"/>
            </a:xfrm>
            <a:custGeom>
              <a:avLst/>
              <a:gdLst>
                <a:gd name="T0" fmla="*/ 180 w 194"/>
                <a:gd name="T1" fmla="*/ 187 h 335"/>
                <a:gd name="T2" fmla="*/ 181 w 194"/>
                <a:gd name="T3" fmla="*/ 151 h 335"/>
                <a:gd name="T4" fmla="*/ 193 w 194"/>
                <a:gd name="T5" fmla="*/ 136 h 335"/>
                <a:gd name="T6" fmla="*/ 188 w 194"/>
                <a:gd name="T7" fmla="*/ 119 h 335"/>
                <a:gd name="T8" fmla="*/ 129 w 194"/>
                <a:gd name="T9" fmla="*/ 96 h 335"/>
                <a:gd name="T10" fmla="*/ 132 w 194"/>
                <a:gd name="T11" fmla="*/ 72 h 335"/>
                <a:gd name="T12" fmla="*/ 151 w 194"/>
                <a:gd name="T13" fmla="*/ 47 h 335"/>
                <a:gd name="T14" fmla="*/ 139 w 194"/>
                <a:gd name="T15" fmla="*/ 6 h 335"/>
                <a:gd name="T16" fmla="*/ 135 w 194"/>
                <a:gd name="T17" fmla="*/ 0 h 335"/>
                <a:gd name="T18" fmla="*/ 95 w 194"/>
                <a:gd name="T19" fmla="*/ 27 h 335"/>
                <a:gd name="T20" fmla="*/ 77 w 194"/>
                <a:gd name="T21" fmla="*/ 85 h 335"/>
                <a:gd name="T22" fmla="*/ 70 w 194"/>
                <a:gd name="T23" fmla="*/ 127 h 335"/>
                <a:gd name="T24" fmla="*/ 39 w 194"/>
                <a:gd name="T25" fmla="*/ 151 h 335"/>
                <a:gd name="T26" fmla="*/ 21 w 194"/>
                <a:gd name="T27" fmla="*/ 159 h 335"/>
                <a:gd name="T28" fmla="*/ 0 w 194"/>
                <a:gd name="T29" fmla="*/ 165 h 335"/>
                <a:gd name="T30" fmla="*/ 49 w 194"/>
                <a:gd name="T31" fmla="*/ 226 h 335"/>
                <a:gd name="T32" fmla="*/ 60 w 194"/>
                <a:gd name="T33" fmla="*/ 272 h 335"/>
                <a:gd name="T34" fmla="*/ 54 w 194"/>
                <a:gd name="T35" fmla="*/ 294 h 335"/>
                <a:gd name="T36" fmla="*/ 89 w 194"/>
                <a:gd name="T37" fmla="*/ 312 h 335"/>
                <a:gd name="T38" fmla="*/ 89 w 194"/>
                <a:gd name="T39" fmla="*/ 327 h 335"/>
                <a:gd name="T40" fmla="*/ 120 w 194"/>
                <a:gd name="T41" fmla="*/ 334 h 335"/>
                <a:gd name="T42" fmla="*/ 130 w 194"/>
                <a:gd name="T43" fmla="*/ 334 h 335"/>
                <a:gd name="T44" fmla="*/ 130 w 194"/>
                <a:gd name="T45" fmla="*/ 308 h 335"/>
                <a:gd name="T46" fmla="*/ 155 w 194"/>
                <a:gd name="T47" fmla="*/ 305 h 335"/>
                <a:gd name="T48" fmla="*/ 160 w 194"/>
                <a:gd name="T49" fmla="*/ 274 h 335"/>
                <a:gd name="T50" fmla="*/ 143 w 194"/>
                <a:gd name="T51" fmla="*/ 261 h 335"/>
                <a:gd name="T52" fmla="*/ 130 w 194"/>
                <a:gd name="T53" fmla="*/ 248 h 335"/>
                <a:gd name="T54" fmla="*/ 136 w 194"/>
                <a:gd name="T55" fmla="*/ 188 h 335"/>
                <a:gd name="T56" fmla="*/ 149 w 194"/>
                <a:gd name="T57" fmla="*/ 182 h 335"/>
                <a:gd name="T58" fmla="*/ 171 w 194"/>
                <a:gd name="T59" fmla="*/ 191 h 335"/>
                <a:gd name="T60" fmla="*/ 180 w 194"/>
                <a:gd name="T61" fmla="*/ 187 h 335"/>
                <a:gd name="T62" fmla="*/ 180 w 194"/>
                <a:gd name="T63" fmla="*/ 187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335">
                  <a:moveTo>
                    <a:pt x="180" y="187"/>
                  </a:moveTo>
                  <a:lnTo>
                    <a:pt x="181" y="151"/>
                  </a:lnTo>
                  <a:lnTo>
                    <a:pt x="193" y="136"/>
                  </a:lnTo>
                  <a:lnTo>
                    <a:pt x="188" y="119"/>
                  </a:lnTo>
                  <a:lnTo>
                    <a:pt x="129" y="96"/>
                  </a:lnTo>
                  <a:lnTo>
                    <a:pt x="132" y="72"/>
                  </a:lnTo>
                  <a:lnTo>
                    <a:pt x="151" y="47"/>
                  </a:lnTo>
                  <a:lnTo>
                    <a:pt x="139" y="6"/>
                  </a:lnTo>
                  <a:lnTo>
                    <a:pt x="135" y="0"/>
                  </a:lnTo>
                  <a:lnTo>
                    <a:pt x="95" y="27"/>
                  </a:lnTo>
                  <a:lnTo>
                    <a:pt x="77" y="85"/>
                  </a:lnTo>
                  <a:lnTo>
                    <a:pt x="70" y="127"/>
                  </a:lnTo>
                  <a:lnTo>
                    <a:pt x="39" y="151"/>
                  </a:lnTo>
                  <a:lnTo>
                    <a:pt x="21" y="159"/>
                  </a:lnTo>
                  <a:lnTo>
                    <a:pt x="0" y="165"/>
                  </a:lnTo>
                  <a:lnTo>
                    <a:pt x="49" y="226"/>
                  </a:lnTo>
                  <a:lnTo>
                    <a:pt x="60" y="272"/>
                  </a:lnTo>
                  <a:lnTo>
                    <a:pt x="54" y="294"/>
                  </a:lnTo>
                  <a:lnTo>
                    <a:pt x="89" y="312"/>
                  </a:lnTo>
                  <a:lnTo>
                    <a:pt x="89" y="327"/>
                  </a:lnTo>
                  <a:lnTo>
                    <a:pt x="120" y="334"/>
                  </a:lnTo>
                  <a:lnTo>
                    <a:pt x="130" y="334"/>
                  </a:lnTo>
                  <a:lnTo>
                    <a:pt x="130" y="308"/>
                  </a:lnTo>
                  <a:lnTo>
                    <a:pt x="155" y="305"/>
                  </a:lnTo>
                  <a:lnTo>
                    <a:pt x="160" y="274"/>
                  </a:lnTo>
                  <a:lnTo>
                    <a:pt x="143" y="261"/>
                  </a:lnTo>
                  <a:lnTo>
                    <a:pt x="130" y="248"/>
                  </a:lnTo>
                  <a:lnTo>
                    <a:pt x="136" y="188"/>
                  </a:lnTo>
                  <a:lnTo>
                    <a:pt x="149" y="182"/>
                  </a:lnTo>
                  <a:lnTo>
                    <a:pt x="171" y="191"/>
                  </a:lnTo>
                  <a:lnTo>
                    <a:pt x="180" y="187"/>
                  </a:lnTo>
                  <a:lnTo>
                    <a:pt x="180" y="187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" name="西藏">
              <a:hlinkClick r:id="" action="ppaction://macro?name=Slide1.西藏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1257242" y="3716748"/>
              <a:ext cx="1835047" cy="1039769"/>
            </a:xfrm>
            <a:custGeom>
              <a:avLst/>
              <a:gdLst>
                <a:gd name="T0" fmla="*/ 847 w 1394"/>
                <a:gd name="T1" fmla="*/ 719 h 754"/>
                <a:gd name="T2" fmla="*/ 870 w 1394"/>
                <a:gd name="T3" fmla="*/ 743 h 754"/>
                <a:gd name="T4" fmla="*/ 941 w 1394"/>
                <a:gd name="T5" fmla="*/ 719 h 754"/>
                <a:gd name="T6" fmla="*/ 984 w 1394"/>
                <a:gd name="T7" fmla="*/ 687 h 754"/>
                <a:gd name="T8" fmla="*/ 1037 w 1394"/>
                <a:gd name="T9" fmla="*/ 667 h 754"/>
                <a:gd name="T10" fmla="*/ 1092 w 1394"/>
                <a:gd name="T11" fmla="*/ 649 h 754"/>
                <a:gd name="T12" fmla="*/ 1183 w 1394"/>
                <a:gd name="T13" fmla="*/ 632 h 754"/>
                <a:gd name="T14" fmla="*/ 1185 w 1394"/>
                <a:gd name="T15" fmla="*/ 667 h 754"/>
                <a:gd name="T16" fmla="*/ 1213 w 1394"/>
                <a:gd name="T17" fmla="*/ 672 h 754"/>
                <a:gd name="T18" fmla="*/ 1197 w 1394"/>
                <a:gd name="T19" fmla="*/ 714 h 754"/>
                <a:gd name="T20" fmla="*/ 1213 w 1394"/>
                <a:gd name="T21" fmla="*/ 719 h 754"/>
                <a:gd name="T22" fmla="*/ 1290 w 1394"/>
                <a:gd name="T23" fmla="*/ 714 h 754"/>
                <a:gd name="T24" fmla="*/ 1337 w 1394"/>
                <a:gd name="T25" fmla="*/ 729 h 754"/>
                <a:gd name="T26" fmla="*/ 1358 w 1394"/>
                <a:gd name="T27" fmla="*/ 738 h 754"/>
                <a:gd name="T28" fmla="*/ 1361 w 1394"/>
                <a:gd name="T29" fmla="*/ 687 h 754"/>
                <a:gd name="T30" fmla="*/ 1393 w 1394"/>
                <a:gd name="T31" fmla="*/ 654 h 754"/>
                <a:gd name="T32" fmla="*/ 1368 w 1394"/>
                <a:gd name="T33" fmla="*/ 493 h 754"/>
                <a:gd name="T34" fmla="*/ 1340 w 1394"/>
                <a:gd name="T35" fmla="*/ 404 h 754"/>
                <a:gd name="T36" fmla="*/ 1274 w 1394"/>
                <a:gd name="T37" fmla="*/ 373 h 754"/>
                <a:gd name="T38" fmla="*/ 1231 w 1394"/>
                <a:gd name="T39" fmla="*/ 454 h 754"/>
                <a:gd name="T40" fmla="*/ 1153 w 1394"/>
                <a:gd name="T41" fmla="*/ 411 h 754"/>
                <a:gd name="T42" fmla="*/ 1004 w 1394"/>
                <a:gd name="T43" fmla="*/ 358 h 754"/>
                <a:gd name="T44" fmla="*/ 943 w 1394"/>
                <a:gd name="T45" fmla="*/ 348 h 754"/>
                <a:gd name="T46" fmla="*/ 825 w 1394"/>
                <a:gd name="T47" fmla="*/ 299 h 754"/>
                <a:gd name="T48" fmla="*/ 767 w 1394"/>
                <a:gd name="T49" fmla="*/ 162 h 754"/>
                <a:gd name="T50" fmla="*/ 791 w 1394"/>
                <a:gd name="T51" fmla="*/ 118 h 754"/>
                <a:gd name="T52" fmla="*/ 788 w 1394"/>
                <a:gd name="T53" fmla="*/ 58 h 754"/>
                <a:gd name="T54" fmla="*/ 797 w 1394"/>
                <a:gd name="T55" fmla="*/ 29 h 754"/>
                <a:gd name="T56" fmla="*/ 695 w 1394"/>
                <a:gd name="T57" fmla="*/ 0 h 754"/>
                <a:gd name="T58" fmla="*/ 619 w 1394"/>
                <a:gd name="T59" fmla="*/ 8 h 754"/>
                <a:gd name="T60" fmla="*/ 524 w 1394"/>
                <a:gd name="T61" fmla="*/ 40 h 754"/>
                <a:gd name="T62" fmla="*/ 431 w 1394"/>
                <a:gd name="T63" fmla="*/ 51 h 754"/>
                <a:gd name="T64" fmla="*/ 370 w 1394"/>
                <a:gd name="T65" fmla="*/ 18 h 754"/>
                <a:gd name="T66" fmla="*/ 268 w 1394"/>
                <a:gd name="T67" fmla="*/ 36 h 754"/>
                <a:gd name="T68" fmla="*/ 227 w 1394"/>
                <a:gd name="T69" fmla="*/ 13 h 754"/>
                <a:gd name="T70" fmla="*/ 151 w 1394"/>
                <a:gd name="T71" fmla="*/ 24 h 754"/>
                <a:gd name="T72" fmla="*/ 113 w 1394"/>
                <a:gd name="T73" fmla="*/ 72 h 754"/>
                <a:gd name="T74" fmla="*/ 92 w 1394"/>
                <a:gd name="T75" fmla="*/ 97 h 754"/>
                <a:gd name="T76" fmla="*/ 66 w 1394"/>
                <a:gd name="T77" fmla="*/ 110 h 754"/>
                <a:gd name="T78" fmla="*/ 54 w 1394"/>
                <a:gd name="T79" fmla="*/ 130 h 754"/>
                <a:gd name="T80" fmla="*/ 75 w 1394"/>
                <a:gd name="T81" fmla="*/ 173 h 754"/>
                <a:gd name="T82" fmla="*/ 69 w 1394"/>
                <a:gd name="T83" fmla="*/ 217 h 754"/>
                <a:gd name="T84" fmla="*/ 19 w 1394"/>
                <a:gd name="T85" fmla="*/ 204 h 754"/>
                <a:gd name="T86" fmla="*/ 0 w 1394"/>
                <a:gd name="T87" fmla="*/ 219 h 754"/>
                <a:gd name="T88" fmla="*/ 13 w 1394"/>
                <a:gd name="T89" fmla="*/ 260 h 754"/>
                <a:gd name="T90" fmla="*/ 7 w 1394"/>
                <a:gd name="T91" fmla="*/ 298 h 754"/>
                <a:gd name="T92" fmla="*/ 30 w 1394"/>
                <a:gd name="T93" fmla="*/ 312 h 754"/>
                <a:gd name="T94" fmla="*/ 92 w 1394"/>
                <a:gd name="T95" fmla="*/ 371 h 754"/>
                <a:gd name="T96" fmla="*/ 130 w 1394"/>
                <a:gd name="T97" fmla="*/ 424 h 754"/>
                <a:gd name="T98" fmla="*/ 153 w 1394"/>
                <a:gd name="T99" fmla="*/ 443 h 754"/>
                <a:gd name="T100" fmla="*/ 195 w 1394"/>
                <a:gd name="T101" fmla="*/ 439 h 754"/>
                <a:gd name="T102" fmla="*/ 295 w 1394"/>
                <a:gd name="T103" fmla="*/ 549 h 754"/>
                <a:gd name="T104" fmla="*/ 325 w 1394"/>
                <a:gd name="T105" fmla="*/ 537 h 754"/>
                <a:gd name="T106" fmla="*/ 334 w 1394"/>
                <a:gd name="T107" fmla="*/ 579 h 754"/>
                <a:gd name="T108" fmla="*/ 395 w 1394"/>
                <a:gd name="T109" fmla="*/ 604 h 754"/>
                <a:gd name="T110" fmla="*/ 445 w 1394"/>
                <a:gd name="T111" fmla="*/ 658 h 754"/>
                <a:gd name="T112" fmla="*/ 454 w 1394"/>
                <a:gd name="T113" fmla="*/ 679 h 754"/>
                <a:gd name="T114" fmla="*/ 511 w 1394"/>
                <a:gd name="T115" fmla="*/ 677 h 754"/>
                <a:gd name="T116" fmla="*/ 607 w 1394"/>
                <a:gd name="T117" fmla="*/ 698 h 754"/>
                <a:gd name="T118" fmla="*/ 652 w 1394"/>
                <a:gd name="T119" fmla="*/ 710 h 754"/>
                <a:gd name="T120" fmla="*/ 654 w 1394"/>
                <a:gd name="T121" fmla="*/ 753 h 754"/>
                <a:gd name="T122" fmla="*/ 736 w 1394"/>
                <a:gd name="T123" fmla="*/ 689 h 754"/>
                <a:gd name="T124" fmla="*/ 803 w 1394"/>
                <a:gd name="T125" fmla="*/ 71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4" h="754">
                  <a:moveTo>
                    <a:pt x="803" y="714"/>
                  </a:moveTo>
                  <a:lnTo>
                    <a:pt x="847" y="719"/>
                  </a:lnTo>
                  <a:lnTo>
                    <a:pt x="862" y="740"/>
                  </a:lnTo>
                  <a:lnTo>
                    <a:pt x="870" y="743"/>
                  </a:lnTo>
                  <a:lnTo>
                    <a:pt x="936" y="732"/>
                  </a:lnTo>
                  <a:lnTo>
                    <a:pt x="941" y="719"/>
                  </a:lnTo>
                  <a:lnTo>
                    <a:pt x="952" y="713"/>
                  </a:lnTo>
                  <a:lnTo>
                    <a:pt x="984" y="687"/>
                  </a:lnTo>
                  <a:lnTo>
                    <a:pt x="1012" y="684"/>
                  </a:lnTo>
                  <a:lnTo>
                    <a:pt x="1037" y="667"/>
                  </a:lnTo>
                  <a:lnTo>
                    <a:pt x="1087" y="640"/>
                  </a:lnTo>
                  <a:lnTo>
                    <a:pt x="1092" y="649"/>
                  </a:lnTo>
                  <a:lnTo>
                    <a:pt x="1130" y="660"/>
                  </a:lnTo>
                  <a:lnTo>
                    <a:pt x="1183" y="632"/>
                  </a:lnTo>
                  <a:lnTo>
                    <a:pt x="1201" y="644"/>
                  </a:lnTo>
                  <a:lnTo>
                    <a:pt x="1185" y="667"/>
                  </a:lnTo>
                  <a:lnTo>
                    <a:pt x="1191" y="672"/>
                  </a:lnTo>
                  <a:lnTo>
                    <a:pt x="1213" y="672"/>
                  </a:lnTo>
                  <a:lnTo>
                    <a:pt x="1215" y="681"/>
                  </a:lnTo>
                  <a:lnTo>
                    <a:pt x="1197" y="714"/>
                  </a:lnTo>
                  <a:lnTo>
                    <a:pt x="1202" y="719"/>
                  </a:lnTo>
                  <a:lnTo>
                    <a:pt x="1213" y="719"/>
                  </a:lnTo>
                  <a:lnTo>
                    <a:pt x="1267" y="734"/>
                  </a:lnTo>
                  <a:lnTo>
                    <a:pt x="1290" y="714"/>
                  </a:lnTo>
                  <a:lnTo>
                    <a:pt x="1326" y="742"/>
                  </a:lnTo>
                  <a:lnTo>
                    <a:pt x="1337" y="729"/>
                  </a:lnTo>
                  <a:lnTo>
                    <a:pt x="1346" y="738"/>
                  </a:lnTo>
                  <a:lnTo>
                    <a:pt x="1358" y="738"/>
                  </a:lnTo>
                  <a:lnTo>
                    <a:pt x="1363" y="729"/>
                  </a:lnTo>
                  <a:lnTo>
                    <a:pt x="1361" y="687"/>
                  </a:lnTo>
                  <a:lnTo>
                    <a:pt x="1369" y="681"/>
                  </a:lnTo>
                  <a:lnTo>
                    <a:pt x="1393" y="654"/>
                  </a:lnTo>
                  <a:lnTo>
                    <a:pt x="1388" y="547"/>
                  </a:lnTo>
                  <a:lnTo>
                    <a:pt x="1368" y="493"/>
                  </a:lnTo>
                  <a:lnTo>
                    <a:pt x="1383" y="482"/>
                  </a:lnTo>
                  <a:lnTo>
                    <a:pt x="1340" y="404"/>
                  </a:lnTo>
                  <a:lnTo>
                    <a:pt x="1289" y="363"/>
                  </a:lnTo>
                  <a:lnTo>
                    <a:pt x="1274" y="373"/>
                  </a:lnTo>
                  <a:lnTo>
                    <a:pt x="1276" y="396"/>
                  </a:lnTo>
                  <a:lnTo>
                    <a:pt x="1231" y="454"/>
                  </a:lnTo>
                  <a:lnTo>
                    <a:pt x="1158" y="439"/>
                  </a:lnTo>
                  <a:lnTo>
                    <a:pt x="1153" y="411"/>
                  </a:lnTo>
                  <a:lnTo>
                    <a:pt x="1106" y="374"/>
                  </a:lnTo>
                  <a:lnTo>
                    <a:pt x="1004" y="358"/>
                  </a:lnTo>
                  <a:lnTo>
                    <a:pt x="961" y="351"/>
                  </a:lnTo>
                  <a:lnTo>
                    <a:pt x="943" y="348"/>
                  </a:lnTo>
                  <a:lnTo>
                    <a:pt x="905" y="318"/>
                  </a:lnTo>
                  <a:lnTo>
                    <a:pt x="825" y="299"/>
                  </a:lnTo>
                  <a:lnTo>
                    <a:pt x="769" y="192"/>
                  </a:lnTo>
                  <a:lnTo>
                    <a:pt x="767" y="162"/>
                  </a:lnTo>
                  <a:lnTo>
                    <a:pt x="791" y="151"/>
                  </a:lnTo>
                  <a:lnTo>
                    <a:pt x="791" y="118"/>
                  </a:lnTo>
                  <a:lnTo>
                    <a:pt x="807" y="77"/>
                  </a:lnTo>
                  <a:lnTo>
                    <a:pt x="788" y="58"/>
                  </a:lnTo>
                  <a:lnTo>
                    <a:pt x="812" y="38"/>
                  </a:lnTo>
                  <a:lnTo>
                    <a:pt x="797" y="29"/>
                  </a:lnTo>
                  <a:lnTo>
                    <a:pt x="761" y="29"/>
                  </a:lnTo>
                  <a:lnTo>
                    <a:pt x="695" y="0"/>
                  </a:lnTo>
                  <a:lnTo>
                    <a:pt x="652" y="0"/>
                  </a:lnTo>
                  <a:lnTo>
                    <a:pt x="619" y="8"/>
                  </a:lnTo>
                  <a:lnTo>
                    <a:pt x="582" y="8"/>
                  </a:lnTo>
                  <a:lnTo>
                    <a:pt x="524" y="40"/>
                  </a:lnTo>
                  <a:lnTo>
                    <a:pt x="477" y="35"/>
                  </a:lnTo>
                  <a:lnTo>
                    <a:pt x="431" y="51"/>
                  </a:lnTo>
                  <a:lnTo>
                    <a:pt x="394" y="38"/>
                  </a:lnTo>
                  <a:lnTo>
                    <a:pt x="370" y="18"/>
                  </a:lnTo>
                  <a:lnTo>
                    <a:pt x="308" y="8"/>
                  </a:lnTo>
                  <a:lnTo>
                    <a:pt x="268" y="36"/>
                  </a:lnTo>
                  <a:lnTo>
                    <a:pt x="246" y="28"/>
                  </a:lnTo>
                  <a:lnTo>
                    <a:pt x="227" y="13"/>
                  </a:lnTo>
                  <a:lnTo>
                    <a:pt x="182" y="2"/>
                  </a:lnTo>
                  <a:lnTo>
                    <a:pt x="151" y="24"/>
                  </a:lnTo>
                  <a:lnTo>
                    <a:pt x="139" y="58"/>
                  </a:lnTo>
                  <a:lnTo>
                    <a:pt x="113" y="72"/>
                  </a:lnTo>
                  <a:lnTo>
                    <a:pt x="108" y="92"/>
                  </a:lnTo>
                  <a:lnTo>
                    <a:pt x="92" y="97"/>
                  </a:lnTo>
                  <a:lnTo>
                    <a:pt x="74" y="96"/>
                  </a:lnTo>
                  <a:lnTo>
                    <a:pt x="66" y="110"/>
                  </a:lnTo>
                  <a:lnTo>
                    <a:pt x="63" y="130"/>
                  </a:lnTo>
                  <a:lnTo>
                    <a:pt x="54" y="130"/>
                  </a:lnTo>
                  <a:lnTo>
                    <a:pt x="53" y="151"/>
                  </a:lnTo>
                  <a:lnTo>
                    <a:pt x="75" y="173"/>
                  </a:lnTo>
                  <a:lnTo>
                    <a:pt x="77" y="205"/>
                  </a:lnTo>
                  <a:lnTo>
                    <a:pt x="69" y="217"/>
                  </a:lnTo>
                  <a:lnTo>
                    <a:pt x="37" y="221"/>
                  </a:lnTo>
                  <a:lnTo>
                    <a:pt x="19" y="204"/>
                  </a:lnTo>
                  <a:lnTo>
                    <a:pt x="3" y="205"/>
                  </a:lnTo>
                  <a:lnTo>
                    <a:pt x="0" y="219"/>
                  </a:lnTo>
                  <a:lnTo>
                    <a:pt x="10" y="243"/>
                  </a:lnTo>
                  <a:lnTo>
                    <a:pt x="13" y="260"/>
                  </a:lnTo>
                  <a:lnTo>
                    <a:pt x="13" y="282"/>
                  </a:lnTo>
                  <a:lnTo>
                    <a:pt x="7" y="298"/>
                  </a:lnTo>
                  <a:lnTo>
                    <a:pt x="10" y="309"/>
                  </a:lnTo>
                  <a:lnTo>
                    <a:pt x="30" y="312"/>
                  </a:lnTo>
                  <a:lnTo>
                    <a:pt x="43" y="332"/>
                  </a:lnTo>
                  <a:lnTo>
                    <a:pt x="92" y="371"/>
                  </a:lnTo>
                  <a:lnTo>
                    <a:pt x="92" y="383"/>
                  </a:lnTo>
                  <a:lnTo>
                    <a:pt x="130" y="424"/>
                  </a:lnTo>
                  <a:lnTo>
                    <a:pt x="141" y="439"/>
                  </a:lnTo>
                  <a:lnTo>
                    <a:pt x="153" y="443"/>
                  </a:lnTo>
                  <a:lnTo>
                    <a:pt x="175" y="420"/>
                  </a:lnTo>
                  <a:lnTo>
                    <a:pt x="195" y="439"/>
                  </a:lnTo>
                  <a:lnTo>
                    <a:pt x="280" y="511"/>
                  </a:lnTo>
                  <a:lnTo>
                    <a:pt x="295" y="549"/>
                  </a:lnTo>
                  <a:lnTo>
                    <a:pt x="314" y="549"/>
                  </a:lnTo>
                  <a:lnTo>
                    <a:pt x="325" y="537"/>
                  </a:lnTo>
                  <a:lnTo>
                    <a:pt x="334" y="547"/>
                  </a:lnTo>
                  <a:lnTo>
                    <a:pt x="334" y="579"/>
                  </a:lnTo>
                  <a:lnTo>
                    <a:pt x="384" y="608"/>
                  </a:lnTo>
                  <a:lnTo>
                    <a:pt x="395" y="604"/>
                  </a:lnTo>
                  <a:lnTo>
                    <a:pt x="402" y="632"/>
                  </a:lnTo>
                  <a:lnTo>
                    <a:pt x="445" y="658"/>
                  </a:lnTo>
                  <a:lnTo>
                    <a:pt x="446" y="674"/>
                  </a:lnTo>
                  <a:lnTo>
                    <a:pt x="454" y="679"/>
                  </a:lnTo>
                  <a:lnTo>
                    <a:pt x="491" y="677"/>
                  </a:lnTo>
                  <a:lnTo>
                    <a:pt x="511" y="677"/>
                  </a:lnTo>
                  <a:lnTo>
                    <a:pt x="541" y="699"/>
                  </a:lnTo>
                  <a:lnTo>
                    <a:pt x="607" y="698"/>
                  </a:lnTo>
                  <a:lnTo>
                    <a:pt x="643" y="695"/>
                  </a:lnTo>
                  <a:lnTo>
                    <a:pt x="652" y="710"/>
                  </a:lnTo>
                  <a:lnTo>
                    <a:pt x="644" y="742"/>
                  </a:lnTo>
                  <a:lnTo>
                    <a:pt x="654" y="753"/>
                  </a:lnTo>
                  <a:lnTo>
                    <a:pt x="690" y="722"/>
                  </a:lnTo>
                  <a:lnTo>
                    <a:pt x="736" y="689"/>
                  </a:lnTo>
                  <a:lnTo>
                    <a:pt x="769" y="694"/>
                  </a:lnTo>
                  <a:lnTo>
                    <a:pt x="803" y="714"/>
                  </a:lnTo>
                  <a:lnTo>
                    <a:pt x="803" y="714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" name="云南">
              <a:hlinkClick r:id="" action="ppaction://macro?name=Slide1.云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2883302" y="4682991"/>
              <a:ext cx="857865" cy="942508"/>
            </a:xfrm>
            <a:custGeom>
              <a:avLst/>
              <a:gdLst>
                <a:gd name="T0" fmla="*/ 569 w 652"/>
                <a:gd name="T1" fmla="*/ 105 h 674"/>
                <a:gd name="T2" fmla="*/ 525 w 652"/>
                <a:gd name="T3" fmla="*/ 116 h 674"/>
                <a:gd name="T4" fmla="*/ 504 w 652"/>
                <a:gd name="T5" fmla="*/ 83 h 674"/>
                <a:gd name="T6" fmla="*/ 496 w 652"/>
                <a:gd name="T7" fmla="*/ 59 h 674"/>
                <a:gd name="T8" fmla="*/ 462 w 652"/>
                <a:gd name="T9" fmla="*/ 60 h 674"/>
                <a:gd name="T10" fmla="*/ 445 w 652"/>
                <a:gd name="T11" fmla="*/ 88 h 674"/>
                <a:gd name="T12" fmla="*/ 445 w 652"/>
                <a:gd name="T13" fmla="*/ 118 h 674"/>
                <a:gd name="T14" fmla="*/ 407 w 652"/>
                <a:gd name="T15" fmla="*/ 235 h 674"/>
                <a:gd name="T16" fmla="*/ 374 w 652"/>
                <a:gd name="T17" fmla="*/ 241 h 674"/>
                <a:gd name="T18" fmla="*/ 313 w 652"/>
                <a:gd name="T19" fmla="*/ 258 h 674"/>
                <a:gd name="T20" fmla="*/ 223 w 652"/>
                <a:gd name="T21" fmla="*/ 116 h 674"/>
                <a:gd name="T22" fmla="*/ 192 w 652"/>
                <a:gd name="T23" fmla="*/ 94 h 674"/>
                <a:gd name="T24" fmla="*/ 185 w 652"/>
                <a:gd name="T25" fmla="*/ 60 h 674"/>
                <a:gd name="T26" fmla="*/ 140 w 652"/>
                <a:gd name="T27" fmla="*/ 83 h 674"/>
                <a:gd name="T28" fmla="*/ 123 w 652"/>
                <a:gd name="T29" fmla="*/ 0 h 674"/>
                <a:gd name="T30" fmla="*/ 91 w 652"/>
                <a:gd name="T31" fmla="*/ 33 h 674"/>
                <a:gd name="T32" fmla="*/ 88 w 652"/>
                <a:gd name="T33" fmla="*/ 84 h 674"/>
                <a:gd name="T34" fmla="*/ 67 w 652"/>
                <a:gd name="T35" fmla="*/ 75 h 674"/>
                <a:gd name="T36" fmla="*/ 67 w 652"/>
                <a:gd name="T37" fmla="*/ 135 h 674"/>
                <a:gd name="T38" fmla="*/ 91 w 652"/>
                <a:gd name="T39" fmla="*/ 144 h 674"/>
                <a:gd name="T40" fmla="*/ 89 w 652"/>
                <a:gd name="T41" fmla="*/ 275 h 674"/>
                <a:gd name="T42" fmla="*/ 16 w 652"/>
                <a:gd name="T43" fmla="*/ 361 h 674"/>
                <a:gd name="T44" fmla="*/ 0 w 652"/>
                <a:gd name="T45" fmla="*/ 385 h 674"/>
                <a:gd name="T46" fmla="*/ 3 w 652"/>
                <a:gd name="T47" fmla="*/ 438 h 674"/>
                <a:gd name="T48" fmla="*/ 43 w 652"/>
                <a:gd name="T49" fmla="*/ 431 h 674"/>
                <a:gd name="T50" fmla="*/ 88 w 652"/>
                <a:gd name="T51" fmla="*/ 448 h 674"/>
                <a:gd name="T52" fmla="*/ 99 w 652"/>
                <a:gd name="T53" fmla="*/ 494 h 674"/>
                <a:gd name="T54" fmla="*/ 135 w 652"/>
                <a:gd name="T55" fmla="*/ 506 h 674"/>
                <a:gd name="T56" fmla="*/ 134 w 652"/>
                <a:gd name="T57" fmla="*/ 533 h 674"/>
                <a:gd name="T58" fmla="*/ 120 w 652"/>
                <a:gd name="T59" fmla="*/ 581 h 674"/>
                <a:gd name="T60" fmla="*/ 147 w 652"/>
                <a:gd name="T61" fmla="*/ 592 h 674"/>
                <a:gd name="T62" fmla="*/ 174 w 652"/>
                <a:gd name="T63" fmla="*/ 615 h 674"/>
                <a:gd name="T64" fmla="*/ 224 w 652"/>
                <a:gd name="T65" fmla="*/ 646 h 674"/>
                <a:gd name="T66" fmla="*/ 273 w 652"/>
                <a:gd name="T67" fmla="*/ 631 h 674"/>
                <a:gd name="T68" fmla="*/ 277 w 652"/>
                <a:gd name="T69" fmla="*/ 662 h 674"/>
                <a:gd name="T70" fmla="*/ 307 w 652"/>
                <a:gd name="T71" fmla="*/ 669 h 674"/>
                <a:gd name="T72" fmla="*/ 322 w 652"/>
                <a:gd name="T73" fmla="*/ 667 h 674"/>
                <a:gd name="T74" fmla="*/ 309 w 652"/>
                <a:gd name="T75" fmla="*/ 582 h 674"/>
                <a:gd name="T76" fmla="*/ 349 w 652"/>
                <a:gd name="T77" fmla="*/ 566 h 674"/>
                <a:gd name="T78" fmla="*/ 374 w 652"/>
                <a:gd name="T79" fmla="*/ 547 h 674"/>
                <a:gd name="T80" fmla="*/ 436 w 652"/>
                <a:gd name="T81" fmla="*/ 544 h 674"/>
                <a:gd name="T82" fmla="*/ 464 w 652"/>
                <a:gd name="T83" fmla="*/ 542 h 674"/>
                <a:gd name="T84" fmla="*/ 488 w 652"/>
                <a:gd name="T85" fmla="*/ 559 h 674"/>
                <a:gd name="T86" fmla="*/ 509 w 652"/>
                <a:gd name="T87" fmla="*/ 536 h 674"/>
                <a:gd name="T88" fmla="*/ 536 w 652"/>
                <a:gd name="T89" fmla="*/ 537 h 674"/>
                <a:gd name="T90" fmla="*/ 573 w 652"/>
                <a:gd name="T91" fmla="*/ 495 h 674"/>
                <a:gd name="T92" fmla="*/ 610 w 652"/>
                <a:gd name="T93" fmla="*/ 504 h 674"/>
                <a:gd name="T94" fmla="*/ 638 w 652"/>
                <a:gd name="T95" fmla="*/ 476 h 674"/>
                <a:gd name="T96" fmla="*/ 651 w 652"/>
                <a:gd name="T97" fmla="*/ 447 h 674"/>
                <a:gd name="T98" fmla="*/ 579 w 652"/>
                <a:gd name="T99" fmla="*/ 422 h 674"/>
                <a:gd name="T100" fmla="*/ 550 w 652"/>
                <a:gd name="T101" fmla="*/ 404 h 674"/>
                <a:gd name="T102" fmla="*/ 521 w 652"/>
                <a:gd name="T103" fmla="*/ 383 h 674"/>
                <a:gd name="T104" fmla="*/ 530 w 652"/>
                <a:gd name="T105" fmla="*/ 328 h 674"/>
                <a:gd name="T106" fmla="*/ 525 w 652"/>
                <a:gd name="T107" fmla="*/ 226 h 674"/>
                <a:gd name="T108" fmla="*/ 472 w 652"/>
                <a:gd name="T109" fmla="*/ 228 h 674"/>
                <a:gd name="T110" fmla="*/ 462 w 652"/>
                <a:gd name="T111" fmla="*/ 193 h 674"/>
                <a:gd name="T112" fmla="*/ 473 w 652"/>
                <a:gd name="T113" fmla="*/ 156 h 674"/>
                <a:gd name="T114" fmla="*/ 504 w 652"/>
                <a:gd name="T115" fmla="*/ 154 h 674"/>
                <a:gd name="T116" fmla="*/ 564 w 652"/>
                <a:gd name="T117" fmla="*/ 154 h 674"/>
                <a:gd name="T118" fmla="*/ 574 w 652"/>
                <a:gd name="T119" fmla="*/ 124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2" h="674">
                  <a:moveTo>
                    <a:pt x="574" y="124"/>
                  </a:moveTo>
                  <a:lnTo>
                    <a:pt x="569" y="105"/>
                  </a:lnTo>
                  <a:lnTo>
                    <a:pt x="552" y="99"/>
                  </a:lnTo>
                  <a:lnTo>
                    <a:pt x="525" y="116"/>
                  </a:lnTo>
                  <a:lnTo>
                    <a:pt x="506" y="107"/>
                  </a:lnTo>
                  <a:lnTo>
                    <a:pt x="504" y="83"/>
                  </a:lnTo>
                  <a:lnTo>
                    <a:pt x="496" y="72"/>
                  </a:lnTo>
                  <a:lnTo>
                    <a:pt x="496" y="59"/>
                  </a:lnTo>
                  <a:lnTo>
                    <a:pt x="469" y="54"/>
                  </a:lnTo>
                  <a:lnTo>
                    <a:pt x="462" y="60"/>
                  </a:lnTo>
                  <a:lnTo>
                    <a:pt x="467" y="79"/>
                  </a:lnTo>
                  <a:lnTo>
                    <a:pt x="445" y="88"/>
                  </a:lnTo>
                  <a:lnTo>
                    <a:pt x="440" y="102"/>
                  </a:lnTo>
                  <a:lnTo>
                    <a:pt x="445" y="118"/>
                  </a:lnTo>
                  <a:lnTo>
                    <a:pt x="400" y="171"/>
                  </a:lnTo>
                  <a:lnTo>
                    <a:pt x="407" y="235"/>
                  </a:lnTo>
                  <a:lnTo>
                    <a:pt x="385" y="253"/>
                  </a:lnTo>
                  <a:lnTo>
                    <a:pt x="374" y="241"/>
                  </a:lnTo>
                  <a:lnTo>
                    <a:pt x="329" y="267"/>
                  </a:lnTo>
                  <a:lnTo>
                    <a:pt x="313" y="258"/>
                  </a:lnTo>
                  <a:lnTo>
                    <a:pt x="248" y="134"/>
                  </a:lnTo>
                  <a:lnTo>
                    <a:pt x="223" y="116"/>
                  </a:lnTo>
                  <a:lnTo>
                    <a:pt x="202" y="110"/>
                  </a:lnTo>
                  <a:lnTo>
                    <a:pt x="192" y="94"/>
                  </a:lnTo>
                  <a:lnTo>
                    <a:pt x="204" y="75"/>
                  </a:lnTo>
                  <a:lnTo>
                    <a:pt x="185" y="60"/>
                  </a:lnTo>
                  <a:lnTo>
                    <a:pt x="163" y="79"/>
                  </a:lnTo>
                  <a:lnTo>
                    <a:pt x="140" y="83"/>
                  </a:lnTo>
                  <a:lnTo>
                    <a:pt x="126" y="15"/>
                  </a:lnTo>
                  <a:lnTo>
                    <a:pt x="123" y="0"/>
                  </a:lnTo>
                  <a:lnTo>
                    <a:pt x="99" y="27"/>
                  </a:lnTo>
                  <a:lnTo>
                    <a:pt x="91" y="33"/>
                  </a:lnTo>
                  <a:lnTo>
                    <a:pt x="93" y="75"/>
                  </a:lnTo>
                  <a:lnTo>
                    <a:pt x="88" y="84"/>
                  </a:lnTo>
                  <a:lnTo>
                    <a:pt x="76" y="84"/>
                  </a:lnTo>
                  <a:lnTo>
                    <a:pt x="67" y="75"/>
                  </a:lnTo>
                  <a:lnTo>
                    <a:pt x="56" y="88"/>
                  </a:lnTo>
                  <a:lnTo>
                    <a:pt x="67" y="135"/>
                  </a:lnTo>
                  <a:lnTo>
                    <a:pt x="80" y="135"/>
                  </a:lnTo>
                  <a:lnTo>
                    <a:pt x="91" y="144"/>
                  </a:lnTo>
                  <a:lnTo>
                    <a:pt x="94" y="173"/>
                  </a:lnTo>
                  <a:lnTo>
                    <a:pt x="89" y="275"/>
                  </a:lnTo>
                  <a:lnTo>
                    <a:pt x="19" y="337"/>
                  </a:lnTo>
                  <a:lnTo>
                    <a:pt x="16" y="361"/>
                  </a:lnTo>
                  <a:lnTo>
                    <a:pt x="3" y="373"/>
                  </a:lnTo>
                  <a:lnTo>
                    <a:pt x="0" y="385"/>
                  </a:lnTo>
                  <a:lnTo>
                    <a:pt x="12" y="416"/>
                  </a:lnTo>
                  <a:lnTo>
                    <a:pt x="3" y="438"/>
                  </a:lnTo>
                  <a:lnTo>
                    <a:pt x="8" y="441"/>
                  </a:lnTo>
                  <a:lnTo>
                    <a:pt x="43" y="431"/>
                  </a:lnTo>
                  <a:lnTo>
                    <a:pt x="93" y="428"/>
                  </a:lnTo>
                  <a:lnTo>
                    <a:pt x="88" y="448"/>
                  </a:lnTo>
                  <a:lnTo>
                    <a:pt x="96" y="467"/>
                  </a:lnTo>
                  <a:lnTo>
                    <a:pt x="99" y="494"/>
                  </a:lnTo>
                  <a:lnTo>
                    <a:pt x="106" y="504"/>
                  </a:lnTo>
                  <a:lnTo>
                    <a:pt x="135" y="506"/>
                  </a:lnTo>
                  <a:lnTo>
                    <a:pt x="149" y="515"/>
                  </a:lnTo>
                  <a:lnTo>
                    <a:pt x="134" y="533"/>
                  </a:lnTo>
                  <a:lnTo>
                    <a:pt x="132" y="556"/>
                  </a:lnTo>
                  <a:lnTo>
                    <a:pt x="120" y="581"/>
                  </a:lnTo>
                  <a:lnTo>
                    <a:pt x="128" y="590"/>
                  </a:lnTo>
                  <a:lnTo>
                    <a:pt x="147" y="592"/>
                  </a:lnTo>
                  <a:lnTo>
                    <a:pt x="178" y="604"/>
                  </a:lnTo>
                  <a:lnTo>
                    <a:pt x="174" y="615"/>
                  </a:lnTo>
                  <a:lnTo>
                    <a:pt x="195" y="646"/>
                  </a:lnTo>
                  <a:lnTo>
                    <a:pt x="224" y="646"/>
                  </a:lnTo>
                  <a:lnTo>
                    <a:pt x="261" y="625"/>
                  </a:lnTo>
                  <a:lnTo>
                    <a:pt x="273" y="631"/>
                  </a:lnTo>
                  <a:lnTo>
                    <a:pt x="273" y="644"/>
                  </a:lnTo>
                  <a:lnTo>
                    <a:pt x="277" y="662"/>
                  </a:lnTo>
                  <a:lnTo>
                    <a:pt x="287" y="672"/>
                  </a:lnTo>
                  <a:lnTo>
                    <a:pt x="307" y="669"/>
                  </a:lnTo>
                  <a:lnTo>
                    <a:pt x="314" y="673"/>
                  </a:lnTo>
                  <a:lnTo>
                    <a:pt x="322" y="667"/>
                  </a:lnTo>
                  <a:lnTo>
                    <a:pt x="322" y="638"/>
                  </a:lnTo>
                  <a:lnTo>
                    <a:pt x="309" y="582"/>
                  </a:lnTo>
                  <a:lnTo>
                    <a:pt x="319" y="566"/>
                  </a:lnTo>
                  <a:lnTo>
                    <a:pt x="349" y="566"/>
                  </a:lnTo>
                  <a:lnTo>
                    <a:pt x="357" y="566"/>
                  </a:lnTo>
                  <a:lnTo>
                    <a:pt x="374" y="547"/>
                  </a:lnTo>
                  <a:lnTo>
                    <a:pt x="418" y="561"/>
                  </a:lnTo>
                  <a:lnTo>
                    <a:pt x="436" y="544"/>
                  </a:lnTo>
                  <a:lnTo>
                    <a:pt x="445" y="554"/>
                  </a:lnTo>
                  <a:lnTo>
                    <a:pt x="464" y="542"/>
                  </a:lnTo>
                  <a:lnTo>
                    <a:pt x="481" y="559"/>
                  </a:lnTo>
                  <a:lnTo>
                    <a:pt x="488" y="559"/>
                  </a:lnTo>
                  <a:lnTo>
                    <a:pt x="494" y="550"/>
                  </a:lnTo>
                  <a:lnTo>
                    <a:pt x="509" y="536"/>
                  </a:lnTo>
                  <a:lnTo>
                    <a:pt x="515" y="540"/>
                  </a:lnTo>
                  <a:lnTo>
                    <a:pt x="536" y="537"/>
                  </a:lnTo>
                  <a:lnTo>
                    <a:pt x="557" y="520"/>
                  </a:lnTo>
                  <a:lnTo>
                    <a:pt x="573" y="495"/>
                  </a:lnTo>
                  <a:lnTo>
                    <a:pt x="597" y="491"/>
                  </a:lnTo>
                  <a:lnTo>
                    <a:pt x="610" y="504"/>
                  </a:lnTo>
                  <a:lnTo>
                    <a:pt x="619" y="477"/>
                  </a:lnTo>
                  <a:lnTo>
                    <a:pt x="638" y="476"/>
                  </a:lnTo>
                  <a:lnTo>
                    <a:pt x="645" y="470"/>
                  </a:lnTo>
                  <a:lnTo>
                    <a:pt x="651" y="447"/>
                  </a:lnTo>
                  <a:lnTo>
                    <a:pt x="643" y="434"/>
                  </a:lnTo>
                  <a:lnTo>
                    <a:pt x="579" y="422"/>
                  </a:lnTo>
                  <a:lnTo>
                    <a:pt x="569" y="404"/>
                  </a:lnTo>
                  <a:lnTo>
                    <a:pt x="550" y="404"/>
                  </a:lnTo>
                  <a:lnTo>
                    <a:pt x="534" y="404"/>
                  </a:lnTo>
                  <a:lnTo>
                    <a:pt x="521" y="383"/>
                  </a:lnTo>
                  <a:lnTo>
                    <a:pt x="523" y="373"/>
                  </a:lnTo>
                  <a:lnTo>
                    <a:pt x="530" y="328"/>
                  </a:lnTo>
                  <a:lnTo>
                    <a:pt x="506" y="304"/>
                  </a:lnTo>
                  <a:lnTo>
                    <a:pt x="525" y="226"/>
                  </a:lnTo>
                  <a:lnTo>
                    <a:pt x="512" y="216"/>
                  </a:lnTo>
                  <a:lnTo>
                    <a:pt x="472" y="228"/>
                  </a:lnTo>
                  <a:lnTo>
                    <a:pt x="462" y="212"/>
                  </a:lnTo>
                  <a:lnTo>
                    <a:pt x="462" y="193"/>
                  </a:lnTo>
                  <a:lnTo>
                    <a:pt x="453" y="185"/>
                  </a:lnTo>
                  <a:lnTo>
                    <a:pt x="473" y="156"/>
                  </a:lnTo>
                  <a:lnTo>
                    <a:pt x="496" y="164"/>
                  </a:lnTo>
                  <a:lnTo>
                    <a:pt x="504" y="154"/>
                  </a:lnTo>
                  <a:lnTo>
                    <a:pt x="545" y="160"/>
                  </a:lnTo>
                  <a:lnTo>
                    <a:pt x="564" y="154"/>
                  </a:lnTo>
                  <a:lnTo>
                    <a:pt x="574" y="124"/>
                  </a:lnTo>
                  <a:lnTo>
                    <a:pt x="574" y="124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" name="青海">
              <a:hlinkClick r:id="" action="ppaction://macro?name=Slide1.青海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2273689" y="3484435"/>
              <a:ext cx="1205536" cy="905455"/>
            </a:xfrm>
            <a:custGeom>
              <a:avLst/>
              <a:gdLst>
                <a:gd name="T0" fmla="*/ 74 w 902"/>
                <a:gd name="T1" fmla="*/ 239 h 645"/>
                <a:gd name="T2" fmla="*/ 117 w 902"/>
                <a:gd name="T3" fmla="*/ 214 h 645"/>
                <a:gd name="T4" fmla="*/ 98 w 902"/>
                <a:gd name="T5" fmla="*/ 198 h 645"/>
                <a:gd name="T6" fmla="*/ 126 w 902"/>
                <a:gd name="T7" fmla="*/ 175 h 645"/>
                <a:gd name="T8" fmla="*/ 92 w 902"/>
                <a:gd name="T9" fmla="*/ 105 h 645"/>
                <a:gd name="T10" fmla="*/ 113 w 902"/>
                <a:gd name="T11" fmla="*/ 41 h 645"/>
                <a:gd name="T12" fmla="*/ 295 w 902"/>
                <a:gd name="T13" fmla="*/ 0 h 645"/>
                <a:gd name="T14" fmla="*/ 406 w 902"/>
                <a:gd name="T15" fmla="*/ 22 h 645"/>
                <a:gd name="T16" fmla="*/ 469 w 902"/>
                <a:gd name="T17" fmla="*/ 60 h 645"/>
                <a:gd name="T18" fmla="*/ 529 w 902"/>
                <a:gd name="T19" fmla="*/ 37 h 645"/>
                <a:gd name="T20" fmla="*/ 609 w 902"/>
                <a:gd name="T21" fmla="*/ 27 h 645"/>
                <a:gd name="T22" fmla="*/ 708 w 902"/>
                <a:gd name="T23" fmla="*/ 55 h 645"/>
                <a:gd name="T24" fmla="*/ 772 w 902"/>
                <a:gd name="T25" fmla="*/ 127 h 645"/>
                <a:gd name="T26" fmla="*/ 828 w 902"/>
                <a:gd name="T27" fmla="*/ 148 h 645"/>
                <a:gd name="T28" fmla="*/ 884 w 902"/>
                <a:gd name="T29" fmla="*/ 248 h 645"/>
                <a:gd name="T30" fmla="*/ 895 w 902"/>
                <a:gd name="T31" fmla="*/ 317 h 645"/>
                <a:gd name="T32" fmla="*/ 865 w 902"/>
                <a:gd name="T33" fmla="*/ 365 h 645"/>
                <a:gd name="T34" fmla="*/ 832 w 902"/>
                <a:gd name="T35" fmla="*/ 397 h 645"/>
                <a:gd name="T36" fmla="*/ 816 w 902"/>
                <a:gd name="T37" fmla="*/ 442 h 645"/>
                <a:gd name="T38" fmla="*/ 778 w 902"/>
                <a:gd name="T39" fmla="*/ 418 h 645"/>
                <a:gd name="T40" fmla="*/ 780 w 902"/>
                <a:gd name="T41" fmla="*/ 454 h 645"/>
                <a:gd name="T42" fmla="*/ 837 w 902"/>
                <a:gd name="T43" fmla="*/ 485 h 645"/>
                <a:gd name="T44" fmla="*/ 867 w 902"/>
                <a:gd name="T45" fmla="*/ 499 h 645"/>
                <a:gd name="T46" fmla="*/ 856 w 902"/>
                <a:gd name="T47" fmla="*/ 527 h 645"/>
                <a:gd name="T48" fmla="*/ 816 w 902"/>
                <a:gd name="T49" fmla="*/ 537 h 645"/>
                <a:gd name="T50" fmla="*/ 776 w 902"/>
                <a:gd name="T51" fmla="*/ 529 h 645"/>
                <a:gd name="T52" fmla="*/ 767 w 902"/>
                <a:gd name="T53" fmla="*/ 566 h 645"/>
                <a:gd name="T54" fmla="*/ 701 w 902"/>
                <a:gd name="T55" fmla="*/ 535 h 645"/>
                <a:gd name="T56" fmla="*/ 661 w 902"/>
                <a:gd name="T57" fmla="*/ 525 h 645"/>
                <a:gd name="T58" fmla="*/ 536 w 902"/>
                <a:gd name="T59" fmla="*/ 522 h 645"/>
                <a:gd name="T60" fmla="*/ 522 w 902"/>
                <a:gd name="T61" fmla="*/ 553 h 645"/>
                <a:gd name="T62" fmla="*/ 509 w 902"/>
                <a:gd name="T63" fmla="*/ 586 h 645"/>
                <a:gd name="T64" fmla="*/ 391 w 902"/>
                <a:gd name="T65" fmla="*/ 629 h 645"/>
                <a:gd name="T66" fmla="*/ 339 w 902"/>
                <a:gd name="T67" fmla="*/ 564 h 645"/>
                <a:gd name="T68" fmla="*/ 194 w 902"/>
                <a:gd name="T69" fmla="*/ 541 h 645"/>
                <a:gd name="T70" fmla="*/ 138 w 902"/>
                <a:gd name="T71" fmla="*/ 508 h 645"/>
                <a:gd name="T72" fmla="*/ 2 w 902"/>
                <a:gd name="T73" fmla="*/ 382 h 645"/>
                <a:gd name="T74" fmla="*/ 24 w 902"/>
                <a:gd name="T75" fmla="*/ 341 h 645"/>
                <a:gd name="T76" fmla="*/ 40 w 902"/>
                <a:gd name="T77" fmla="*/ 267 h 645"/>
                <a:gd name="T78" fmla="*/ 45 w 902"/>
                <a:gd name="T79" fmla="*/ 228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2" h="645">
                  <a:moveTo>
                    <a:pt x="45" y="228"/>
                  </a:moveTo>
                  <a:lnTo>
                    <a:pt x="74" y="239"/>
                  </a:lnTo>
                  <a:lnTo>
                    <a:pt x="125" y="223"/>
                  </a:lnTo>
                  <a:lnTo>
                    <a:pt x="117" y="214"/>
                  </a:lnTo>
                  <a:lnTo>
                    <a:pt x="105" y="214"/>
                  </a:lnTo>
                  <a:lnTo>
                    <a:pt x="98" y="198"/>
                  </a:lnTo>
                  <a:lnTo>
                    <a:pt x="103" y="185"/>
                  </a:lnTo>
                  <a:lnTo>
                    <a:pt x="126" y="175"/>
                  </a:lnTo>
                  <a:lnTo>
                    <a:pt x="144" y="148"/>
                  </a:lnTo>
                  <a:lnTo>
                    <a:pt x="92" y="105"/>
                  </a:lnTo>
                  <a:lnTo>
                    <a:pt x="89" y="60"/>
                  </a:lnTo>
                  <a:lnTo>
                    <a:pt x="113" y="41"/>
                  </a:lnTo>
                  <a:lnTo>
                    <a:pt x="283" y="9"/>
                  </a:lnTo>
                  <a:lnTo>
                    <a:pt x="295" y="0"/>
                  </a:lnTo>
                  <a:lnTo>
                    <a:pt x="320" y="2"/>
                  </a:lnTo>
                  <a:lnTo>
                    <a:pt x="406" y="22"/>
                  </a:lnTo>
                  <a:lnTo>
                    <a:pt x="430" y="38"/>
                  </a:lnTo>
                  <a:lnTo>
                    <a:pt x="469" y="60"/>
                  </a:lnTo>
                  <a:lnTo>
                    <a:pt x="492" y="59"/>
                  </a:lnTo>
                  <a:lnTo>
                    <a:pt x="529" y="37"/>
                  </a:lnTo>
                  <a:lnTo>
                    <a:pt x="577" y="43"/>
                  </a:lnTo>
                  <a:lnTo>
                    <a:pt x="609" y="27"/>
                  </a:lnTo>
                  <a:lnTo>
                    <a:pt x="674" y="68"/>
                  </a:lnTo>
                  <a:lnTo>
                    <a:pt x="708" y="55"/>
                  </a:lnTo>
                  <a:lnTo>
                    <a:pt x="727" y="99"/>
                  </a:lnTo>
                  <a:lnTo>
                    <a:pt x="772" y="127"/>
                  </a:lnTo>
                  <a:lnTo>
                    <a:pt x="804" y="156"/>
                  </a:lnTo>
                  <a:lnTo>
                    <a:pt x="828" y="148"/>
                  </a:lnTo>
                  <a:lnTo>
                    <a:pt x="875" y="208"/>
                  </a:lnTo>
                  <a:lnTo>
                    <a:pt x="884" y="248"/>
                  </a:lnTo>
                  <a:lnTo>
                    <a:pt x="901" y="271"/>
                  </a:lnTo>
                  <a:lnTo>
                    <a:pt x="895" y="317"/>
                  </a:lnTo>
                  <a:lnTo>
                    <a:pt x="858" y="346"/>
                  </a:lnTo>
                  <a:lnTo>
                    <a:pt x="865" y="365"/>
                  </a:lnTo>
                  <a:lnTo>
                    <a:pt x="851" y="379"/>
                  </a:lnTo>
                  <a:lnTo>
                    <a:pt x="832" y="397"/>
                  </a:lnTo>
                  <a:lnTo>
                    <a:pt x="832" y="428"/>
                  </a:lnTo>
                  <a:lnTo>
                    <a:pt x="816" y="442"/>
                  </a:lnTo>
                  <a:lnTo>
                    <a:pt x="796" y="435"/>
                  </a:lnTo>
                  <a:lnTo>
                    <a:pt x="778" y="418"/>
                  </a:lnTo>
                  <a:lnTo>
                    <a:pt x="769" y="437"/>
                  </a:lnTo>
                  <a:lnTo>
                    <a:pt x="780" y="454"/>
                  </a:lnTo>
                  <a:lnTo>
                    <a:pt x="810" y="456"/>
                  </a:lnTo>
                  <a:lnTo>
                    <a:pt x="837" y="485"/>
                  </a:lnTo>
                  <a:lnTo>
                    <a:pt x="855" y="485"/>
                  </a:lnTo>
                  <a:lnTo>
                    <a:pt x="867" y="499"/>
                  </a:lnTo>
                  <a:lnTo>
                    <a:pt x="856" y="525"/>
                  </a:lnTo>
                  <a:lnTo>
                    <a:pt x="856" y="527"/>
                  </a:lnTo>
                  <a:lnTo>
                    <a:pt x="832" y="524"/>
                  </a:lnTo>
                  <a:lnTo>
                    <a:pt x="816" y="537"/>
                  </a:lnTo>
                  <a:lnTo>
                    <a:pt x="804" y="518"/>
                  </a:lnTo>
                  <a:lnTo>
                    <a:pt x="776" y="529"/>
                  </a:lnTo>
                  <a:lnTo>
                    <a:pt x="767" y="543"/>
                  </a:lnTo>
                  <a:lnTo>
                    <a:pt x="767" y="566"/>
                  </a:lnTo>
                  <a:lnTo>
                    <a:pt x="738" y="572"/>
                  </a:lnTo>
                  <a:lnTo>
                    <a:pt x="701" y="535"/>
                  </a:lnTo>
                  <a:lnTo>
                    <a:pt x="690" y="517"/>
                  </a:lnTo>
                  <a:lnTo>
                    <a:pt x="661" y="525"/>
                  </a:lnTo>
                  <a:lnTo>
                    <a:pt x="611" y="511"/>
                  </a:lnTo>
                  <a:lnTo>
                    <a:pt x="536" y="522"/>
                  </a:lnTo>
                  <a:lnTo>
                    <a:pt x="529" y="529"/>
                  </a:lnTo>
                  <a:lnTo>
                    <a:pt x="522" y="553"/>
                  </a:lnTo>
                  <a:lnTo>
                    <a:pt x="507" y="563"/>
                  </a:lnTo>
                  <a:lnTo>
                    <a:pt x="509" y="586"/>
                  </a:lnTo>
                  <a:lnTo>
                    <a:pt x="464" y="644"/>
                  </a:lnTo>
                  <a:lnTo>
                    <a:pt x="391" y="629"/>
                  </a:lnTo>
                  <a:lnTo>
                    <a:pt x="386" y="601"/>
                  </a:lnTo>
                  <a:lnTo>
                    <a:pt x="339" y="564"/>
                  </a:lnTo>
                  <a:lnTo>
                    <a:pt x="237" y="548"/>
                  </a:lnTo>
                  <a:lnTo>
                    <a:pt x="194" y="541"/>
                  </a:lnTo>
                  <a:lnTo>
                    <a:pt x="176" y="538"/>
                  </a:lnTo>
                  <a:lnTo>
                    <a:pt x="138" y="508"/>
                  </a:lnTo>
                  <a:lnTo>
                    <a:pt x="58" y="489"/>
                  </a:lnTo>
                  <a:lnTo>
                    <a:pt x="2" y="382"/>
                  </a:lnTo>
                  <a:lnTo>
                    <a:pt x="0" y="352"/>
                  </a:lnTo>
                  <a:lnTo>
                    <a:pt x="24" y="341"/>
                  </a:lnTo>
                  <a:lnTo>
                    <a:pt x="24" y="308"/>
                  </a:lnTo>
                  <a:lnTo>
                    <a:pt x="40" y="267"/>
                  </a:lnTo>
                  <a:lnTo>
                    <a:pt x="21" y="248"/>
                  </a:lnTo>
                  <a:lnTo>
                    <a:pt x="45" y="228"/>
                  </a:lnTo>
                  <a:lnTo>
                    <a:pt x="45" y="228"/>
                  </a:lnTo>
                </a:path>
              </a:pathLst>
            </a:custGeom>
            <a:blipFill>
              <a:blip r:embed="rId6"/>
              <a:stretch>
                <a:fillRect/>
              </a:stretch>
            </a:blipFill>
            <a:ln w="3175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" name="四川">
              <a:hlinkClick r:id="" action="ppaction://macro?name=Slide1.四川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2935588" y="4127076"/>
              <a:ext cx="1043013" cy="928613"/>
            </a:xfrm>
            <a:custGeom>
              <a:avLst/>
              <a:gdLst>
                <a:gd name="T0" fmla="*/ 40 w 92"/>
                <a:gd name="T1" fmla="*/ 6 h 76"/>
                <a:gd name="T2" fmla="*/ 39 w 92"/>
                <a:gd name="T3" fmla="*/ 2 h 76"/>
                <a:gd name="T4" fmla="*/ 46 w 92"/>
                <a:gd name="T5" fmla="*/ 0 h 76"/>
                <a:gd name="T6" fmla="*/ 47 w 92"/>
                <a:gd name="T7" fmla="*/ 4 h 76"/>
                <a:gd name="T8" fmla="*/ 53 w 92"/>
                <a:gd name="T9" fmla="*/ 9 h 76"/>
                <a:gd name="T10" fmla="*/ 56 w 92"/>
                <a:gd name="T11" fmla="*/ 9 h 76"/>
                <a:gd name="T12" fmla="*/ 59 w 92"/>
                <a:gd name="T13" fmla="*/ 14 h 76"/>
                <a:gd name="T14" fmla="*/ 65 w 92"/>
                <a:gd name="T15" fmla="*/ 14 h 76"/>
                <a:gd name="T16" fmla="*/ 68 w 92"/>
                <a:gd name="T17" fmla="*/ 11 h 76"/>
                <a:gd name="T18" fmla="*/ 70 w 92"/>
                <a:gd name="T19" fmla="*/ 14 h 76"/>
                <a:gd name="T20" fmla="*/ 77 w 92"/>
                <a:gd name="T21" fmla="*/ 13 h 76"/>
                <a:gd name="T22" fmla="*/ 79 w 92"/>
                <a:gd name="T23" fmla="*/ 15 h 76"/>
                <a:gd name="T24" fmla="*/ 86 w 92"/>
                <a:gd name="T25" fmla="*/ 18 h 76"/>
                <a:gd name="T26" fmla="*/ 92 w 92"/>
                <a:gd name="T27" fmla="*/ 19 h 76"/>
                <a:gd name="T28" fmla="*/ 91 w 92"/>
                <a:gd name="T29" fmla="*/ 19 h 76"/>
                <a:gd name="T30" fmla="*/ 90 w 92"/>
                <a:gd name="T31" fmla="*/ 22 h 76"/>
                <a:gd name="T32" fmla="*/ 88 w 92"/>
                <a:gd name="T33" fmla="*/ 26 h 76"/>
                <a:gd name="T34" fmla="*/ 85 w 92"/>
                <a:gd name="T35" fmla="*/ 29 h 76"/>
                <a:gd name="T36" fmla="*/ 83 w 92"/>
                <a:gd name="T37" fmla="*/ 31 h 76"/>
                <a:gd name="T38" fmla="*/ 80 w 92"/>
                <a:gd name="T39" fmla="*/ 35 h 76"/>
                <a:gd name="T40" fmla="*/ 76 w 92"/>
                <a:gd name="T41" fmla="*/ 36 h 76"/>
                <a:gd name="T42" fmla="*/ 72 w 92"/>
                <a:gd name="T43" fmla="*/ 35 h 76"/>
                <a:gd name="T44" fmla="*/ 67 w 92"/>
                <a:gd name="T45" fmla="*/ 34 h 76"/>
                <a:gd name="T46" fmla="*/ 67 w 92"/>
                <a:gd name="T47" fmla="*/ 38 h 76"/>
                <a:gd name="T48" fmla="*/ 66 w 92"/>
                <a:gd name="T49" fmla="*/ 40 h 76"/>
                <a:gd name="T50" fmla="*/ 67 w 92"/>
                <a:gd name="T51" fmla="*/ 44 h 76"/>
                <a:gd name="T52" fmla="*/ 71 w 92"/>
                <a:gd name="T53" fmla="*/ 47 h 76"/>
                <a:gd name="T54" fmla="*/ 70 w 92"/>
                <a:gd name="T55" fmla="*/ 50 h 76"/>
                <a:gd name="T56" fmla="*/ 68 w 92"/>
                <a:gd name="T57" fmla="*/ 54 h 76"/>
                <a:gd name="T58" fmla="*/ 74 w 92"/>
                <a:gd name="T59" fmla="*/ 59 h 76"/>
                <a:gd name="T60" fmla="*/ 65 w 92"/>
                <a:gd name="T61" fmla="*/ 60 h 76"/>
                <a:gd name="T62" fmla="*/ 63 w 92"/>
                <a:gd name="T63" fmla="*/ 57 h 76"/>
                <a:gd name="T64" fmla="*/ 57 w 92"/>
                <a:gd name="T65" fmla="*/ 58 h 76"/>
                <a:gd name="T66" fmla="*/ 56 w 92"/>
                <a:gd name="T67" fmla="*/ 54 h 76"/>
                <a:gd name="T68" fmla="*/ 53 w 92"/>
                <a:gd name="T69" fmla="*/ 52 h 76"/>
                <a:gd name="T70" fmla="*/ 53 w 92"/>
                <a:gd name="T71" fmla="*/ 55 h 76"/>
                <a:gd name="T72" fmla="*/ 49 w 92"/>
                <a:gd name="T73" fmla="*/ 57 h 76"/>
                <a:gd name="T74" fmla="*/ 45 w 92"/>
                <a:gd name="T75" fmla="*/ 65 h 76"/>
                <a:gd name="T76" fmla="*/ 43 w 92"/>
                <a:gd name="T77" fmla="*/ 74 h 76"/>
                <a:gd name="T78" fmla="*/ 36 w 92"/>
                <a:gd name="T79" fmla="*/ 76 h 76"/>
                <a:gd name="T80" fmla="*/ 27 w 92"/>
                <a:gd name="T81" fmla="*/ 61 h 76"/>
                <a:gd name="T82" fmla="*/ 21 w 92"/>
                <a:gd name="T83" fmla="*/ 58 h 76"/>
                <a:gd name="T84" fmla="*/ 22 w 92"/>
                <a:gd name="T85" fmla="*/ 54 h 76"/>
                <a:gd name="T86" fmla="*/ 17 w 92"/>
                <a:gd name="T87" fmla="*/ 55 h 76"/>
                <a:gd name="T88" fmla="*/ 13 w 92"/>
                <a:gd name="T89" fmla="*/ 47 h 76"/>
                <a:gd name="T90" fmla="*/ 12 w 92"/>
                <a:gd name="T91" fmla="*/ 33 h 76"/>
                <a:gd name="T92" fmla="*/ 11 w 92"/>
                <a:gd name="T93" fmla="*/ 26 h 76"/>
                <a:gd name="T94" fmla="*/ 0 w 92"/>
                <a:gd name="T95" fmla="*/ 12 h 76"/>
                <a:gd name="T96" fmla="*/ 2 w 92"/>
                <a:gd name="T97" fmla="*/ 9 h 76"/>
                <a:gd name="T98" fmla="*/ 16 w 92"/>
                <a:gd name="T99" fmla="*/ 9 h 76"/>
                <a:gd name="T100" fmla="*/ 21 w 92"/>
                <a:gd name="T101" fmla="*/ 10 h 76"/>
                <a:gd name="T102" fmla="*/ 29 w 92"/>
                <a:gd name="T103" fmla="*/ 14 h 76"/>
                <a:gd name="T104" fmla="*/ 30 w 92"/>
                <a:gd name="T105" fmla="*/ 10 h 76"/>
                <a:gd name="T106" fmla="*/ 35 w 92"/>
                <a:gd name="T107" fmla="*/ 11 h 76"/>
                <a:gd name="T108" fmla="*/ 39 w 92"/>
                <a:gd name="T109" fmla="*/ 10 h 76"/>
                <a:gd name="T110" fmla="*/ 39 w 92"/>
                <a:gd name="T111" fmla="*/ 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76">
                  <a:moveTo>
                    <a:pt x="39" y="9"/>
                  </a:moveTo>
                  <a:lnTo>
                    <a:pt x="40" y="6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53" y="9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9" y="14"/>
                  </a:lnTo>
                  <a:lnTo>
                    <a:pt x="64" y="15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8" y="11"/>
                  </a:lnTo>
                  <a:lnTo>
                    <a:pt x="70" y="12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6" y="18"/>
                  </a:lnTo>
                  <a:lnTo>
                    <a:pt x="89" y="17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1" y="19"/>
                  </a:lnTo>
                  <a:lnTo>
                    <a:pt x="90" y="20"/>
                  </a:lnTo>
                  <a:lnTo>
                    <a:pt x="90" y="22"/>
                  </a:lnTo>
                  <a:lnTo>
                    <a:pt x="89" y="24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5" y="29"/>
                  </a:lnTo>
                  <a:lnTo>
                    <a:pt x="84" y="30"/>
                  </a:lnTo>
                  <a:lnTo>
                    <a:pt x="83" y="31"/>
                  </a:lnTo>
                  <a:lnTo>
                    <a:pt x="82" y="33"/>
                  </a:lnTo>
                  <a:lnTo>
                    <a:pt x="80" y="35"/>
                  </a:lnTo>
                  <a:lnTo>
                    <a:pt x="79" y="36"/>
                  </a:lnTo>
                  <a:lnTo>
                    <a:pt x="76" y="36"/>
                  </a:lnTo>
                  <a:lnTo>
                    <a:pt x="74" y="34"/>
                  </a:lnTo>
                  <a:lnTo>
                    <a:pt x="72" y="35"/>
                  </a:lnTo>
                  <a:lnTo>
                    <a:pt x="70" y="33"/>
                  </a:lnTo>
                  <a:lnTo>
                    <a:pt x="67" y="34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7" y="39"/>
                  </a:lnTo>
                  <a:lnTo>
                    <a:pt x="66" y="40"/>
                  </a:lnTo>
                  <a:lnTo>
                    <a:pt x="64" y="42"/>
                  </a:lnTo>
                  <a:lnTo>
                    <a:pt x="67" y="44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1" y="49"/>
                  </a:lnTo>
                  <a:lnTo>
                    <a:pt x="70" y="50"/>
                  </a:lnTo>
                  <a:lnTo>
                    <a:pt x="68" y="53"/>
                  </a:lnTo>
                  <a:lnTo>
                    <a:pt x="68" y="54"/>
                  </a:lnTo>
                  <a:lnTo>
                    <a:pt x="73" y="57"/>
                  </a:lnTo>
                  <a:lnTo>
                    <a:pt x="74" y="59"/>
                  </a:lnTo>
                  <a:lnTo>
                    <a:pt x="70" y="60"/>
                  </a:lnTo>
                  <a:lnTo>
                    <a:pt x="65" y="60"/>
                  </a:lnTo>
                  <a:lnTo>
                    <a:pt x="65" y="57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3" y="52"/>
                  </a:lnTo>
                  <a:lnTo>
                    <a:pt x="52" y="52"/>
                  </a:lnTo>
                  <a:lnTo>
                    <a:pt x="53" y="55"/>
                  </a:lnTo>
                  <a:lnTo>
                    <a:pt x="50" y="56"/>
                  </a:lnTo>
                  <a:lnTo>
                    <a:pt x="49" y="57"/>
                  </a:lnTo>
                  <a:lnTo>
                    <a:pt x="50" y="59"/>
                  </a:lnTo>
                  <a:lnTo>
                    <a:pt x="45" y="65"/>
                  </a:lnTo>
                  <a:lnTo>
                    <a:pt x="46" y="72"/>
                  </a:lnTo>
                  <a:lnTo>
                    <a:pt x="43" y="74"/>
                  </a:lnTo>
                  <a:lnTo>
                    <a:pt x="42" y="73"/>
                  </a:lnTo>
                  <a:lnTo>
                    <a:pt x="36" y="76"/>
                  </a:lnTo>
                  <a:lnTo>
                    <a:pt x="35" y="75"/>
                  </a:lnTo>
                  <a:lnTo>
                    <a:pt x="27" y="61"/>
                  </a:lnTo>
                  <a:lnTo>
                    <a:pt x="24" y="59"/>
                  </a:lnTo>
                  <a:lnTo>
                    <a:pt x="21" y="58"/>
                  </a:lnTo>
                  <a:lnTo>
                    <a:pt x="20" y="56"/>
                  </a:lnTo>
                  <a:lnTo>
                    <a:pt x="22" y="54"/>
                  </a:lnTo>
                  <a:lnTo>
                    <a:pt x="19" y="52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3" y="47"/>
                  </a:lnTo>
                  <a:lnTo>
                    <a:pt x="12" y="46"/>
                  </a:lnTo>
                  <a:lnTo>
                    <a:pt x="12" y="33"/>
                  </a:lnTo>
                  <a:lnTo>
                    <a:pt x="9" y="27"/>
                  </a:lnTo>
                  <a:lnTo>
                    <a:pt x="11" y="26"/>
                  </a:lnTo>
                  <a:lnTo>
                    <a:pt x="6" y="17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2" y="9"/>
                  </a:lnTo>
                  <a:lnTo>
                    <a:pt x="10" y="8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1" y="10"/>
                  </a:lnTo>
                  <a:lnTo>
                    <a:pt x="25" y="15"/>
                  </a:lnTo>
                  <a:lnTo>
                    <a:pt x="29" y="14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3" y="9"/>
                  </a:lnTo>
                  <a:lnTo>
                    <a:pt x="35" y="11"/>
                  </a:lnTo>
                  <a:lnTo>
                    <a:pt x="36" y="9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9" y="9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" name="甘肃">
              <a:hlinkClick r:id="" action="ppaction://macro?name=Slide1.甘肃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2708722" y="3154607"/>
              <a:ext cx="1281652" cy="1160188"/>
            </a:xfrm>
            <a:custGeom>
              <a:avLst/>
              <a:gdLst>
                <a:gd name="T0" fmla="*/ 5 w 974"/>
                <a:gd name="T1" fmla="*/ 132 h 832"/>
                <a:gd name="T2" fmla="*/ 149 w 974"/>
                <a:gd name="T3" fmla="*/ 53 h 832"/>
                <a:gd name="T4" fmla="*/ 190 w 974"/>
                <a:gd name="T5" fmla="*/ 0 h 832"/>
                <a:gd name="T6" fmla="*/ 245 w 974"/>
                <a:gd name="T7" fmla="*/ 29 h 832"/>
                <a:gd name="T8" fmla="*/ 288 w 974"/>
                <a:gd name="T9" fmla="*/ 169 h 832"/>
                <a:gd name="T10" fmla="*/ 406 w 974"/>
                <a:gd name="T11" fmla="*/ 158 h 832"/>
                <a:gd name="T12" fmla="*/ 425 w 974"/>
                <a:gd name="T13" fmla="*/ 195 h 832"/>
                <a:gd name="T14" fmla="*/ 435 w 974"/>
                <a:gd name="T15" fmla="*/ 272 h 832"/>
                <a:gd name="T16" fmla="*/ 453 w 974"/>
                <a:gd name="T17" fmla="*/ 292 h 832"/>
                <a:gd name="T18" fmla="*/ 569 w 974"/>
                <a:gd name="T19" fmla="*/ 314 h 832"/>
                <a:gd name="T20" fmla="*/ 669 w 974"/>
                <a:gd name="T21" fmla="*/ 308 h 832"/>
                <a:gd name="T22" fmla="*/ 637 w 974"/>
                <a:gd name="T23" fmla="*/ 364 h 832"/>
                <a:gd name="T24" fmla="*/ 673 w 974"/>
                <a:gd name="T25" fmla="*/ 437 h 832"/>
                <a:gd name="T26" fmla="*/ 752 w 974"/>
                <a:gd name="T27" fmla="*/ 541 h 832"/>
                <a:gd name="T28" fmla="*/ 781 w 974"/>
                <a:gd name="T29" fmla="*/ 596 h 832"/>
                <a:gd name="T30" fmla="*/ 822 w 974"/>
                <a:gd name="T31" fmla="*/ 577 h 832"/>
                <a:gd name="T32" fmla="*/ 835 w 974"/>
                <a:gd name="T33" fmla="*/ 530 h 832"/>
                <a:gd name="T34" fmla="*/ 841 w 974"/>
                <a:gd name="T35" fmla="*/ 451 h 832"/>
                <a:gd name="T36" fmla="*/ 877 w 974"/>
                <a:gd name="T37" fmla="*/ 467 h 832"/>
                <a:gd name="T38" fmla="*/ 973 w 974"/>
                <a:gd name="T39" fmla="*/ 536 h 832"/>
                <a:gd name="T40" fmla="*/ 961 w 974"/>
                <a:gd name="T41" fmla="*/ 600 h 832"/>
                <a:gd name="T42" fmla="*/ 911 w 974"/>
                <a:gd name="T43" fmla="*/ 617 h 832"/>
                <a:gd name="T44" fmla="*/ 857 w 974"/>
                <a:gd name="T45" fmla="*/ 624 h 832"/>
                <a:gd name="T46" fmla="*/ 833 w 974"/>
                <a:gd name="T47" fmla="*/ 642 h 832"/>
                <a:gd name="T48" fmla="*/ 841 w 974"/>
                <a:gd name="T49" fmla="*/ 688 h 832"/>
                <a:gd name="T50" fmla="*/ 830 w 974"/>
                <a:gd name="T51" fmla="*/ 747 h 832"/>
                <a:gd name="T52" fmla="*/ 800 w 974"/>
                <a:gd name="T53" fmla="*/ 776 h 832"/>
                <a:gd name="T54" fmla="*/ 765 w 974"/>
                <a:gd name="T55" fmla="*/ 822 h 832"/>
                <a:gd name="T56" fmla="*/ 692 w 974"/>
                <a:gd name="T57" fmla="*/ 814 h 832"/>
                <a:gd name="T58" fmla="*/ 660 w 974"/>
                <a:gd name="T59" fmla="*/ 784 h 832"/>
                <a:gd name="T60" fmla="*/ 606 w 974"/>
                <a:gd name="T61" fmla="*/ 718 h 832"/>
                <a:gd name="T62" fmla="*/ 541 w 974"/>
                <a:gd name="T63" fmla="*/ 722 h 832"/>
                <a:gd name="T64" fmla="*/ 499 w 974"/>
                <a:gd name="T65" fmla="*/ 715 h 832"/>
                <a:gd name="T66" fmla="*/ 467 w 974"/>
                <a:gd name="T67" fmla="*/ 677 h 832"/>
                <a:gd name="T68" fmla="*/ 521 w 974"/>
                <a:gd name="T69" fmla="*/ 687 h 832"/>
                <a:gd name="T70" fmla="*/ 554 w 974"/>
                <a:gd name="T71" fmla="*/ 624 h 832"/>
                <a:gd name="T72" fmla="*/ 590 w 974"/>
                <a:gd name="T73" fmla="*/ 530 h 832"/>
                <a:gd name="T74" fmla="*/ 517 w 974"/>
                <a:gd name="T75" fmla="*/ 407 h 832"/>
                <a:gd name="T76" fmla="*/ 416 w 974"/>
                <a:gd name="T77" fmla="*/ 358 h 832"/>
                <a:gd name="T78" fmla="*/ 298 w 974"/>
                <a:gd name="T79" fmla="*/ 286 h 832"/>
                <a:gd name="T80" fmla="*/ 181 w 974"/>
                <a:gd name="T81" fmla="*/ 318 h 832"/>
                <a:gd name="T82" fmla="*/ 95 w 974"/>
                <a:gd name="T83" fmla="*/ 281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4" h="832">
                  <a:moveTo>
                    <a:pt x="9" y="261"/>
                  </a:moveTo>
                  <a:lnTo>
                    <a:pt x="0" y="155"/>
                  </a:lnTo>
                  <a:lnTo>
                    <a:pt x="5" y="132"/>
                  </a:lnTo>
                  <a:lnTo>
                    <a:pt x="37" y="118"/>
                  </a:lnTo>
                  <a:lnTo>
                    <a:pt x="81" y="81"/>
                  </a:lnTo>
                  <a:lnTo>
                    <a:pt x="149" y="53"/>
                  </a:lnTo>
                  <a:lnTo>
                    <a:pt x="179" y="41"/>
                  </a:lnTo>
                  <a:lnTo>
                    <a:pt x="179" y="14"/>
                  </a:lnTo>
                  <a:lnTo>
                    <a:pt x="190" y="0"/>
                  </a:lnTo>
                  <a:lnTo>
                    <a:pt x="202" y="1"/>
                  </a:lnTo>
                  <a:lnTo>
                    <a:pt x="248" y="9"/>
                  </a:lnTo>
                  <a:lnTo>
                    <a:pt x="245" y="29"/>
                  </a:lnTo>
                  <a:lnTo>
                    <a:pt x="255" y="60"/>
                  </a:lnTo>
                  <a:lnTo>
                    <a:pt x="249" y="112"/>
                  </a:lnTo>
                  <a:lnTo>
                    <a:pt x="288" y="169"/>
                  </a:lnTo>
                  <a:lnTo>
                    <a:pt x="308" y="182"/>
                  </a:lnTo>
                  <a:lnTo>
                    <a:pt x="341" y="158"/>
                  </a:lnTo>
                  <a:lnTo>
                    <a:pt x="406" y="158"/>
                  </a:lnTo>
                  <a:lnTo>
                    <a:pt x="423" y="164"/>
                  </a:lnTo>
                  <a:lnTo>
                    <a:pt x="433" y="179"/>
                  </a:lnTo>
                  <a:lnTo>
                    <a:pt x="425" y="195"/>
                  </a:lnTo>
                  <a:lnTo>
                    <a:pt x="388" y="226"/>
                  </a:lnTo>
                  <a:lnTo>
                    <a:pt x="392" y="240"/>
                  </a:lnTo>
                  <a:lnTo>
                    <a:pt x="435" y="272"/>
                  </a:lnTo>
                  <a:lnTo>
                    <a:pt x="451" y="272"/>
                  </a:lnTo>
                  <a:lnTo>
                    <a:pt x="456" y="278"/>
                  </a:lnTo>
                  <a:lnTo>
                    <a:pt x="453" y="292"/>
                  </a:lnTo>
                  <a:lnTo>
                    <a:pt x="479" y="312"/>
                  </a:lnTo>
                  <a:lnTo>
                    <a:pt x="540" y="322"/>
                  </a:lnTo>
                  <a:lnTo>
                    <a:pt x="569" y="314"/>
                  </a:lnTo>
                  <a:lnTo>
                    <a:pt x="606" y="277"/>
                  </a:lnTo>
                  <a:lnTo>
                    <a:pt x="651" y="280"/>
                  </a:lnTo>
                  <a:lnTo>
                    <a:pt x="669" y="308"/>
                  </a:lnTo>
                  <a:lnTo>
                    <a:pt x="659" y="333"/>
                  </a:lnTo>
                  <a:lnTo>
                    <a:pt x="661" y="349"/>
                  </a:lnTo>
                  <a:lnTo>
                    <a:pt x="637" y="364"/>
                  </a:lnTo>
                  <a:lnTo>
                    <a:pt x="626" y="377"/>
                  </a:lnTo>
                  <a:lnTo>
                    <a:pt x="631" y="408"/>
                  </a:lnTo>
                  <a:lnTo>
                    <a:pt x="673" y="437"/>
                  </a:lnTo>
                  <a:lnTo>
                    <a:pt x="692" y="434"/>
                  </a:lnTo>
                  <a:lnTo>
                    <a:pt x="741" y="495"/>
                  </a:lnTo>
                  <a:lnTo>
                    <a:pt x="752" y="541"/>
                  </a:lnTo>
                  <a:lnTo>
                    <a:pt x="746" y="563"/>
                  </a:lnTo>
                  <a:lnTo>
                    <a:pt x="781" y="581"/>
                  </a:lnTo>
                  <a:lnTo>
                    <a:pt x="781" y="596"/>
                  </a:lnTo>
                  <a:lnTo>
                    <a:pt x="812" y="603"/>
                  </a:lnTo>
                  <a:lnTo>
                    <a:pt x="822" y="603"/>
                  </a:lnTo>
                  <a:lnTo>
                    <a:pt x="822" y="577"/>
                  </a:lnTo>
                  <a:lnTo>
                    <a:pt x="847" y="574"/>
                  </a:lnTo>
                  <a:lnTo>
                    <a:pt x="852" y="543"/>
                  </a:lnTo>
                  <a:lnTo>
                    <a:pt x="835" y="530"/>
                  </a:lnTo>
                  <a:lnTo>
                    <a:pt x="822" y="517"/>
                  </a:lnTo>
                  <a:lnTo>
                    <a:pt x="828" y="457"/>
                  </a:lnTo>
                  <a:lnTo>
                    <a:pt x="841" y="451"/>
                  </a:lnTo>
                  <a:lnTo>
                    <a:pt x="863" y="460"/>
                  </a:lnTo>
                  <a:lnTo>
                    <a:pt x="872" y="456"/>
                  </a:lnTo>
                  <a:lnTo>
                    <a:pt x="877" y="467"/>
                  </a:lnTo>
                  <a:lnTo>
                    <a:pt x="938" y="497"/>
                  </a:lnTo>
                  <a:lnTo>
                    <a:pt x="969" y="517"/>
                  </a:lnTo>
                  <a:lnTo>
                    <a:pt x="973" y="536"/>
                  </a:lnTo>
                  <a:lnTo>
                    <a:pt x="958" y="559"/>
                  </a:lnTo>
                  <a:lnTo>
                    <a:pt x="967" y="587"/>
                  </a:lnTo>
                  <a:lnTo>
                    <a:pt x="961" y="600"/>
                  </a:lnTo>
                  <a:lnTo>
                    <a:pt x="917" y="603"/>
                  </a:lnTo>
                  <a:lnTo>
                    <a:pt x="908" y="610"/>
                  </a:lnTo>
                  <a:lnTo>
                    <a:pt x="911" y="617"/>
                  </a:lnTo>
                  <a:lnTo>
                    <a:pt x="911" y="629"/>
                  </a:lnTo>
                  <a:lnTo>
                    <a:pt x="876" y="634"/>
                  </a:lnTo>
                  <a:lnTo>
                    <a:pt x="857" y="624"/>
                  </a:lnTo>
                  <a:lnTo>
                    <a:pt x="833" y="624"/>
                  </a:lnTo>
                  <a:lnTo>
                    <a:pt x="830" y="629"/>
                  </a:lnTo>
                  <a:lnTo>
                    <a:pt x="833" y="642"/>
                  </a:lnTo>
                  <a:lnTo>
                    <a:pt x="822" y="656"/>
                  </a:lnTo>
                  <a:lnTo>
                    <a:pt x="819" y="670"/>
                  </a:lnTo>
                  <a:lnTo>
                    <a:pt x="841" y="688"/>
                  </a:lnTo>
                  <a:lnTo>
                    <a:pt x="824" y="722"/>
                  </a:lnTo>
                  <a:lnTo>
                    <a:pt x="831" y="738"/>
                  </a:lnTo>
                  <a:lnTo>
                    <a:pt x="830" y="747"/>
                  </a:lnTo>
                  <a:lnTo>
                    <a:pt x="804" y="747"/>
                  </a:lnTo>
                  <a:lnTo>
                    <a:pt x="785" y="755"/>
                  </a:lnTo>
                  <a:lnTo>
                    <a:pt x="800" y="776"/>
                  </a:lnTo>
                  <a:lnTo>
                    <a:pt x="790" y="802"/>
                  </a:lnTo>
                  <a:lnTo>
                    <a:pt x="762" y="808"/>
                  </a:lnTo>
                  <a:lnTo>
                    <a:pt x="765" y="822"/>
                  </a:lnTo>
                  <a:lnTo>
                    <a:pt x="757" y="831"/>
                  </a:lnTo>
                  <a:lnTo>
                    <a:pt x="710" y="827"/>
                  </a:lnTo>
                  <a:lnTo>
                    <a:pt x="692" y="814"/>
                  </a:lnTo>
                  <a:lnTo>
                    <a:pt x="688" y="784"/>
                  </a:lnTo>
                  <a:lnTo>
                    <a:pt x="676" y="773"/>
                  </a:lnTo>
                  <a:lnTo>
                    <a:pt x="660" y="784"/>
                  </a:lnTo>
                  <a:lnTo>
                    <a:pt x="631" y="755"/>
                  </a:lnTo>
                  <a:lnTo>
                    <a:pt x="608" y="739"/>
                  </a:lnTo>
                  <a:lnTo>
                    <a:pt x="606" y="718"/>
                  </a:lnTo>
                  <a:lnTo>
                    <a:pt x="599" y="702"/>
                  </a:lnTo>
                  <a:lnTo>
                    <a:pt x="587" y="702"/>
                  </a:lnTo>
                  <a:lnTo>
                    <a:pt x="541" y="722"/>
                  </a:lnTo>
                  <a:lnTo>
                    <a:pt x="544" y="744"/>
                  </a:lnTo>
                  <a:lnTo>
                    <a:pt x="526" y="744"/>
                  </a:lnTo>
                  <a:lnTo>
                    <a:pt x="499" y="715"/>
                  </a:lnTo>
                  <a:lnTo>
                    <a:pt x="469" y="713"/>
                  </a:lnTo>
                  <a:lnTo>
                    <a:pt x="458" y="696"/>
                  </a:lnTo>
                  <a:lnTo>
                    <a:pt x="467" y="677"/>
                  </a:lnTo>
                  <a:lnTo>
                    <a:pt x="485" y="694"/>
                  </a:lnTo>
                  <a:lnTo>
                    <a:pt x="505" y="701"/>
                  </a:lnTo>
                  <a:lnTo>
                    <a:pt x="521" y="687"/>
                  </a:lnTo>
                  <a:lnTo>
                    <a:pt x="521" y="656"/>
                  </a:lnTo>
                  <a:lnTo>
                    <a:pt x="540" y="638"/>
                  </a:lnTo>
                  <a:lnTo>
                    <a:pt x="554" y="624"/>
                  </a:lnTo>
                  <a:lnTo>
                    <a:pt x="547" y="605"/>
                  </a:lnTo>
                  <a:lnTo>
                    <a:pt x="584" y="576"/>
                  </a:lnTo>
                  <a:lnTo>
                    <a:pt x="590" y="530"/>
                  </a:lnTo>
                  <a:lnTo>
                    <a:pt x="573" y="507"/>
                  </a:lnTo>
                  <a:lnTo>
                    <a:pt x="564" y="467"/>
                  </a:lnTo>
                  <a:lnTo>
                    <a:pt x="517" y="407"/>
                  </a:lnTo>
                  <a:lnTo>
                    <a:pt x="493" y="415"/>
                  </a:lnTo>
                  <a:lnTo>
                    <a:pt x="461" y="386"/>
                  </a:lnTo>
                  <a:lnTo>
                    <a:pt x="416" y="358"/>
                  </a:lnTo>
                  <a:lnTo>
                    <a:pt x="397" y="314"/>
                  </a:lnTo>
                  <a:lnTo>
                    <a:pt x="363" y="327"/>
                  </a:lnTo>
                  <a:lnTo>
                    <a:pt x="298" y="286"/>
                  </a:lnTo>
                  <a:lnTo>
                    <a:pt x="266" y="302"/>
                  </a:lnTo>
                  <a:lnTo>
                    <a:pt x="218" y="296"/>
                  </a:lnTo>
                  <a:lnTo>
                    <a:pt x="181" y="318"/>
                  </a:lnTo>
                  <a:lnTo>
                    <a:pt x="158" y="319"/>
                  </a:lnTo>
                  <a:lnTo>
                    <a:pt x="119" y="297"/>
                  </a:lnTo>
                  <a:lnTo>
                    <a:pt x="95" y="281"/>
                  </a:lnTo>
                  <a:lnTo>
                    <a:pt x="9" y="261"/>
                  </a:lnTo>
                  <a:lnTo>
                    <a:pt x="9" y="261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" name="河北">
              <a:hlinkClick r:id="" action="ppaction://macro?name=Slide1.河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383635" y="3147688"/>
              <a:ext cx="510193" cy="757249"/>
            </a:xfrm>
            <a:custGeom>
              <a:avLst/>
              <a:gdLst>
                <a:gd name="T0" fmla="*/ 152 w 384"/>
                <a:gd name="T1" fmla="*/ 534 h 552"/>
                <a:gd name="T2" fmla="*/ 185 w 384"/>
                <a:gd name="T3" fmla="*/ 431 h 552"/>
                <a:gd name="T4" fmla="*/ 255 w 384"/>
                <a:gd name="T5" fmla="*/ 385 h 552"/>
                <a:gd name="T6" fmla="*/ 272 w 384"/>
                <a:gd name="T7" fmla="*/ 344 h 552"/>
                <a:gd name="T8" fmla="*/ 241 w 384"/>
                <a:gd name="T9" fmla="*/ 327 h 552"/>
                <a:gd name="T10" fmla="*/ 203 w 384"/>
                <a:gd name="T11" fmla="*/ 308 h 552"/>
                <a:gd name="T12" fmla="*/ 183 w 384"/>
                <a:gd name="T13" fmla="*/ 257 h 552"/>
                <a:gd name="T14" fmla="*/ 149 w 384"/>
                <a:gd name="T15" fmla="*/ 261 h 552"/>
                <a:gd name="T16" fmla="*/ 111 w 384"/>
                <a:gd name="T17" fmla="*/ 251 h 552"/>
                <a:gd name="T18" fmla="*/ 138 w 384"/>
                <a:gd name="T19" fmla="*/ 195 h 552"/>
                <a:gd name="T20" fmla="*/ 168 w 384"/>
                <a:gd name="T21" fmla="*/ 141 h 552"/>
                <a:gd name="T22" fmla="*/ 221 w 384"/>
                <a:gd name="T23" fmla="*/ 164 h 552"/>
                <a:gd name="T24" fmla="*/ 242 w 384"/>
                <a:gd name="T25" fmla="*/ 200 h 552"/>
                <a:gd name="T26" fmla="*/ 245 w 384"/>
                <a:gd name="T27" fmla="*/ 233 h 552"/>
                <a:gd name="T28" fmla="*/ 275 w 384"/>
                <a:gd name="T29" fmla="*/ 265 h 552"/>
                <a:gd name="T30" fmla="*/ 351 w 384"/>
                <a:gd name="T31" fmla="*/ 246 h 552"/>
                <a:gd name="T32" fmla="*/ 383 w 384"/>
                <a:gd name="T33" fmla="*/ 183 h 552"/>
                <a:gd name="T34" fmla="*/ 343 w 384"/>
                <a:gd name="T35" fmla="*/ 150 h 552"/>
                <a:gd name="T36" fmla="*/ 323 w 384"/>
                <a:gd name="T37" fmla="*/ 97 h 552"/>
                <a:gd name="T38" fmla="*/ 255 w 384"/>
                <a:gd name="T39" fmla="*/ 61 h 552"/>
                <a:gd name="T40" fmla="*/ 217 w 384"/>
                <a:gd name="T41" fmla="*/ 0 h 552"/>
                <a:gd name="T42" fmla="*/ 168 w 384"/>
                <a:gd name="T43" fmla="*/ 35 h 552"/>
                <a:gd name="T44" fmla="*/ 170 w 384"/>
                <a:gd name="T45" fmla="*/ 63 h 552"/>
                <a:gd name="T46" fmla="*/ 123 w 384"/>
                <a:gd name="T47" fmla="*/ 78 h 552"/>
                <a:gd name="T48" fmla="*/ 98 w 384"/>
                <a:gd name="T49" fmla="*/ 86 h 552"/>
                <a:gd name="T50" fmla="*/ 55 w 384"/>
                <a:gd name="T51" fmla="*/ 98 h 552"/>
                <a:gd name="T52" fmla="*/ 44 w 384"/>
                <a:gd name="T53" fmla="*/ 63 h 552"/>
                <a:gd name="T54" fmla="*/ 7 w 384"/>
                <a:gd name="T55" fmla="*/ 113 h 552"/>
                <a:gd name="T56" fmla="*/ 24 w 384"/>
                <a:gd name="T57" fmla="*/ 194 h 552"/>
                <a:gd name="T58" fmla="*/ 44 w 384"/>
                <a:gd name="T59" fmla="*/ 246 h 552"/>
                <a:gd name="T60" fmla="*/ 52 w 384"/>
                <a:gd name="T61" fmla="*/ 304 h 552"/>
                <a:gd name="T62" fmla="*/ 5 w 384"/>
                <a:gd name="T63" fmla="*/ 373 h 552"/>
                <a:gd name="T64" fmla="*/ 50 w 384"/>
                <a:gd name="T65" fmla="*/ 440 h 552"/>
                <a:gd name="T66" fmla="*/ 36 w 384"/>
                <a:gd name="T67" fmla="*/ 484 h 552"/>
                <a:gd name="T68" fmla="*/ 18 w 384"/>
                <a:gd name="T69" fmla="*/ 520 h 552"/>
                <a:gd name="T70" fmla="*/ 109 w 384"/>
                <a:gd name="T71" fmla="*/ 551 h 552"/>
                <a:gd name="T72" fmla="*/ 149 w 384"/>
                <a:gd name="T73" fmla="*/ 543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4" h="552">
                  <a:moveTo>
                    <a:pt x="149" y="543"/>
                  </a:moveTo>
                  <a:lnTo>
                    <a:pt x="152" y="534"/>
                  </a:lnTo>
                  <a:lnTo>
                    <a:pt x="140" y="511"/>
                  </a:lnTo>
                  <a:lnTo>
                    <a:pt x="185" y="431"/>
                  </a:lnTo>
                  <a:lnTo>
                    <a:pt x="225" y="394"/>
                  </a:lnTo>
                  <a:lnTo>
                    <a:pt x="255" y="385"/>
                  </a:lnTo>
                  <a:lnTo>
                    <a:pt x="282" y="351"/>
                  </a:lnTo>
                  <a:lnTo>
                    <a:pt x="272" y="344"/>
                  </a:lnTo>
                  <a:lnTo>
                    <a:pt x="262" y="318"/>
                  </a:lnTo>
                  <a:lnTo>
                    <a:pt x="241" y="327"/>
                  </a:lnTo>
                  <a:lnTo>
                    <a:pt x="205" y="317"/>
                  </a:lnTo>
                  <a:lnTo>
                    <a:pt x="203" y="308"/>
                  </a:lnTo>
                  <a:lnTo>
                    <a:pt x="202" y="249"/>
                  </a:lnTo>
                  <a:lnTo>
                    <a:pt x="183" y="257"/>
                  </a:lnTo>
                  <a:lnTo>
                    <a:pt x="172" y="267"/>
                  </a:lnTo>
                  <a:lnTo>
                    <a:pt x="149" y="261"/>
                  </a:lnTo>
                  <a:lnTo>
                    <a:pt x="116" y="265"/>
                  </a:lnTo>
                  <a:lnTo>
                    <a:pt x="111" y="251"/>
                  </a:lnTo>
                  <a:lnTo>
                    <a:pt x="114" y="223"/>
                  </a:lnTo>
                  <a:lnTo>
                    <a:pt x="138" y="195"/>
                  </a:lnTo>
                  <a:lnTo>
                    <a:pt x="143" y="165"/>
                  </a:lnTo>
                  <a:lnTo>
                    <a:pt x="168" y="141"/>
                  </a:lnTo>
                  <a:lnTo>
                    <a:pt x="211" y="164"/>
                  </a:lnTo>
                  <a:lnTo>
                    <a:pt x="221" y="164"/>
                  </a:lnTo>
                  <a:lnTo>
                    <a:pt x="229" y="194"/>
                  </a:lnTo>
                  <a:lnTo>
                    <a:pt x="242" y="200"/>
                  </a:lnTo>
                  <a:lnTo>
                    <a:pt x="248" y="220"/>
                  </a:lnTo>
                  <a:lnTo>
                    <a:pt x="245" y="233"/>
                  </a:lnTo>
                  <a:lnTo>
                    <a:pt x="272" y="251"/>
                  </a:lnTo>
                  <a:lnTo>
                    <a:pt x="275" y="265"/>
                  </a:lnTo>
                  <a:lnTo>
                    <a:pt x="298" y="276"/>
                  </a:lnTo>
                  <a:lnTo>
                    <a:pt x="351" y="246"/>
                  </a:lnTo>
                  <a:lnTo>
                    <a:pt x="351" y="228"/>
                  </a:lnTo>
                  <a:lnTo>
                    <a:pt x="383" y="183"/>
                  </a:lnTo>
                  <a:lnTo>
                    <a:pt x="360" y="151"/>
                  </a:lnTo>
                  <a:lnTo>
                    <a:pt x="343" y="150"/>
                  </a:lnTo>
                  <a:lnTo>
                    <a:pt x="313" y="129"/>
                  </a:lnTo>
                  <a:lnTo>
                    <a:pt x="323" y="97"/>
                  </a:lnTo>
                  <a:lnTo>
                    <a:pt x="275" y="92"/>
                  </a:lnTo>
                  <a:lnTo>
                    <a:pt x="255" y="61"/>
                  </a:lnTo>
                  <a:lnTo>
                    <a:pt x="257" y="45"/>
                  </a:lnTo>
                  <a:lnTo>
                    <a:pt x="217" y="0"/>
                  </a:lnTo>
                  <a:lnTo>
                    <a:pt x="190" y="13"/>
                  </a:lnTo>
                  <a:lnTo>
                    <a:pt x="168" y="35"/>
                  </a:lnTo>
                  <a:lnTo>
                    <a:pt x="176" y="52"/>
                  </a:lnTo>
                  <a:lnTo>
                    <a:pt x="170" y="63"/>
                  </a:lnTo>
                  <a:lnTo>
                    <a:pt x="138" y="64"/>
                  </a:lnTo>
                  <a:lnTo>
                    <a:pt x="123" y="78"/>
                  </a:lnTo>
                  <a:lnTo>
                    <a:pt x="111" y="73"/>
                  </a:lnTo>
                  <a:lnTo>
                    <a:pt x="98" y="86"/>
                  </a:lnTo>
                  <a:lnTo>
                    <a:pt x="68" y="107"/>
                  </a:lnTo>
                  <a:lnTo>
                    <a:pt x="55" y="98"/>
                  </a:lnTo>
                  <a:lnTo>
                    <a:pt x="55" y="68"/>
                  </a:lnTo>
                  <a:lnTo>
                    <a:pt x="44" y="63"/>
                  </a:lnTo>
                  <a:lnTo>
                    <a:pt x="28" y="69"/>
                  </a:lnTo>
                  <a:lnTo>
                    <a:pt x="7" y="113"/>
                  </a:lnTo>
                  <a:lnTo>
                    <a:pt x="0" y="154"/>
                  </a:lnTo>
                  <a:lnTo>
                    <a:pt x="24" y="194"/>
                  </a:lnTo>
                  <a:lnTo>
                    <a:pt x="44" y="212"/>
                  </a:lnTo>
                  <a:lnTo>
                    <a:pt x="44" y="246"/>
                  </a:lnTo>
                  <a:lnTo>
                    <a:pt x="58" y="274"/>
                  </a:lnTo>
                  <a:lnTo>
                    <a:pt x="52" y="304"/>
                  </a:lnTo>
                  <a:lnTo>
                    <a:pt x="20" y="326"/>
                  </a:lnTo>
                  <a:lnTo>
                    <a:pt x="5" y="373"/>
                  </a:lnTo>
                  <a:lnTo>
                    <a:pt x="31" y="403"/>
                  </a:lnTo>
                  <a:lnTo>
                    <a:pt x="50" y="440"/>
                  </a:lnTo>
                  <a:lnTo>
                    <a:pt x="39" y="459"/>
                  </a:lnTo>
                  <a:lnTo>
                    <a:pt x="36" y="484"/>
                  </a:lnTo>
                  <a:lnTo>
                    <a:pt x="24" y="501"/>
                  </a:lnTo>
                  <a:lnTo>
                    <a:pt x="18" y="520"/>
                  </a:lnTo>
                  <a:lnTo>
                    <a:pt x="36" y="541"/>
                  </a:lnTo>
                  <a:lnTo>
                    <a:pt x="109" y="551"/>
                  </a:lnTo>
                  <a:lnTo>
                    <a:pt x="138" y="539"/>
                  </a:lnTo>
                  <a:lnTo>
                    <a:pt x="149" y="543"/>
                  </a:lnTo>
                  <a:lnTo>
                    <a:pt x="149" y="543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" name="内蒙古">
              <a:hlinkClick r:id="" action="ppaction://macro?name=Slide1.内蒙古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083011" y="1822793"/>
              <a:ext cx="2075741" cy="1982277"/>
            </a:xfrm>
            <a:custGeom>
              <a:avLst/>
              <a:gdLst>
                <a:gd name="T0" fmla="*/ 517 w 1583"/>
                <a:gd name="T1" fmla="*/ 1381 h 1423"/>
                <a:gd name="T2" fmla="*/ 586 w 1583"/>
                <a:gd name="T3" fmla="*/ 1260 h 1423"/>
                <a:gd name="T4" fmla="*/ 635 w 1583"/>
                <a:gd name="T5" fmla="*/ 1373 h 1423"/>
                <a:gd name="T6" fmla="*/ 700 w 1583"/>
                <a:gd name="T7" fmla="*/ 1397 h 1423"/>
                <a:gd name="T8" fmla="*/ 779 w 1583"/>
                <a:gd name="T9" fmla="*/ 1277 h 1423"/>
                <a:gd name="T10" fmla="*/ 862 w 1583"/>
                <a:gd name="T11" fmla="*/ 1235 h 1423"/>
                <a:gd name="T12" fmla="*/ 958 w 1583"/>
                <a:gd name="T13" fmla="*/ 1159 h 1423"/>
                <a:gd name="T14" fmla="*/ 1015 w 1583"/>
                <a:gd name="T15" fmla="*/ 1085 h 1423"/>
                <a:gd name="T16" fmla="*/ 1070 w 1583"/>
                <a:gd name="T17" fmla="*/ 999 h 1423"/>
                <a:gd name="T18" fmla="*/ 1126 w 1583"/>
                <a:gd name="T19" fmla="*/ 1004 h 1423"/>
                <a:gd name="T20" fmla="*/ 1191 w 1583"/>
                <a:gd name="T21" fmla="*/ 983 h 1423"/>
                <a:gd name="T22" fmla="*/ 1272 w 1583"/>
                <a:gd name="T23" fmla="*/ 976 h 1423"/>
                <a:gd name="T24" fmla="*/ 1349 w 1583"/>
                <a:gd name="T25" fmla="*/ 1005 h 1423"/>
                <a:gd name="T26" fmla="*/ 1389 w 1583"/>
                <a:gd name="T27" fmla="*/ 974 h 1423"/>
                <a:gd name="T28" fmla="*/ 1472 w 1583"/>
                <a:gd name="T29" fmla="*/ 898 h 1423"/>
                <a:gd name="T30" fmla="*/ 1543 w 1583"/>
                <a:gd name="T31" fmla="*/ 859 h 1423"/>
                <a:gd name="T32" fmla="*/ 1562 w 1583"/>
                <a:gd name="T33" fmla="*/ 794 h 1423"/>
                <a:gd name="T34" fmla="*/ 1475 w 1583"/>
                <a:gd name="T35" fmla="*/ 745 h 1423"/>
                <a:gd name="T36" fmla="*/ 1454 w 1583"/>
                <a:gd name="T37" fmla="*/ 652 h 1423"/>
                <a:gd name="T38" fmla="*/ 1480 w 1583"/>
                <a:gd name="T39" fmla="*/ 621 h 1423"/>
                <a:gd name="T40" fmla="*/ 1490 w 1583"/>
                <a:gd name="T41" fmla="*/ 546 h 1423"/>
                <a:gd name="T42" fmla="*/ 1490 w 1583"/>
                <a:gd name="T43" fmla="*/ 529 h 1423"/>
                <a:gd name="T44" fmla="*/ 1510 w 1583"/>
                <a:gd name="T45" fmla="*/ 390 h 1423"/>
                <a:gd name="T46" fmla="*/ 1539 w 1583"/>
                <a:gd name="T47" fmla="*/ 404 h 1423"/>
                <a:gd name="T48" fmla="*/ 1552 w 1583"/>
                <a:gd name="T49" fmla="*/ 223 h 1423"/>
                <a:gd name="T50" fmla="*/ 1451 w 1583"/>
                <a:gd name="T51" fmla="*/ 146 h 1423"/>
                <a:gd name="T52" fmla="*/ 1374 w 1583"/>
                <a:gd name="T53" fmla="*/ 98 h 1423"/>
                <a:gd name="T54" fmla="*/ 1297 w 1583"/>
                <a:gd name="T55" fmla="*/ 74 h 1423"/>
                <a:gd name="T56" fmla="*/ 1283 w 1583"/>
                <a:gd name="T57" fmla="*/ 0 h 1423"/>
                <a:gd name="T58" fmla="*/ 1254 w 1583"/>
                <a:gd name="T59" fmla="*/ 74 h 1423"/>
                <a:gd name="T60" fmla="*/ 1215 w 1583"/>
                <a:gd name="T61" fmla="*/ 268 h 1423"/>
                <a:gd name="T62" fmla="*/ 1111 w 1583"/>
                <a:gd name="T63" fmla="*/ 346 h 1423"/>
                <a:gd name="T64" fmla="*/ 1043 w 1583"/>
                <a:gd name="T65" fmla="*/ 484 h 1423"/>
                <a:gd name="T66" fmla="*/ 1150 w 1583"/>
                <a:gd name="T67" fmla="*/ 508 h 1423"/>
                <a:gd name="T68" fmla="*/ 1302 w 1583"/>
                <a:gd name="T69" fmla="*/ 560 h 1423"/>
                <a:gd name="T70" fmla="*/ 1195 w 1583"/>
                <a:gd name="T71" fmla="*/ 604 h 1423"/>
                <a:gd name="T72" fmla="*/ 1108 w 1583"/>
                <a:gd name="T73" fmla="*/ 663 h 1423"/>
                <a:gd name="T74" fmla="*/ 993 w 1583"/>
                <a:gd name="T75" fmla="*/ 767 h 1423"/>
                <a:gd name="T76" fmla="*/ 857 w 1583"/>
                <a:gd name="T77" fmla="*/ 787 h 1423"/>
                <a:gd name="T78" fmla="*/ 827 w 1583"/>
                <a:gd name="T79" fmla="*/ 918 h 1423"/>
                <a:gd name="T80" fmla="*/ 617 w 1583"/>
                <a:gd name="T81" fmla="*/ 1007 h 1423"/>
                <a:gd name="T82" fmla="*/ 438 w 1583"/>
                <a:gd name="T83" fmla="*/ 1062 h 1423"/>
                <a:gd name="T84" fmla="*/ 160 w 1583"/>
                <a:gd name="T85" fmla="*/ 998 h 1423"/>
                <a:gd name="T86" fmla="*/ 10 w 1583"/>
                <a:gd name="T87" fmla="*/ 1045 h 1423"/>
                <a:gd name="T88" fmla="*/ 96 w 1583"/>
                <a:gd name="T89" fmla="*/ 1143 h 1423"/>
                <a:gd name="T90" fmla="*/ 180 w 1583"/>
                <a:gd name="T91" fmla="*/ 1180 h 1423"/>
                <a:gd name="T92" fmla="*/ 206 w 1583"/>
                <a:gd name="T93" fmla="*/ 1257 h 1423"/>
                <a:gd name="T94" fmla="*/ 295 w 1583"/>
                <a:gd name="T95" fmla="*/ 1307 h 1423"/>
                <a:gd name="T96" fmla="*/ 424 w 1583"/>
                <a:gd name="T97" fmla="*/ 1293 h 1423"/>
                <a:gd name="T98" fmla="*/ 381 w 1583"/>
                <a:gd name="T99" fmla="*/ 1362 h 1423"/>
                <a:gd name="T100" fmla="*/ 447 w 1583"/>
                <a:gd name="T101" fmla="*/ 1419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83" h="1423">
                  <a:moveTo>
                    <a:pt x="447" y="1419"/>
                  </a:moveTo>
                  <a:lnTo>
                    <a:pt x="468" y="1413"/>
                  </a:lnTo>
                  <a:lnTo>
                    <a:pt x="486" y="1405"/>
                  </a:lnTo>
                  <a:lnTo>
                    <a:pt x="517" y="1381"/>
                  </a:lnTo>
                  <a:lnTo>
                    <a:pt x="524" y="1339"/>
                  </a:lnTo>
                  <a:lnTo>
                    <a:pt x="542" y="1281"/>
                  </a:lnTo>
                  <a:lnTo>
                    <a:pt x="582" y="1254"/>
                  </a:lnTo>
                  <a:lnTo>
                    <a:pt x="586" y="1260"/>
                  </a:lnTo>
                  <a:lnTo>
                    <a:pt x="598" y="1301"/>
                  </a:lnTo>
                  <a:lnTo>
                    <a:pt x="579" y="1326"/>
                  </a:lnTo>
                  <a:lnTo>
                    <a:pt x="576" y="1350"/>
                  </a:lnTo>
                  <a:lnTo>
                    <a:pt x="635" y="1373"/>
                  </a:lnTo>
                  <a:lnTo>
                    <a:pt x="640" y="1390"/>
                  </a:lnTo>
                  <a:lnTo>
                    <a:pt x="675" y="1386"/>
                  </a:lnTo>
                  <a:lnTo>
                    <a:pt x="693" y="1392"/>
                  </a:lnTo>
                  <a:lnTo>
                    <a:pt x="700" y="1397"/>
                  </a:lnTo>
                  <a:lnTo>
                    <a:pt x="761" y="1309"/>
                  </a:lnTo>
                  <a:lnTo>
                    <a:pt x="777" y="1304"/>
                  </a:lnTo>
                  <a:lnTo>
                    <a:pt x="781" y="1293"/>
                  </a:lnTo>
                  <a:lnTo>
                    <a:pt x="779" y="1277"/>
                  </a:lnTo>
                  <a:lnTo>
                    <a:pt x="799" y="1246"/>
                  </a:lnTo>
                  <a:lnTo>
                    <a:pt x="838" y="1245"/>
                  </a:lnTo>
                  <a:lnTo>
                    <a:pt x="852" y="1228"/>
                  </a:lnTo>
                  <a:lnTo>
                    <a:pt x="862" y="1235"/>
                  </a:lnTo>
                  <a:lnTo>
                    <a:pt x="883" y="1217"/>
                  </a:lnTo>
                  <a:lnTo>
                    <a:pt x="897" y="1217"/>
                  </a:lnTo>
                  <a:lnTo>
                    <a:pt x="938" y="1158"/>
                  </a:lnTo>
                  <a:lnTo>
                    <a:pt x="958" y="1159"/>
                  </a:lnTo>
                  <a:lnTo>
                    <a:pt x="984" y="1142"/>
                  </a:lnTo>
                  <a:lnTo>
                    <a:pt x="992" y="1149"/>
                  </a:lnTo>
                  <a:lnTo>
                    <a:pt x="1039" y="1125"/>
                  </a:lnTo>
                  <a:lnTo>
                    <a:pt x="1015" y="1085"/>
                  </a:lnTo>
                  <a:lnTo>
                    <a:pt x="1022" y="1044"/>
                  </a:lnTo>
                  <a:lnTo>
                    <a:pt x="1043" y="1000"/>
                  </a:lnTo>
                  <a:lnTo>
                    <a:pt x="1059" y="994"/>
                  </a:lnTo>
                  <a:lnTo>
                    <a:pt x="1070" y="999"/>
                  </a:lnTo>
                  <a:lnTo>
                    <a:pt x="1070" y="1029"/>
                  </a:lnTo>
                  <a:lnTo>
                    <a:pt x="1083" y="1038"/>
                  </a:lnTo>
                  <a:lnTo>
                    <a:pt x="1113" y="1017"/>
                  </a:lnTo>
                  <a:lnTo>
                    <a:pt x="1126" y="1004"/>
                  </a:lnTo>
                  <a:lnTo>
                    <a:pt x="1138" y="1009"/>
                  </a:lnTo>
                  <a:lnTo>
                    <a:pt x="1153" y="995"/>
                  </a:lnTo>
                  <a:lnTo>
                    <a:pt x="1185" y="994"/>
                  </a:lnTo>
                  <a:lnTo>
                    <a:pt x="1191" y="983"/>
                  </a:lnTo>
                  <a:lnTo>
                    <a:pt x="1183" y="966"/>
                  </a:lnTo>
                  <a:lnTo>
                    <a:pt x="1205" y="944"/>
                  </a:lnTo>
                  <a:lnTo>
                    <a:pt x="1232" y="931"/>
                  </a:lnTo>
                  <a:lnTo>
                    <a:pt x="1272" y="976"/>
                  </a:lnTo>
                  <a:lnTo>
                    <a:pt x="1270" y="992"/>
                  </a:lnTo>
                  <a:lnTo>
                    <a:pt x="1290" y="1023"/>
                  </a:lnTo>
                  <a:lnTo>
                    <a:pt x="1338" y="1028"/>
                  </a:lnTo>
                  <a:lnTo>
                    <a:pt x="1349" y="1005"/>
                  </a:lnTo>
                  <a:lnTo>
                    <a:pt x="1336" y="940"/>
                  </a:lnTo>
                  <a:lnTo>
                    <a:pt x="1348" y="928"/>
                  </a:lnTo>
                  <a:lnTo>
                    <a:pt x="1370" y="944"/>
                  </a:lnTo>
                  <a:lnTo>
                    <a:pt x="1389" y="974"/>
                  </a:lnTo>
                  <a:lnTo>
                    <a:pt x="1422" y="926"/>
                  </a:lnTo>
                  <a:lnTo>
                    <a:pt x="1437" y="921"/>
                  </a:lnTo>
                  <a:lnTo>
                    <a:pt x="1461" y="898"/>
                  </a:lnTo>
                  <a:lnTo>
                    <a:pt x="1472" y="898"/>
                  </a:lnTo>
                  <a:lnTo>
                    <a:pt x="1491" y="878"/>
                  </a:lnTo>
                  <a:lnTo>
                    <a:pt x="1503" y="878"/>
                  </a:lnTo>
                  <a:lnTo>
                    <a:pt x="1514" y="859"/>
                  </a:lnTo>
                  <a:lnTo>
                    <a:pt x="1543" y="859"/>
                  </a:lnTo>
                  <a:lnTo>
                    <a:pt x="1569" y="833"/>
                  </a:lnTo>
                  <a:lnTo>
                    <a:pt x="1582" y="820"/>
                  </a:lnTo>
                  <a:lnTo>
                    <a:pt x="1582" y="806"/>
                  </a:lnTo>
                  <a:lnTo>
                    <a:pt x="1562" y="794"/>
                  </a:lnTo>
                  <a:lnTo>
                    <a:pt x="1562" y="767"/>
                  </a:lnTo>
                  <a:lnTo>
                    <a:pt x="1523" y="719"/>
                  </a:lnTo>
                  <a:lnTo>
                    <a:pt x="1486" y="754"/>
                  </a:lnTo>
                  <a:lnTo>
                    <a:pt x="1475" y="745"/>
                  </a:lnTo>
                  <a:lnTo>
                    <a:pt x="1473" y="726"/>
                  </a:lnTo>
                  <a:lnTo>
                    <a:pt x="1459" y="703"/>
                  </a:lnTo>
                  <a:lnTo>
                    <a:pt x="1454" y="678"/>
                  </a:lnTo>
                  <a:lnTo>
                    <a:pt x="1454" y="652"/>
                  </a:lnTo>
                  <a:lnTo>
                    <a:pt x="1428" y="633"/>
                  </a:lnTo>
                  <a:lnTo>
                    <a:pt x="1425" y="623"/>
                  </a:lnTo>
                  <a:lnTo>
                    <a:pt x="1432" y="607"/>
                  </a:lnTo>
                  <a:lnTo>
                    <a:pt x="1480" y="621"/>
                  </a:lnTo>
                  <a:lnTo>
                    <a:pt x="1483" y="599"/>
                  </a:lnTo>
                  <a:lnTo>
                    <a:pt x="1499" y="578"/>
                  </a:lnTo>
                  <a:lnTo>
                    <a:pt x="1488" y="567"/>
                  </a:lnTo>
                  <a:lnTo>
                    <a:pt x="1490" y="546"/>
                  </a:lnTo>
                  <a:lnTo>
                    <a:pt x="1514" y="536"/>
                  </a:lnTo>
                  <a:lnTo>
                    <a:pt x="1519" y="529"/>
                  </a:lnTo>
                  <a:lnTo>
                    <a:pt x="1515" y="521"/>
                  </a:lnTo>
                  <a:lnTo>
                    <a:pt x="1490" y="529"/>
                  </a:lnTo>
                  <a:lnTo>
                    <a:pt x="1444" y="496"/>
                  </a:lnTo>
                  <a:lnTo>
                    <a:pt x="1442" y="487"/>
                  </a:lnTo>
                  <a:lnTo>
                    <a:pt x="1464" y="459"/>
                  </a:lnTo>
                  <a:lnTo>
                    <a:pt x="1510" y="390"/>
                  </a:lnTo>
                  <a:lnTo>
                    <a:pt x="1514" y="382"/>
                  </a:lnTo>
                  <a:lnTo>
                    <a:pt x="1521" y="382"/>
                  </a:lnTo>
                  <a:lnTo>
                    <a:pt x="1536" y="401"/>
                  </a:lnTo>
                  <a:lnTo>
                    <a:pt x="1539" y="404"/>
                  </a:lnTo>
                  <a:lnTo>
                    <a:pt x="1542" y="318"/>
                  </a:lnTo>
                  <a:lnTo>
                    <a:pt x="1557" y="310"/>
                  </a:lnTo>
                  <a:lnTo>
                    <a:pt x="1557" y="277"/>
                  </a:lnTo>
                  <a:lnTo>
                    <a:pt x="1552" y="223"/>
                  </a:lnTo>
                  <a:lnTo>
                    <a:pt x="1571" y="149"/>
                  </a:lnTo>
                  <a:lnTo>
                    <a:pt x="1515" y="107"/>
                  </a:lnTo>
                  <a:lnTo>
                    <a:pt x="1473" y="142"/>
                  </a:lnTo>
                  <a:lnTo>
                    <a:pt x="1451" y="146"/>
                  </a:lnTo>
                  <a:lnTo>
                    <a:pt x="1440" y="157"/>
                  </a:lnTo>
                  <a:lnTo>
                    <a:pt x="1403" y="151"/>
                  </a:lnTo>
                  <a:lnTo>
                    <a:pt x="1385" y="130"/>
                  </a:lnTo>
                  <a:lnTo>
                    <a:pt x="1374" y="98"/>
                  </a:lnTo>
                  <a:lnTo>
                    <a:pt x="1375" y="85"/>
                  </a:lnTo>
                  <a:lnTo>
                    <a:pt x="1346" y="66"/>
                  </a:lnTo>
                  <a:lnTo>
                    <a:pt x="1329" y="93"/>
                  </a:lnTo>
                  <a:lnTo>
                    <a:pt x="1297" y="74"/>
                  </a:lnTo>
                  <a:lnTo>
                    <a:pt x="1292" y="69"/>
                  </a:lnTo>
                  <a:lnTo>
                    <a:pt x="1311" y="20"/>
                  </a:lnTo>
                  <a:lnTo>
                    <a:pt x="1296" y="0"/>
                  </a:lnTo>
                  <a:lnTo>
                    <a:pt x="1283" y="0"/>
                  </a:lnTo>
                  <a:lnTo>
                    <a:pt x="1249" y="24"/>
                  </a:lnTo>
                  <a:lnTo>
                    <a:pt x="1222" y="64"/>
                  </a:lnTo>
                  <a:lnTo>
                    <a:pt x="1234" y="71"/>
                  </a:lnTo>
                  <a:lnTo>
                    <a:pt x="1254" y="74"/>
                  </a:lnTo>
                  <a:lnTo>
                    <a:pt x="1270" y="116"/>
                  </a:lnTo>
                  <a:lnTo>
                    <a:pt x="1260" y="133"/>
                  </a:lnTo>
                  <a:lnTo>
                    <a:pt x="1244" y="157"/>
                  </a:lnTo>
                  <a:lnTo>
                    <a:pt x="1215" y="268"/>
                  </a:lnTo>
                  <a:lnTo>
                    <a:pt x="1226" y="287"/>
                  </a:lnTo>
                  <a:lnTo>
                    <a:pt x="1217" y="303"/>
                  </a:lnTo>
                  <a:lnTo>
                    <a:pt x="1148" y="353"/>
                  </a:lnTo>
                  <a:lnTo>
                    <a:pt x="1111" y="346"/>
                  </a:lnTo>
                  <a:lnTo>
                    <a:pt x="1090" y="338"/>
                  </a:lnTo>
                  <a:lnTo>
                    <a:pt x="1088" y="349"/>
                  </a:lnTo>
                  <a:lnTo>
                    <a:pt x="1058" y="469"/>
                  </a:lnTo>
                  <a:lnTo>
                    <a:pt x="1043" y="484"/>
                  </a:lnTo>
                  <a:lnTo>
                    <a:pt x="1051" y="505"/>
                  </a:lnTo>
                  <a:lnTo>
                    <a:pt x="1068" y="521"/>
                  </a:lnTo>
                  <a:lnTo>
                    <a:pt x="1099" y="505"/>
                  </a:lnTo>
                  <a:lnTo>
                    <a:pt x="1150" y="508"/>
                  </a:lnTo>
                  <a:lnTo>
                    <a:pt x="1164" y="484"/>
                  </a:lnTo>
                  <a:lnTo>
                    <a:pt x="1191" y="478"/>
                  </a:lnTo>
                  <a:lnTo>
                    <a:pt x="1240" y="496"/>
                  </a:lnTo>
                  <a:lnTo>
                    <a:pt x="1302" y="560"/>
                  </a:lnTo>
                  <a:lnTo>
                    <a:pt x="1302" y="573"/>
                  </a:lnTo>
                  <a:lnTo>
                    <a:pt x="1288" y="582"/>
                  </a:lnTo>
                  <a:lnTo>
                    <a:pt x="1218" y="585"/>
                  </a:lnTo>
                  <a:lnTo>
                    <a:pt x="1195" y="604"/>
                  </a:lnTo>
                  <a:lnTo>
                    <a:pt x="1177" y="602"/>
                  </a:lnTo>
                  <a:lnTo>
                    <a:pt x="1164" y="623"/>
                  </a:lnTo>
                  <a:lnTo>
                    <a:pt x="1129" y="630"/>
                  </a:lnTo>
                  <a:lnTo>
                    <a:pt x="1108" y="663"/>
                  </a:lnTo>
                  <a:lnTo>
                    <a:pt x="1104" y="687"/>
                  </a:lnTo>
                  <a:lnTo>
                    <a:pt x="1056" y="719"/>
                  </a:lnTo>
                  <a:lnTo>
                    <a:pt x="1025" y="721"/>
                  </a:lnTo>
                  <a:lnTo>
                    <a:pt x="993" y="767"/>
                  </a:lnTo>
                  <a:lnTo>
                    <a:pt x="961" y="786"/>
                  </a:lnTo>
                  <a:lnTo>
                    <a:pt x="901" y="772"/>
                  </a:lnTo>
                  <a:lnTo>
                    <a:pt x="881" y="763"/>
                  </a:lnTo>
                  <a:lnTo>
                    <a:pt x="857" y="787"/>
                  </a:lnTo>
                  <a:lnTo>
                    <a:pt x="845" y="830"/>
                  </a:lnTo>
                  <a:lnTo>
                    <a:pt x="878" y="878"/>
                  </a:lnTo>
                  <a:lnTo>
                    <a:pt x="857" y="900"/>
                  </a:lnTo>
                  <a:lnTo>
                    <a:pt x="827" y="918"/>
                  </a:lnTo>
                  <a:lnTo>
                    <a:pt x="783" y="974"/>
                  </a:lnTo>
                  <a:lnTo>
                    <a:pt x="724" y="999"/>
                  </a:lnTo>
                  <a:lnTo>
                    <a:pt x="631" y="1009"/>
                  </a:lnTo>
                  <a:lnTo>
                    <a:pt x="617" y="1007"/>
                  </a:lnTo>
                  <a:lnTo>
                    <a:pt x="507" y="1053"/>
                  </a:lnTo>
                  <a:lnTo>
                    <a:pt x="457" y="1085"/>
                  </a:lnTo>
                  <a:lnTo>
                    <a:pt x="443" y="1077"/>
                  </a:lnTo>
                  <a:lnTo>
                    <a:pt x="438" y="1062"/>
                  </a:lnTo>
                  <a:lnTo>
                    <a:pt x="371" y="1058"/>
                  </a:lnTo>
                  <a:lnTo>
                    <a:pt x="293" y="1035"/>
                  </a:lnTo>
                  <a:lnTo>
                    <a:pt x="272" y="1011"/>
                  </a:lnTo>
                  <a:lnTo>
                    <a:pt x="160" y="998"/>
                  </a:lnTo>
                  <a:lnTo>
                    <a:pt x="139" y="1007"/>
                  </a:lnTo>
                  <a:lnTo>
                    <a:pt x="3" y="994"/>
                  </a:lnTo>
                  <a:lnTo>
                    <a:pt x="0" y="1014"/>
                  </a:lnTo>
                  <a:lnTo>
                    <a:pt x="10" y="1045"/>
                  </a:lnTo>
                  <a:lnTo>
                    <a:pt x="4" y="1097"/>
                  </a:lnTo>
                  <a:lnTo>
                    <a:pt x="43" y="1154"/>
                  </a:lnTo>
                  <a:lnTo>
                    <a:pt x="63" y="1167"/>
                  </a:lnTo>
                  <a:lnTo>
                    <a:pt x="96" y="1143"/>
                  </a:lnTo>
                  <a:lnTo>
                    <a:pt x="161" y="1143"/>
                  </a:lnTo>
                  <a:lnTo>
                    <a:pt x="178" y="1149"/>
                  </a:lnTo>
                  <a:lnTo>
                    <a:pt x="188" y="1164"/>
                  </a:lnTo>
                  <a:lnTo>
                    <a:pt x="180" y="1180"/>
                  </a:lnTo>
                  <a:lnTo>
                    <a:pt x="143" y="1211"/>
                  </a:lnTo>
                  <a:lnTo>
                    <a:pt x="147" y="1225"/>
                  </a:lnTo>
                  <a:lnTo>
                    <a:pt x="190" y="1257"/>
                  </a:lnTo>
                  <a:lnTo>
                    <a:pt x="206" y="1257"/>
                  </a:lnTo>
                  <a:lnTo>
                    <a:pt x="211" y="1263"/>
                  </a:lnTo>
                  <a:lnTo>
                    <a:pt x="208" y="1277"/>
                  </a:lnTo>
                  <a:lnTo>
                    <a:pt x="234" y="1297"/>
                  </a:lnTo>
                  <a:lnTo>
                    <a:pt x="295" y="1307"/>
                  </a:lnTo>
                  <a:lnTo>
                    <a:pt x="324" y="1299"/>
                  </a:lnTo>
                  <a:lnTo>
                    <a:pt x="361" y="1262"/>
                  </a:lnTo>
                  <a:lnTo>
                    <a:pt x="406" y="1265"/>
                  </a:lnTo>
                  <a:lnTo>
                    <a:pt x="424" y="1293"/>
                  </a:lnTo>
                  <a:lnTo>
                    <a:pt x="414" y="1318"/>
                  </a:lnTo>
                  <a:lnTo>
                    <a:pt x="416" y="1334"/>
                  </a:lnTo>
                  <a:lnTo>
                    <a:pt x="392" y="1349"/>
                  </a:lnTo>
                  <a:lnTo>
                    <a:pt x="381" y="1362"/>
                  </a:lnTo>
                  <a:lnTo>
                    <a:pt x="386" y="1393"/>
                  </a:lnTo>
                  <a:lnTo>
                    <a:pt x="428" y="1422"/>
                  </a:lnTo>
                  <a:lnTo>
                    <a:pt x="447" y="1419"/>
                  </a:lnTo>
                  <a:lnTo>
                    <a:pt x="447" y="1419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" name="辽宁">
              <a:hlinkClick r:id="" action="ppaction://macro?name=Slide1.辽宁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799243" y="2987265"/>
              <a:ext cx="553395" cy="548831"/>
            </a:xfrm>
            <a:custGeom>
              <a:avLst/>
              <a:gdLst>
                <a:gd name="T0" fmla="*/ 342 w 413"/>
                <a:gd name="T1" fmla="*/ 277 h 401"/>
                <a:gd name="T2" fmla="*/ 385 w 413"/>
                <a:gd name="T3" fmla="*/ 213 h 401"/>
                <a:gd name="T4" fmla="*/ 412 w 413"/>
                <a:gd name="T5" fmla="*/ 180 h 401"/>
                <a:gd name="T6" fmla="*/ 409 w 413"/>
                <a:gd name="T7" fmla="*/ 150 h 401"/>
                <a:gd name="T8" fmla="*/ 380 w 413"/>
                <a:gd name="T9" fmla="*/ 116 h 401"/>
                <a:gd name="T10" fmla="*/ 376 w 413"/>
                <a:gd name="T11" fmla="*/ 89 h 401"/>
                <a:gd name="T12" fmla="*/ 323 w 413"/>
                <a:gd name="T13" fmla="*/ 16 h 401"/>
                <a:gd name="T14" fmla="*/ 321 w 413"/>
                <a:gd name="T15" fmla="*/ 24 h 401"/>
                <a:gd name="T16" fmla="*/ 310 w 413"/>
                <a:gd name="T17" fmla="*/ 35 h 401"/>
                <a:gd name="T18" fmla="*/ 287 w 413"/>
                <a:gd name="T19" fmla="*/ 10 h 401"/>
                <a:gd name="T20" fmla="*/ 256 w 413"/>
                <a:gd name="T21" fmla="*/ 0 h 401"/>
                <a:gd name="T22" fmla="*/ 254 w 413"/>
                <a:gd name="T23" fmla="*/ 10 h 401"/>
                <a:gd name="T24" fmla="*/ 254 w 413"/>
                <a:gd name="T25" fmla="*/ 24 h 401"/>
                <a:gd name="T26" fmla="*/ 241 w 413"/>
                <a:gd name="T27" fmla="*/ 37 h 401"/>
                <a:gd name="T28" fmla="*/ 215 w 413"/>
                <a:gd name="T29" fmla="*/ 63 h 401"/>
                <a:gd name="T30" fmla="*/ 186 w 413"/>
                <a:gd name="T31" fmla="*/ 63 h 401"/>
                <a:gd name="T32" fmla="*/ 175 w 413"/>
                <a:gd name="T33" fmla="*/ 82 h 401"/>
                <a:gd name="T34" fmla="*/ 163 w 413"/>
                <a:gd name="T35" fmla="*/ 82 h 401"/>
                <a:gd name="T36" fmla="*/ 144 w 413"/>
                <a:gd name="T37" fmla="*/ 102 h 401"/>
                <a:gd name="T38" fmla="*/ 133 w 413"/>
                <a:gd name="T39" fmla="*/ 102 h 401"/>
                <a:gd name="T40" fmla="*/ 109 w 413"/>
                <a:gd name="T41" fmla="*/ 125 h 401"/>
                <a:gd name="T42" fmla="*/ 94 w 413"/>
                <a:gd name="T43" fmla="*/ 130 h 401"/>
                <a:gd name="T44" fmla="*/ 61 w 413"/>
                <a:gd name="T45" fmla="*/ 178 h 401"/>
                <a:gd name="T46" fmla="*/ 42 w 413"/>
                <a:gd name="T47" fmla="*/ 148 h 401"/>
                <a:gd name="T48" fmla="*/ 20 w 413"/>
                <a:gd name="T49" fmla="*/ 132 h 401"/>
                <a:gd name="T50" fmla="*/ 8 w 413"/>
                <a:gd name="T51" fmla="*/ 144 h 401"/>
                <a:gd name="T52" fmla="*/ 21 w 413"/>
                <a:gd name="T53" fmla="*/ 209 h 401"/>
                <a:gd name="T54" fmla="*/ 10 w 413"/>
                <a:gd name="T55" fmla="*/ 232 h 401"/>
                <a:gd name="T56" fmla="*/ 0 w 413"/>
                <a:gd name="T57" fmla="*/ 264 h 401"/>
                <a:gd name="T58" fmla="*/ 30 w 413"/>
                <a:gd name="T59" fmla="*/ 285 h 401"/>
                <a:gd name="T60" fmla="*/ 47 w 413"/>
                <a:gd name="T61" fmla="*/ 286 h 401"/>
                <a:gd name="T62" fmla="*/ 70 w 413"/>
                <a:gd name="T63" fmla="*/ 318 h 401"/>
                <a:gd name="T64" fmla="*/ 86 w 413"/>
                <a:gd name="T65" fmla="*/ 309 h 401"/>
                <a:gd name="T66" fmla="*/ 112 w 413"/>
                <a:gd name="T67" fmla="*/ 277 h 401"/>
                <a:gd name="T68" fmla="*/ 138 w 413"/>
                <a:gd name="T69" fmla="*/ 233 h 401"/>
                <a:gd name="T70" fmla="*/ 182 w 413"/>
                <a:gd name="T71" fmla="*/ 223 h 401"/>
                <a:gd name="T72" fmla="*/ 210 w 413"/>
                <a:gd name="T73" fmla="*/ 252 h 401"/>
                <a:gd name="T74" fmla="*/ 190 w 413"/>
                <a:gd name="T75" fmla="*/ 295 h 401"/>
                <a:gd name="T76" fmla="*/ 163 w 413"/>
                <a:gd name="T77" fmla="*/ 336 h 401"/>
                <a:gd name="T78" fmla="*/ 187 w 413"/>
                <a:gd name="T79" fmla="*/ 353 h 401"/>
                <a:gd name="T80" fmla="*/ 186 w 413"/>
                <a:gd name="T81" fmla="*/ 373 h 401"/>
                <a:gd name="T82" fmla="*/ 167 w 413"/>
                <a:gd name="T83" fmla="*/ 392 h 401"/>
                <a:gd name="T84" fmla="*/ 171 w 413"/>
                <a:gd name="T85" fmla="*/ 400 h 401"/>
                <a:gd name="T86" fmla="*/ 203 w 413"/>
                <a:gd name="T87" fmla="*/ 382 h 401"/>
                <a:gd name="T88" fmla="*/ 249 w 413"/>
                <a:gd name="T89" fmla="*/ 321 h 401"/>
                <a:gd name="T90" fmla="*/ 319 w 413"/>
                <a:gd name="T91" fmla="*/ 282 h 401"/>
                <a:gd name="T92" fmla="*/ 342 w 413"/>
                <a:gd name="T93" fmla="*/ 277 h 401"/>
                <a:gd name="T94" fmla="*/ 342 w 413"/>
                <a:gd name="T95" fmla="*/ 27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3" h="401">
                  <a:moveTo>
                    <a:pt x="342" y="277"/>
                  </a:moveTo>
                  <a:lnTo>
                    <a:pt x="385" y="213"/>
                  </a:lnTo>
                  <a:lnTo>
                    <a:pt x="412" y="180"/>
                  </a:lnTo>
                  <a:lnTo>
                    <a:pt x="409" y="150"/>
                  </a:lnTo>
                  <a:lnTo>
                    <a:pt x="380" y="116"/>
                  </a:lnTo>
                  <a:lnTo>
                    <a:pt x="376" y="89"/>
                  </a:lnTo>
                  <a:lnTo>
                    <a:pt x="323" y="16"/>
                  </a:lnTo>
                  <a:lnTo>
                    <a:pt x="321" y="24"/>
                  </a:lnTo>
                  <a:lnTo>
                    <a:pt x="310" y="35"/>
                  </a:lnTo>
                  <a:lnTo>
                    <a:pt x="287" y="10"/>
                  </a:lnTo>
                  <a:lnTo>
                    <a:pt x="256" y="0"/>
                  </a:lnTo>
                  <a:lnTo>
                    <a:pt x="254" y="10"/>
                  </a:lnTo>
                  <a:lnTo>
                    <a:pt x="254" y="24"/>
                  </a:lnTo>
                  <a:lnTo>
                    <a:pt x="241" y="37"/>
                  </a:lnTo>
                  <a:lnTo>
                    <a:pt x="215" y="63"/>
                  </a:lnTo>
                  <a:lnTo>
                    <a:pt x="186" y="63"/>
                  </a:lnTo>
                  <a:lnTo>
                    <a:pt x="175" y="82"/>
                  </a:lnTo>
                  <a:lnTo>
                    <a:pt x="163" y="82"/>
                  </a:lnTo>
                  <a:lnTo>
                    <a:pt x="144" y="102"/>
                  </a:lnTo>
                  <a:lnTo>
                    <a:pt x="133" y="102"/>
                  </a:lnTo>
                  <a:lnTo>
                    <a:pt x="109" y="125"/>
                  </a:lnTo>
                  <a:lnTo>
                    <a:pt x="94" y="130"/>
                  </a:lnTo>
                  <a:lnTo>
                    <a:pt x="61" y="178"/>
                  </a:lnTo>
                  <a:lnTo>
                    <a:pt x="42" y="148"/>
                  </a:lnTo>
                  <a:lnTo>
                    <a:pt x="20" y="132"/>
                  </a:lnTo>
                  <a:lnTo>
                    <a:pt x="8" y="144"/>
                  </a:lnTo>
                  <a:lnTo>
                    <a:pt x="21" y="209"/>
                  </a:lnTo>
                  <a:lnTo>
                    <a:pt x="10" y="232"/>
                  </a:lnTo>
                  <a:lnTo>
                    <a:pt x="0" y="264"/>
                  </a:lnTo>
                  <a:lnTo>
                    <a:pt x="30" y="285"/>
                  </a:lnTo>
                  <a:lnTo>
                    <a:pt x="47" y="286"/>
                  </a:lnTo>
                  <a:lnTo>
                    <a:pt x="70" y="318"/>
                  </a:lnTo>
                  <a:lnTo>
                    <a:pt x="86" y="309"/>
                  </a:lnTo>
                  <a:lnTo>
                    <a:pt x="112" y="277"/>
                  </a:lnTo>
                  <a:lnTo>
                    <a:pt x="138" y="233"/>
                  </a:lnTo>
                  <a:lnTo>
                    <a:pt x="182" y="223"/>
                  </a:lnTo>
                  <a:lnTo>
                    <a:pt x="210" y="252"/>
                  </a:lnTo>
                  <a:lnTo>
                    <a:pt x="190" y="295"/>
                  </a:lnTo>
                  <a:lnTo>
                    <a:pt x="163" y="336"/>
                  </a:lnTo>
                  <a:lnTo>
                    <a:pt x="187" y="353"/>
                  </a:lnTo>
                  <a:lnTo>
                    <a:pt x="186" y="373"/>
                  </a:lnTo>
                  <a:lnTo>
                    <a:pt x="167" y="392"/>
                  </a:lnTo>
                  <a:lnTo>
                    <a:pt x="171" y="400"/>
                  </a:lnTo>
                  <a:lnTo>
                    <a:pt x="203" y="382"/>
                  </a:lnTo>
                  <a:lnTo>
                    <a:pt x="249" y="321"/>
                  </a:lnTo>
                  <a:lnTo>
                    <a:pt x="319" y="282"/>
                  </a:lnTo>
                  <a:lnTo>
                    <a:pt x="342" y="277"/>
                  </a:lnTo>
                  <a:lnTo>
                    <a:pt x="342" y="277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吉林">
              <a:hlinkClick r:id="" action="ppaction://macro?name=Slide1.吉林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957195" y="2681794"/>
              <a:ext cx="792032" cy="562725"/>
            </a:xfrm>
            <a:custGeom>
              <a:avLst/>
              <a:gdLst>
                <a:gd name="T0" fmla="*/ 578 w 597"/>
                <a:gd name="T1" fmla="*/ 113 h 407"/>
                <a:gd name="T2" fmla="*/ 532 w 597"/>
                <a:gd name="T3" fmla="*/ 104 h 407"/>
                <a:gd name="T4" fmla="*/ 514 w 597"/>
                <a:gd name="T5" fmla="*/ 101 h 407"/>
                <a:gd name="T6" fmla="*/ 471 w 597"/>
                <a:gd name="T7" fmla="*/ 125 h 407"/>
                <a:gd name="T8" fmla="*/ 453 w 597"/>
                <a:gd name="T9" fmla="*/ 135 h 407"/>
                <a:gd name="T10" fmla="*/ 417 w 597"/>
                <a:gd name="T11" fmla="*/ 108 h 407"/>
                <a:gd name="T12" fmla="*/ 385 w 597"/>
                <a:gd name="T13" fmla="*/ 81 h 407"/>
                <a:gd name="T14" fmla="*/ 380 w 597"/>
                <a:gd name="T15" fmla="*/ 119 h 407"/>
                <a:gd name="T16" fmla="*/ 347 w 597"/>
                <a:gd name="T17" fmla="*/ 81 h 407"/>
                <a:gd name="T18" fmla="*/ 318 w 597"/>
                <a:gd name="T19" fmla="*/ 53 h 407"/>
                <a:gd name="T20" fmla="*/ 259 w 597"/>
                <a:gd name="T21" fmla="*/ 53 h 407"/>
                <a:gd name="T22" fmla="*/ 226 w 597"/>
                <a:gd name="T23" fmla="*/ 31 h 407"/>
                <a:gd name="T24" fmla="*/ 183 w 597"/>
                <a:gd name="T25" fmla="*/ 45 h 407"/>
                <a:gd name="T26" fmla="*/ 137 w 597"/>
                <a:gd name="T27" fmla="*/ 34 h 407"/>
                <a:gd name="T28" fmla="*/ 74 w 597"/>
                <a:gd name="T29" fmla="*/ 8 h 407"/>
                <a:gd name="T30" fmla="*/ 55 w 597"/>
                <a:gd name="T31" fmla="*/ 51 h 407"/>
                <a:gd name="T32" fmla="*/ 0 w 597"/>
                <a:gd name="T33" fmla="*/ 53 h 407"/>
                <a:gd name="T34" fmla="*/ 29 w 597"/>
                <a:gd name="T35" fmla="*/ 82 h 407"/>
                <a:gd name="T36" fmla="*/ 34 w 597"/>
                <a:gd name="T37" fmla="*/ 133 h 407"/>
                <a:gd name="T38" fmla="*/ 50 w 597"/>
                <a:gd name="T39" fmla="*/ 175 h 407"/>
                <a:gd name="T40" fmla="*/ 98 w 597"/>
                <a:gd name="T41" fmla="*/ 149 h 407"/>
                <a:gd name="T42" fmla="*/ 137 w 597"/>
                <a:gd name="T43" fmla="*/ 224 h 407"/>
                <a:gd name="T44" fmla="*/ 159 w 597"/>
                <a:gd name="T45" fmla="*/ 226 h 407"/>
                <a:gd name="T46" fmla="*/ 213 w 597"/>
                <a:gd name="T47" fmla="*/ 261 h 407"/>
                <a:gd name="T48" fmla="*/ 226 w 597"/>
                <a:gd name="T49" fmla="*/ 242 h 407"/>
                <a:gd name="T50" fmla="*/ 283 w 597"/>
                <a:gd name="T51" fmla="*/ 342 h 407"/>
                <a:gd name="T52" fmla="*/ 315 w 597"/>
                <a:gd name="T53" fmla="*/ 406 h 407"/>
                <a:gd name="T54" fmla="*/ 365 w 597"/>
                <a:gd name="T55" fmla="*/ 322 h 407"/>
                <a:gd name="T56" fmla="*/ 403 w 597"/>
                <a:gd name="T57" fmla="*/ 333 h 407"/>
                <a:gd name="T58" fmla="*/ 460 w 597"/>
                <a:gd name="T59" fmla="*/ 315 h 407"/>
                <a:gd name="T60" fmla="*/ 445 w 597"/>
                <a:gd name="T61" fmla="*/ 276 h 407"/>
                <a:gd name="T62" fmla="*/ 500 w 597"/>
                <a:gd name="T63" fmla="*/ 231 h 407"/>
                <a:gd name="T64" fmla="*/ 523 w 597"/>
                <a:gd name="T65" fmla="*/ 191 h 407"/>
                <a:gd name="T66" fmla="*/ 541 w 597"/>
                <a:gd name="T67" fmla="*/ 167 h 407"/>
                <a:gd name="T68" fmla="*/ 562 w 597"/>
                <a:gd name="T69" fmla="*/ 188 h 407"/>
                <a:gd name="T70" fmla="*/ 596 w 597"/>
                <a:gd name="T71" fmla="*/ 122 h 407"/>
                <a:gd name="T72" fmla="*/ 591 w 597"/>
                <a:gd name="T73" fmla="*/ 115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7" h="407">
                  <a:moveTo>
                    <a:pt x="591" y="115"/>
                  </a:moveTo>
                  <a:lnTo>
                    <a:pt x="578" y="113"/>
                  </a:lnTo>
                  <a:lnTo>
                    <a:pt x="561" y="113"/>
                  </a:lnTo>
                  <a:lnTo>
                    <a:pt x="532" y="104"/>
                  </a:lnTo>
                  <a:lnTo>
                    <a:pt x="523" y="87"/>
                  </a:lnTo>
                  <a:lnTo>
                    <a:pt x="514" y="101"/>
                  </a:lnTo>
                  <a:lnTo>
                    <a:pt x="500" y="92"/>
                  </a:lnTo>
                  <a:lnTo>
                    <a:pt x="471" y="125"/>
                  </a:lnTo>
                  <a:lnTo>
                    <a:pt x="465" y="133"/>
                  </a:lnTo>
                  <a:lnTo>
                    <a:pt x="453" y="135"/>
                  </a:lnTo>
                  <a:lnTo>
                    <a:pt x="434" y="116"/>
                  </a:lnTo>
                  <a:lnTo>
                    <a:pt x="417" y="108"/>
                  </a:lnTo>
                  <a:lnTo>
                    <a:pt x="399" y="72"/>
                  </a:lnTo>
                  <a:lnTo>
                    <a:pt x="385" y="81"/>
                  </a:lnTo>
                  <a:lnTo>
                    <a:pt x="390" y="113"/>
                  </a:lnTo>
                  <a:lnTo>
                    <a:pt x="380" y="119"/>
                  </a:lnTo>
                  <a:lnTo>
                    <a:pt x="357" y="93"/>
                  </a:lnTo>
                  <a:lnTo>
                    <a:pt x="347" y="81"/>
                  </a:lnTo>
                  <a:lnTo>
                    <a:pt x="329" y="81"/>
                  </a:lnTo>
                  <a:lnTo>
                    <a:pt x="318" y="53"/>
                  </a:lnTo>
                  <a:lnTo>
                    <a:pt x="294" y="40"/>
                  </a:lnTo>
                  <a:lnTo>
                    <a:pt x="259" y="53"/>
                  </a:lnTo>
                  <a:lnTo>
                    <a:pt x="246" y="51"/>
                  </a:lnTo>
                  <a:lnTo>
                    <a:pt x="226" y="31"/>
                  </a:lnTo>
                  <a:lnTo>
                    <a:pt x="199" y="45"/>
                  </a:lnTo>
                  <a:lnTo>
                    <a:pt x="183" y="45"/>
                  </a:lnTo>
                  <a:lnTo>
                    <a:pt x="165" y="55"/>
                  </a:lnTo>
                  <a:lnTo>
                    <a:pt x="137" y="34"/>
                  </a:lnTo>
                  <a:lnTo>
                    <a:pt x="118" y="0"/>
                  </a:lnTo>
                  <a:lnTo>
                    <a:pt x="74" y="8"/>
                  </a:lnTo>
                  <a:lnTo>
                    <a:pt x="58" y="29"/>
                  </a:lnTo>
                  <a:lnTo>
                    <a:pt x="55" y="51"/>
                  </a:lnTo>
                  <a:lnTo>
                    <a:pt x="7" y="37"/>
                  </a:lnTo>
                  <a:lnTo>
                    <a:pt x="0" y="53"/>
                  </a:lnTo>
                  <a:lnTo>
                    <a:pt x="3" y="63"/>
                  </a:lnTo>
                  <a:lnTo>
                    <a:pt x="29" y="82"/>
                  </a:lnTo>
                  <a:lnTo>
                    <a:pt x="29" y="108"/>
                  </a:lnTo>
                  <a:lnTo>
                    <a:pt x="34" y="133"/>
                  </a:lnTo>
                  <a:lnTo>
                    <a:pt x="48" y="156"/>
                  </a:lnTo>
                  <a:lnTo>
                    <a:pt x="50" y="175"/>
                  </a:lnTo>
                  <a:lnTo>
                    <a:pt x="61" y="184"/>
                  </a:lnTo>
                  <a:lnTo>
                    <a:pt x="98" y="149"/>
                  </a:lnTo>
                  <a:lnTo>
                    <a:pt x="137" y="197"/>
                  </a:lnTo>
                  <a:lnTo>
                    <a:pt x="137" y="224"/>
                  </a:lnTo>
                  <a:lnTo>
                    <a:pt x="157" y="236"/>
                  </a:lnTo>
                  <a:lnTo>
                    <a:pt x="159" y="226"/>
                  </a:lnTo>
                  <a:lnTo>
                    <a:pt x="190" y="236"/>
                  </a:lnTo>
                  <a:lnTo>
                    <a:pt x="213" y="261"/>
                  </a:lnTo>
                  <a:lnTo>
                    <a:pt x="224" y="250"/>
                  </a:lnTo>
                  <a:lnTo>
                    <a:pt x="226" y="242"/>
                  </a:lnTo>
                  <a:lnTo>
                    <a:pt x="279" y="315"/>
                  </a:lnTo>
                  <a:lnTo>
                    <a:pt x="283" y="342"/>
                  </a:lnTo>
                  <a:lnTo>
                    <a:pt x="312" y="376"/>
                  </a:lnTo>
                  <a:lnTo>
                    <a:pt x="315" y="406"/>
                  </a:lnTo>
                  <a:lnTo>
                    <a:pt x="342" y="391"/>
                  </a:lnTo>
                  <a:lnTo>
                    <a:pt x="365" y="322"/>
                  </a:lnTo>
                  <a:lnTo>
                    <a:pt x="377" y="318"/>
                  </a:lnTo>
                  <a:lnTo>
                    <a:pt x="403" y="333"/>
                  </a:lnTo>
                  <a:lnTo>
                    <a:pt x="445" y="328"/>
                  </a:lnTo>
                  <a:lnTo>
                    <a:pt x="460" y="315"/>
                  </a:lnTo>
                  <a:lnTo>
                    <a:pt x="440" y="284"/>
                  </a:lnTo>
                  <a:lnTo>
                    <a:pt x="445" y="276"/>
                  </a:lnTo>
                  <a:lnTo>
                    <a:pt x="484" y="263"/>
                  </a:lnTo>
                  <a:lnTo>
                    <a:pt x="500" y="231"/>
                  </a:lnTo>
                  <a:lnTo>
                    <a:pt x="522" y="222"/>
                  </a:lnTo>
                  <a:lnTo>
                    <a:pt x="523" y="191"/>
                  </a:lnTo>
                  <a:lnTo>
                    <a:pt x="529" y="171"/>
                  </a:lnTo>
                  <a:lnTo>
                    <a:pt x="541" y="167"/>
                  </a:lnTo>
                  <a:lnTo>
                    <a:pt x="551" y="178"/>
                  </a:lnTo>
                  <a:lnTo>
                    <a:pt x="562" y="188"/>
                  </a:lnTo>
                  <a:lnTo>
                    <a:pt x="589" y="151"/>
                  </a:lnTo>
                  <a:lnTo>
                    <a:pt x="596" y="122"/>
                  </a:lnTo>
                  <a:lnTo>
                    <a:pt x="591" y="115"/>
                  </a:lnTo>
                  <a:lnTo>
                    <a:pt x="591" y="115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黑龙江">
              <a:hlinkClick r:id="" action="ppaction://macro?name=Slide1.黑龙江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4804032" y="1837708"/>
              <a:ext cx="1086216" cy="1028191"/>
            </a:xfrm>
            <a:custGeom>
              <a:avLst/>
              <a:gdLst>
                <a:gd name="T0" fmla="*/ 251 w 818"/>
                <a:gd name="T1" fmla="*/ 607 h 743"/>
                <a:gd name="T2" fmla="*/ 298 w 818"/>
                <a:gd name="T3" fmla="*/ 662 h 743"/>
                <a:gd name="T4" fmla="*/ 332 w 818"/>
                <a:gd name="T5" fmla="*/ 652 h 743"/>
                <a:gd name="T6" fmla="*/ 379 w 818"/>
                <a:gd name="T7" fmla="*/ 658 h 743"/>
                <a:gd name="T8" fmla="*/ 427 w 818"/>
                <a:gd name="T9" fmla="*/ 647 h 743"/>
                <a:gd name="T10" fmla="*/ 462 w 818"/>
                <a:gd name="T11" fmla="*/ 688 h 743"/>
                <a:gd name="T12" fmla="*/ 490 w 818"/>
                <a:gd name="T13" fmla="*/ 700 h 743"/>
                <a:gd name="T14" fmla="*/ 523 w 818"/>
                <a:gd name="T15" fmla="*/ 720 h 743"/>
                <a:gd name="T16" fmla="*/ 532 w 818"/>
                <a:gd name="T17" fmla="*/ 679 h 743"/>
                <a:gd name="T18" fmla="*/ 567 w 818"/>
                <a:gd name="T19" fmla="*/ 723 h 743"/>
                <a:gd name="T20" fmla="*/ 598 w 818"/>
                <a:gd name="T21" fmla="*/ 740 h 743"/>
                <a:gd name="T22" fmla="*/ 633 w 818"/>
                <a:gd name="T23" fmla="*/ 699 h 743"/>
                <a:gd name="T24" fmla="*/ 656 w 818"/>
                <a:gd name="T25" fmla="*/ 694 h 743"/>
                <a:gd name="T26" fmla="*/ 694 w 818"/>
                <a:gd name="T27" fmla="*/ 720 h 743"/>
                <a:gd name="T28" fmla="*/ 724 w 818"/>
                <a:gd name="T29" fmla="*/ 722 h 743"/>
                <a:gd name="T30" fmla="*/ 714 w 818"/>
                <a:gd name="T31" fmla="*/ 662 h 743"/>
                <a:gd name="T32" fmla="*/ 698 w 818"/>
                <a:gd name="T33" fmla="*/ 593 h 743"/>
                <a:gd name="T34" fmla="*/ 777 w 818"/>
                <a:gd name="T35" fmla="*/ 561 h 743"/>
                <a:gd name="T36" fmla="*/ 785 w 818"/>
                <a:gd name="T37" fmla="*/ 527 h 743"/>
                <a:gd name="T38" fmla="*/ 794 w 818"/>
                <a:gd name="T39" fmla="*/ 490 h 743"/>
                <a:gd name="T40" fmla="*/ 799 w 818"/>
                <a:gd name="T41" fmla="*/ 352 h 743"/>
                <a:gd name="T42" fmla="*/ 796 w 818"/>
                <a:gd name="T43" fmla="*/ 293 h 743"/>
                <a:gd name="T44" fmla="*/ 791 w 818"/>
                <a:gd name="T45" fmla="*/ 264 h 743"/>
                <a:gd name="T46" fmla="*/ 739 w 818"/>
                <a:gd name="T47" fmla="*/ 305 h 743"/>
                <a:gd name="T48" fmla="*/ 684 w 818"/>
                <a:gd name="T49" fmla="*/ 357 h 743"/>
                <a:gd name="T50" fmla="*/ 584 w 818"/>
                <a:gd name="T51" fmla="*/ 357 h 743"/>
                <a:gd name="T52" fmla="*/ 571 w 818"/>
                <a:gd name="T53" fmla="*/ 318 h 743"/>
                <a:gd name="T54" fmla="*/ 537 w 818"/>
                <a:gd name="T55" fmla="*/ 293 h 743"/>
                <a:gd name="T56" fmla="*/ 473 w 818"/>
                <a:gd name="T57" fmla="*/ 275 h 743"/>
                <a:gd name="T58" fmla="*/ 419 w 818"/>
                <a:gd name="T59" fmla="*/ 270 h 743"/>
                <a:gd name="T60" fmla="*/ 376 w 818"/>
                <a:gd name="T61" fmla="*/ 236 h 743"/>
                <a:gd name="T62" fmla="*/ 353 w 818"/>
                <a:gd name="T63" fmla="*/ 199 h 743"/>
                <a:gd name="T64" fmla="*/ 318 w 818"/>
                <a:gd name="T65" fmla="*/ 157 h 743"/>
                <a:gd name="T66" fmla="*/ 279 w 818"/>
                <a:gd name="T67" fmla="*/ 92 h 743"/>
                <a:gd name="T68" fmla="*/ 237 w 818"/>
                <a:gd name="T69" fmla="*/ 28 h 743"/>
                <a:gd name="T70" fmla="*/ 167 w 818"/>
                <a:gd name="T71" fmla="*/ 17 h 743"/>
                <a:gd name="T72" fmla="*/ 88 w 818"/>
                <a:gd name="T73" fmla="*/ 0 h 743"/>
                <a:gd name="T74" fmla="*/ 4 w 818"/>
                <a:gd name="T75" fmla="*/ 37 h 743"/>
                <a:gd name="T76" fmla="*/ 0 w 818"/>
                <a:gd name="T77" fmla="*/ 106 h 743"/>
                <a:gd name="T78" fmla="*/ 37 w 818"/>
                <a:gd name="T79" fmla="*/ 130 h 743"/>
                <a:gd name="T80" fmla="*/ 83 w 818"/>
                <a:gd name="T81" fmla="*/ 122 h 743"/>
                <a:gd name="T82" fmla="*/ 93 w 818"/>
                <a:gd name="T83" fmla="*/ 167 h 743"/>
                <a:gd name="T84" fmla="*/ 148 w 818"/>
                <a:gd name="T85" fmla="*/ 194 h 743"/>
                <a:gd name="T86" fmla="*/ 181 w 818"/>
                <a:gd name="T87" fmla="*/ 179 h 743"/>
                <a:gd name="T88" fmla="*/ 279 w 818"/>
                <a:gd name="T89" fmla="*/ 186 h 743"/>
                <a:gd name="T90" fmla="*/ 265 w 818"/>
                <a:gd name="T91" fmla="*/ 314 h 743"/>
                <a:gd name="T92" fmla="*/ 250 w 818"/>
                <a:gd name="T93" fmla="*/ 355 h 743"/>
                <a:gd name="T94" fmla="*/ 244 w 818"/>
                <a:gd name="T95" fmla="*/ 438 h 743"/>
                <a:gd name="T96" fmla="*/ 222 w 818"/>
                <a:gd name="T97" fmla="*/ 419 h 743"/>
                <a:gd name="T98" fmla="*/ 172 w 818"/>
                <a:gd name="T99" fmla="*/ 496 h 743"/>
                <a:gd name="T100" fmla="*/ 152 w 818"/>
                <a:gd name="T101" fmla="*/ 533 h 743"/>
                <a:gd name="T102" fmla="*/ 223 w 818"/>
                <a:gd name="T103" fmla="*/ 558 h 743"/>
                <a:gd name="T104" fmla="*/ 222 w 818"/>
                <a:gd name="T105" fmla="*/ 573 h 743"/>
                <a:gd name="T106" fmla="*/ 196 w 818"/>
                <a:gd name="T107" fmla="*/ 604 h 743"/>
                <a:gd name="T108" fmla="*/ 207 w 818"/>
                <a:gd name="T109" fmla="*/ 615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8" h="743">
                  <a:moveTo>
                    <a:pt x="207" y="615"/>
                  </a:moveTo>
                  <a:lnTo>
                    <a:pt x="251" y="607"/>
                  </a:lnTo>
                  <a:lnTo>
                    <a:pt x="270" y="641"/>
                  </a:lnTo>
                  <a:lnTo>
                    <a:pt x="298" y="662"/>
                  </a:lnTo>
                  <a:lnTo>
                    <a:pt x="316" y="652"/>
                  </a:lnTo>
                  <a:lnTo>
                    <a:pt x="332" y="652"/>
                  </a:lnTo>
                  <a:lnTo>
                    <a:pt x="359" y="638"/>
                  </a:lnTo>
                  <a:lnTo>
                    <a:pt x="379" y="658"/>
                  </a:lnTo>
                  <a:lnTo>
                    <a:pt x="392" y="660"/>
                  </a:lnTo>
                  <a:lnTo>
                    <a:pt x="427" y="647"/>
                  </a:lnTo>
                  <a:lnTo>
                    <a:pt x="451" y="660"/>
                  </a:lnTo>
                  <a:lnTo>
                    <a:pt x="462" y="688"/>
                  </a:lnTo>
                  <a:lnTo>
                    <a:pt x="480" y="688"/>
                  </a:lnTo>
                  <a:lnTo>
                    <a:pt x="490" y="700"/>
                  </a:lnTo>
                  <a:lnTo>
                    <a:pt x="513" y="726"/>
                  </a:lnTo>
                  <a:lnTo>
                    <a:pt x="523" y="720"/>
                  </a:lnTo>
                  <a:lnTo>
                    <a:pt x="518" y="688"/>
                  </a:lnTo>
                  <a:lnTo>
                    <a:pt x="532" y="679"/>
                  </a:lnTo>
                  <a:lnTo>
                    <a:pt x="550" y="715"/>
                  </a:lnTo>
                  <a:lnTo>
                    <a:pt x="567" y="723"/>
                  </a:lnTo>
                  <a:lnTo>
                    <a:pt x="586" y="742"/>
                  </a:lnTo>
                  <a:lnTo>
                    <a:pt x="598" y="740"/>
                  </a:lnTo>
                  <a:lnTo>
                    <a:pt x="604" y="732"/>
                  </a:lnTo>
                  <a:lnTo>
                    <a:pt x="633" y="699"/>
                  </a:lnTo>
                  <a:lnTo>
                    <a:pt x="647" y="708"/>
                  </a:lnTo>
                  <a:lnTo>
                    <a:pt x="656" y="694"/>
                  </a:lnTo>
                  <a:lnTo>
                    <a:pt x="665" y="711"/>
                  </a:lnTo>
                  <a:lnTo>
                    <a:pt x="694" y="720"/>
                  </a:lnTo>
                  <a:lnTo>
                    <a:pt x="711" y="720"/>
                  </a:lnTo>
                  <a:lnTo>
                    <a:pt x="724" y="722"/>
                  </a:lnTo>
                  <a:lnTo>
                    <a:pt x="717" y="708"/>
                  </a:lnTo>
                  <a:lnTo>
                    <a:pt x="714" y="662"/>
                  </a:lnTo>
                  <a:lnTo>
                    <a:pt x="680" y="612"/>
                  </a:lnTo>
                  <a:lnTo>
                    <a:pt x="698" y="593"/>
                  </a:lnTo>
                  <a:lnTo>
                    <a:pt x="715" y="561"/>
                  </a:lnTo>
                  <a:lnTo>
                    <a:pt x="777" y="561"/>
                  </a:lnTo>
                  <a:lnTo>
                    <a:pt x="789" y="551"/>
                  </a:lnTo>
                  <a:lnTo>
                    <a:pt x="785" y="527"/>
                  </a:lnTo>
                  <a:lnTo>
                    <a:pt x="799" y="502"/>
                  </a:lnTo>
                  <a:lnTo>
                    <a:pt x="794" y="490"/>
                  </a:lnTo>
                  <a:lnTo>
                    <a:pt x="799" y="467"/>
                  </a:lnTo>
                  <a:lnTo>
                    <a:pt x="799" y="352"/>
                  </a:lnTo>
                  <a:lnTo>
                    <a:pt x="817" y="316"/>
                  </a:lnTo>
                  <a:lnTo>
                    <a:pt x="796" y="293"/>
                  </a:lnTo>
                  <a:lnTo>
                    <a:pt x="799" y="277"/>
                  </a:lnTo>
                  <a:lnTo>
                    <a:pt x="791" y="264"/>
                  </a:lnTo>
                  <a:lnTo>
                    <a:pt x="767" y="274"/>
                  </a:lnTo>
                  <a:lnTo>
                    <a:pt x="739" y="305"/>
                  </a:lnTo>
                  <a:lnTo>
                    <a:pt x="711" y="318"/>
                  </a:lnTo>
                  <a:lnTo>
                    <a:pt x="684" y="357"/>
                  </a:lnTo>
                  <a:lnTo>
                    <a:pt x="615" y="381"/>
                  </a:lnTo>
                  <a:lnTo>
                    <a:pt x="584" y="357"/>
                  </a:lnTo>
                  <a:lnTo>
                    <a:pt x="588" y="342"/>
                  </a:lnTo>
                  <a:lnTo>
                    <a:pt x="571" y="318"/>
                  </a:lnTo>
                  <a:lnTo>
                    <a:pt x="564" y="294"/>
                  </a:lnTo>
                  <a:lnTo>
                    <a:pt x="537" y="293"/>
                  </a:lnTo>
                  <a:lnTo>
                    <a:pt x="492" y="268"/>
                  </a:lnTo>
                  <a:lnTo>
                    <a:pt x="473" y="275"/>
                  </a:lnTo>
                  <a:lnTo>
                    <a:pt x="451" y="264"/>
                  </a:lnTo>
                  <a:lnTo>
                    <a:pt x="419" y="270"/>
                  </a:lnTo>
                  <a:lnTo>
                    <a:pt x="392" y="260"/>
                  </a:lnTo>
                  <a:lnTo>
                    <a:pt x="376" y="236"/>
                  </a:lnTo>
                  <a:lnTo>
                    <a:pt x="359" y="217"/>
                  </a:lnTo>
                  <a:lnTo>
                    <a:pt x="353" y="199"/>
                  </a:lnTo>
                  <a:lnTo>
                    <a:pt x="332" y="177"/>
                  </a:lnTo>
                  <a:lnTo>
                    <a:pt x="318" y="157"/>
                  </a:lnTo>
                  <a:lnTo>
                    <a:pt x="288" y="116"/>
                  </a:lnTo>
                  <a:lnTo>
                    <a:pt x="279" y="92"/>
                  </a:lnTo>
                  <a:lnTo>
                    <a:pt x="246" y="50"/>
                  </a:lnTo>
                  <a:lnTo>
                    <a:pt x="237" y="28"/>
                  </a:lnTo>
                  <a:lnTo>
                    <a:pt x="194" y="7"/>
                  </a:lnTo>
                  <a:lnTo>
                    <a:pt x="167" y="17"/>
                  </a:lnTo>
                  <a:lnTo>
                    <a:pt x="142" y="11"/>
                  </a:lnTo>
                  <a:lnTo>
                    <a:pt x="88" y="0"/>
                  </a:lnTo>
                  <a:lnTo>
                    <a:pt x="16" y="26"/>
                  </a:lnTo>
                  <a:lnTo>
                    <a:pt x="4" y="37"/>
                  </a:lnTo>
                  <a:lnTo>
                    <a:pt x="19" y="57"/>
                  </a:lnTo>
                  <a:lnTo>
                    <a:pt x="0" y="106"/>
                  </a:lnTo>
                  <a:lnTo>
                    <a:pt x="5" y="111"/>
                  </a:lnTo>
                  <a:lnTo>
                    <a:pt x="37" y="130"/>
                  </a:lnTo>
                  <a:lnTo>
                    <a:pt x="54" y="103"/>
                  </a:lnTo>
                  <a:lnTo>
                    <a:pt x="83" y="122"/>
                  </a:lnTo>
                  <a:lnTo>
                    <a:pt x="82" y="135"/>
                  </a:lnTo>
                  <a:lnTo>
                    <a:pt x="93" y="167"/>
                  </a:lnTo>
                  <a:lnTo>
                    <a:pt x="111" y="188"/>
                  </a:lnTo>
                  <a:lnTo>
                    <a:pt x="148" y="194"/>
                  </a:lnTo>
                  <a:lnTo>
                    <a:pt x="159" y="183"/>
                  </a:lnTo>
                  <a:lnTo>
                    <a:pt x="181" y="179"/>
                  </a:lnTo>
                  <a:lnTo>
                    <a:pt x="223" y="144"/>
                  </a:lnTo>
                  <a:lnTo>
                    <a:pt x="279" y="186"/>
                  </a:lnTo>
                  <a:lnTo>
                    <a:pt x="260" y="260"/>
                  </a:lnTo>
                  <a:lnTo>
                    <a:pt x="265" y="314"/>
                  </a:lnTo>
                  <a:lnTo>
                    <a:pt x="265" y="347"/>
                  </a:lnTo>
                  <a:lnTo>
                    <a:pt x="250" y="355"/>
                  </a:lnTo>
                  <a:lnTo>
                    <a:pt x="247" y="441"/>
                  </a:lnTo>
                  <a:lnTo>
                    <a:pt x="244" y="438"/>
                  </a:lnTo>
                  <a:lnTo>
                    <a:pt x="229" y="419"/>
                  </a:lnTo>
                  <a:lnTo>
                    <a:pt x="222" y="419"/>
                  </a:lnTo>
                  <a:lnTo>
                    <a:pt x="218" y="427"/>
                  </a:lnTo>
                  <a:lnTo>
                    <a:pt x="172" y="496"/>
                  </a:lnTo>
                  <a:lnTo>
                    <a:pt x="150" y="524"/>
                  </a:lnTo>
                  <a:lnTo>
                    <a:pt x="152" y="533"/>
                  </a:lnTo>
                  <a:lnTo>
                    <a:pt x="198" y="566"/>
                  </a:lnTo>
                  <a:lnTo>
                    <a:pt x="223" y="558"/>
                  </a:lnTo>
                  <a:lnTo>
                    <a:pt x="227" y="566"/>
                  </a:lnTo>
                  <a:lnTo>
                    <a:pt x="222" y="573"/>
                  </a:lnTo>
                  <a:lnTo>
                    <a:pt x="198" y="583"/>
                  </a:lnTo>
                  <a:lnTo>
                    <a:pt x="196" y="604"/>
                  </a:lnTo>
                  <a:lnTo>
                    <a:pt x="207" y="615"/>
                  </a:lnTo>
                  <a:lnTo>
                    <a:pt x="207" y="615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新疆">
              <a:hlinkClick r:id="" action="ppaction://macro?name=Slide1.新疆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1089937" y="2265401"/>
              <a:ext cx="1900878" cy="1602495"/>
            </a:xfrm>
            <a:custGeom>
              <a:avLst/>
              <a:gdLst>
                <a:gd name="T0" fmla="*/ 115 w 168"/>
                <a:gd name="T1" fmla="*/ 4 h 131"/>
                <a:gd name="T2" fmla="*/ 120 w 168"/>
                <a:gd name="T3" fmla="*/ 10 h 131"/>
                <a:gd name="T4" fmla="*/ 128 w 168"/>
                <a:gd name="T5" fmla="*/ 15 h 131"/>
                <a:gd name="T6" fmla="*/ 134 w 168"/>
                <a:gd name="T7" fmla="*/ 27 h 131"/>
                <a:gd name="T8" fmla="*/ 131 w 168"/>
                <a:gd name="T9" fmla="*/ 36 h 131"/>
                <a:gd name="T10" fmla="*/ 149 w 168"/>
                <a:gd name="T11" fmla="*/ 44 h 131"/>
                <a:gd name="T12" fmla="*/ 161 w 168"/>
                <a:gd name="T13" fmla="*/ 53 h 131"/>
                <a:gd name="T14" fmla="*/ 168 w 168"/>
                <a:gd name="T15" fmla="*/ 67 h 131"/>
                <a:gd name="T16" fmla="*/ 163 w 168"/>
                <a:gd name="T17" fmla="*/ 73 h 131"/>
                <a:gd name="T18" fmla="*/ 146 w 168"/>
                <a:gd name="T19" fmla="*/ 82 h 131"/>
                <a:gd name="T20" fmla="*/ 144 w 168"/>
                <a:gd name="T21" fmla="*/ 96 h 131"/>
                <a:gd name="T22" fmla="*/ 120 w 168"/>
                <a:gd name="T23" fmla="*/ 103 h 131"/>
                <a:gd name="T24" fmla="*/ 124 w 168"/>
                <a:gd name="T25" fmla="*/ 116 h 131"/>
                <a:gd name="T26" fmla="*/ 122 w 168"/>
                <a:gd name="T27" fmla="*/ 121 h 131"/>
                <a:gd name="T28" fmla="*/ 118 w 168"/>
                <a:gd name="T29" fmla="*/ 124 h 131"/>
                <a:gd name="T30" fmla="*/ 109 w 168"/>
                <a:gd name="T31" fmla="*/ 121 h 131"/>
                <a:gd name="T32" fmla="*/ 92 w 168"/>
                <a:gd name="T33" fmla="*/ 119 h 131"/>
                <a:gd name="T34" fmla="*/ 75 w 168"/>
                <a:gd name="T35" fmla="*/ 122 h 131"/>
                <a:gd name="T36" fmla="*/ 63 w 168"/>
                <a:gd name="T37" fmla="*/ 120 h 131"/>
                <a:gd name="T38" fmla="*/ 48 w 168"/>
                <a:gd name="T39" fmla="*/ 121 h 131"/>
                <a:gd name="T40" fmla="*/ 40 w 168"/>
                <a:gd name="T41" fmla="*/ 117 h 131"/>
                <a:gd name="T42" fmla="*/ 22 w 168"/>
                <a:gd name="T43" fmla="*/ 121 h 131"/>
                <a:gd name="T44" fmla="*/ 13 w 168"/>
                <a:gd name="T45" fmla="*/ 108 h 131"/>
                <a:gd name="T46" fmla="*/ 10 w 168"/>
                <a:gd name="T47" fmla="*/ 101 h 131"/>
                <a:gd name="T48" fmla="*/ 6 w 168"/>
                <a:gd name="T49" fmla="*/ 96 h 131"/>
                <a:gd name="T50" fmla="*/ 4 w 168"/>
                <a:gd name="T51" fmla="*/ 91 h 131"/>
                <a:gd name="T52" fmla="*/ 6 w 168"/>
                <a:gd name="T53" fmla="*/ 86 h 131"/>
                <a:gd name="T54" fmla="*/ 1 w 168"/>
                <a:gd name="T55" fmla="*/ 79 h 131"/>
                <a:gd name="T56" fmla="*/ 1 w 168"/>
                <a:gd name="T57" fmla="*/ 71 h 131"/>
                <a:gd name="T58" fmla="*/ 4 w 168"/>
                <a:gd name="T59" fmla="*/ 67 h 131"/>
                <a:gd name="T60" fmla="*/ 13 w 168"/>
                <a:gd name="T61" fmla="*/ 63 h 131"/>
                <a:gd name="T62" fmla="*/ 18 w 168"/>
                <a:gd name="T63" fmla="*/ 64 h 131"/>
                <a:gd name="T64" fmla="*/ 23 w 168"/>
                <a:gd name="T65" fmla="*/ 66 h 131"/>
                <a:gd name="T66" fmla="*/ 40 w 168"/>
                <a:gd name="T67" fmla="*/ 61 h 131"/>
                <a:gd name="T68" fmla="*/ 55 w 168"/>
                <a:gd name="T69" fmla="*/ 52 h 131"/>
                <a:gd name="T70" fmla="*/ 59 w 168"/>
                <a:gd name="T71" fmla="*/ 47 h 131"/>
                <a:gd name="T72" fmla="*/ 57 w 168"/>
                <a:gd name="T73" fmla="*/ 32 h 131"/>
                <a:gd name="T74" fmla="*/ 69 w 168"/>
                <a:gd name="T75" fmla="*/ 30 h 131"/>
                <a:gd name="T76" fmla="*/ 75 w 168"/>
                <a:gd name="T77" fmla="*/ 32 h 131"/>
                <a:gd name="T78" fmla="*/ 81 w 168"/>
                <a:gd name="T79" fmla="*/ 15 h 131"/>
                <a:gd name="T80" fmla="*/ 92 w 168"/>
                <a:gd name="T81" fmla="*/ 18 h 131"/>
                <a:gd name="T82" fmla="*/ 100 w 168"/>
                <a:gd name="T83" fmla="*/ 8 h 131"/>
                <a:gd name="T84" fmla="*/ 108 w 168"/>
                <a:gd name="T85" fmla="*/ 3 h 131"/>
                <a:gd name="T86" fmla="*/ 115 w 168"/>
                <a:gd name="T8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8" h="131">
                  <a:moveTo>
                    <a:pt x="115" y="1"/>
                  </a:moveTo>
                  <a:lnTo>
                    <a:pt x="116" y="1"/>
                  </a:lnTo>
                  <a:lnTo>
                    <a:pt x="115" y="4"/>
                  </a:lnTo>
                  <a:lnTo>
                    <a:pt x="117" y="6"/>
                  </a:lnTo>
                  <a:lnTo>
                    <a:pt x="117" y="7"/>
                  </a:lnTo>
                  <a:lnTo>
                    <a:pt x="120" y="10"/>
                  </a:lnTo>
                  <a:lnTo>
                    <a:pt x="121" y="13"/>
                  </a:lnTo>
                  <a:lnTo>
                    <a:pt x="126" y="13"/>
                  </a:lnTo>
                  <a:lnTo>
                    <a:pt x="128" y="15"/>
                  </a:lnTo>
                  <a:lnTo>
                    <a:pt x="129" y="15"/>
                  </a:lnTo>
                  <a:lnTo>
                    <a:pt x="131" y="20"/>
                  </a:lnTo>
                  <a:lnTo>
                    <a:pt x="134" y="27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40" y="43"/>
                  </a:lnTo>
                  <a:lnTo>
                    <a:pt x="149" y="44"/>
                  </a:lnTo>
                  <a:lnTo>
                    <a:pt x="158" y="51"/>
                  </a:lnTo>
                  <a:lnTo>
                    <a:pt x="161" y="52"/>
                  </a:lnTo>
                  <a:lnTo>
                    <a:pt x="161" y="53"/>
                  </a:lnTo>
                  <a:lnTo>
                    <a:pt x="163" y="57"/>
                  </a:lnTo>
                  <a:lnTo>
                    <a:pt x="165" y="63"/>
                  </a:lnTo>
                  <a:lnTo>
                    <a:pt x="168" y="67"/>
                  </a:lnTo>
                  <a:lnTo>
                    <a:pt x="167" y="69"/>
                  </a:lnTo>
                  <a:lnTo>
                    <a:pt x="167" y="72"/>
                  </a:lnTo>
                  <a:lnTo>
                    <a:pt x="163" y="73"/>
                  </a:lnTo>
                  <a:lnTo>
                    <a:pt x="155" y="76"/>
                  </a:lnTo>
                  <a:lnTo>
                    <a:pt x="150" y="80"/>
                  </a:lnTo>
                  <a:lnTo>
                    <a:pt x="146" y="82"/>
                  </a:lnTo>
                  <a:lnTo>
                    <a:pt x="146" y="85"/>
                  </a:lnTo>
                  <a:lnTo>
                    <a:pt x="147" y="97"/>
                  </a:lnTo>
                  <a:lnTo>
                    <a:pt x="144" y="96"/>
                  </a:lnTo>
                  <a:lnTo>
                    <a:pt x="142" y="97"/>
                  </a:lnTo>
                  <a:lnTo>
                    <a:pt x="123" y="101"/>
                  </a:lnTo>
                  <a:lnTo>
                    <a:pt x="120" y="103"/>
                  </a:lnTo>
                  <a:lnTo>
                    <a:pt x="120" y="108"/>
                  </a:lnTo>
                  <a:lnTo>
                    <a:pt x="126" y="113"/>
                  </a:lnTo>
                  <a:lnTo>
                    <a:pt x="124" y="116"/>
                  </a:lnTo>
                  <a:lnTo>
                    <a:pt x="121" y="118"/>
                  </a:lnTo>
                  <a:lnTo>
                    <a:pt x="121" y="119"/>
                  </a:lnTo>
                  <a:lnTo>
                    <a:pt x="122" y="121"/>
                  </a:lnTo>
                  <a:lnTo>
                    <a:pt x="123" y="121"/>
                  </a:lnTo>
                  <a:lnTo>
                    <a:pt x="124" y="122"/>
                  </a:lnTo>
                  <a:lnTo>
                    <a:pt x="118" y="124"/>
                  </a:lnTo>
                  <a:lnTo>
                    <a:pt x="115" y="122"/>
                  </a:lnTo>
                  <a:lnTo>
                    <a:pt x="113" y="121"/>
                  </a:lnTo>
                  <a:lnTo>
                    <a:pt x="109" y="121"/>
                  </a:lnTo>
                  <a:lnTo>
                    <a:pt x="101" y="118"/>
                  </a:lnTo>
                  <a:lnTo>
                    <a:pt x="96" y="118"/>
                  </a:lnTo>
                  <a:lnTo>
                    <a:pt x="92" y="119"/>
                  </a:lnTo>
                  <a:lnTo>
                    <a:pt x="88" y="119"/>
                  </a:lnTo>
                  <a:lnTo>
                    <a:pt x="81" y="123"/>
                  </a:lnTo>
                  <a:lnTo>
                    <a:pt x="75" y="122"/>
                  </a:lnTo>
                  <a:lnTo>
                    <a:pt x="70" y="124"/>
                  </a:lnTo>
                  <a:lnTo>
                    <a:pt x="66" y="122"/>
                  </a:lnTo>
                  <a:lnTo>
                    <a:pt x="63" y="120"/>
                  </a:lnTo>
                  <a:lnTo>
                    <a:pt x="56" y="119"/>
                  </a:lnTo>
                  <a:lnTo>
                    <a:pt x="51" y="122"/>
                  </a:lnTo>
                  <a:lnTo>
                    <a:pt x="48" y="121"/>
                  </a:lnTo>
                  <a:lnTo>
                    <a:pt x="46" y="120"/>
                  </a:lnTo>
                  <a:lnTo>
                    <a:pt x="40" y="120"/>
                  </a:lnTo>
                  <a:lnTo>
                    <a:pt x="40" y="117"/>
                  </a:lnTo>
                  <a:lnTo>
                    <a:pt x="32" y="131"/>
                  </a:lnTo>
                  <a:lnTo>
                    <a:pt x="25" y="125"/>
                  </a:lnTo>
                  <a:lnTo>
                    <a:pt x="22" y="121"/>
                  </a:lnTo>
                  <a:lnTo>
                    <a:pt x="23" y="114"/>
                  </a:lnTo>
                  <a:lnTo>
                    <a:pt x="20" y="113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9" y="105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7" y="98"/>
                  </a:lnTo>
                  <a:lnTo>
                    <a:pt x="6" y="96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4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6" y="86"/>
                  </a:lnTo>
                  <a:lnTo>
                    <a:pt x="7" y="81"/>
                  </a:lnTo>
                  <a:lnTo>
                    <a:pt x="3" y="78"/>
                  </a:lnTo>
                  <a:lnTo>
                    <a:pt x="1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1" y="71"/>
                  </a:lnTo>
                  <a:lnTo>
                    <a:pt x="3" y="69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3" y="63"/>
                  </a:lnTo>
                  <a:lnTo>
                    <a:pt x="16" y="64"/>
                  </a:lnTo>
                  <a:lnTo>
                    <a:pt x="17" y="63"/>
                  </a:lnTo>
                  <a:lnTo>
                    <a:pt x="18" y="64"/>
                  </a:lnTo>
                  <a:lnTo>
                    <a:pt x="18" y="66"/>
                  </a:lnTo>
                  <a:lnTo>
                    <a:pt x="20" y="67"/>
                  </a:lnTo>
                  <a:lnTo>
                    <a:pt x="23" y="66"/>
                  </a:lnTo>
                  <a:lnTo>
                    <a:pt x="27" y="62"/>
                  </a:lnTo>
                  <a:lnTo>
                    <a:pt x="36" y="64"/>
                  </a:lnTo>
                  <a:lnTo>
                    <a:pt x="40" y="61"/>
                  </a:lnTo>
                  <a:lnTo>
                    <a:pt x="53" y="58"/>
                  </a:lnTo>
                  <a:lnTo>
                    <a:pt x="54" y="56"/>
                  </a:lnTo>
                  <a:lnTo>
                    <a:pt x="55" y="52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59" y="47"/>
                  </a:lnTo>
                  <a:lnTo>
                    <a:pt x="59" y="36"/>
                  </a:lnTo>
                  <a:lnTo>
                    <a:pt x="60" y="34"/>
                  </a:lnTo>
                  <a:lnTo>
                    <a:pt x="57" y="32"/>
                  </a:lnTo>
                  <a:lnTo>
                    <a:pt x="56" y="31"/>
                  </a:lnTo>
                  <a:lnTo>
                    <a:pt x="60" y="30"/>
                  </a:lnTo>
                  <a:lnTo>
                    <a:pt x="69" y="30"/>
                  </a:lnTo>
                  <a:lnTo>
                    <a:pt x="71" y="31"/>
                  </a:lnTo>
                  <a:lnTo>
                    <a:pt x="74" y="32"/>
                  </a:lnTo>
                  <a:lnTo>
                    <a:pt x="75" y="32"/>
                  </a:lnTo>
                  <a:lnTo>
                    <a:pt x="76" y="31"/>
                  </a:lnTo>
                  <a:lnTo>
                    <a:pt x="75" y="29"/>
                  </a:lnTo>
                  <a:lnTo>
                    <a:pt x="81" y="15"/>
                  </a:lnTo>
                  <a:lnTo>
                    <a:pt x="82" y="15"/>
                  </a:lnTo>
                  <a:lnTo>
                    <a:pt x="89" y="18"/>
                  </a:lnTo>
                  <a:lnTo>
                    <a:pt x="92" y="18"/>
                  </a:lnTo>
                  <a:lnTo>
                    <a:pt x="93" y="19"/>
                  </a:lnTo>
                  <a:lnTo>
                    <a:pt x="99" y="17"/>
                  </a:lnTo>
                  <a:lnTo>
                    <a:pt x="100" y="8"/>
                  </a:lnTo>
                  <a:lnTo>
                    <a:pt x="103" y="6"/>
                  </a:lnTo>
                  <a:lnTo>
                    <a:pt x="106" y="6"/>
                  </a:lnTo>
                  <a:lnTo>
                    <a:pt x="108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15" y="1"/>
                  </a:lnTo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重庆">
              <a:hlinkClick r:id="" action="ppaction://macro?name=Slide1.重庆_click" highlightClick="1"/>
              <a:hlinkHover r:id="" action="ppaction://noaction" highlightClick="1"/>
            </p:cNvPr>
            <p:cNvSpPr>
              <a:spLocks noChangeAspect="1"/>
            </p:cNvSpPr>
            <p:nvPr/>
          </p:nvSpPr>
          <p:spPr bwMode="auto">
            <a:xfrm rot="180000">
              <a:off x="3651894" y="4369222"/>
              <a:ext cx="456704" cy="451571"/>
            </a:xfrm>
            <a:custGeom>
              <a:avLst/>
              <a:gdLst>
                <a:gd name="T0" fmla="*/ 7 w 40"/>
                <a:gd name="T1" fmla="*/ 30 h 37"/>
                <a:gd name="T2" fmla="*/ 7 w 40"/>
                <a:gd name="T3" fmla="*/ 30 h 37"/>
                <a:gd name="T4" fmla="*/ 5 w 40"/>
                <a:gd name="T5" fmla="*/ 29 h 37"/>
                <a:gd name="T6" fmla="*/ 3 w 40"/>
                <a:gd name="T7" fmla="*/ 28 h 37"/>
                <a:gd name="T8" fmla="*/ 2 w 40"/>
                <a:gd name="T9" fmla="*/ 26 h 37"/>
                <a:gd name="T10" fmla="*/ 0 w 40"/>
                <a:gd name="T11" fmla="*/ 25 h 37"/>
                <a:gd name="T12" fmla="*/ 1 w 40"/>
                <a:gd name="T13" fmla="*/ 24 h 37"/>
                <a:gd name="T14" fmla="*/ 3 w 40"/>
                <a:gd name="T15" fmla="*/ 22 h 37"/>
                <a:gd name="T16" fmla="*/ 3 w 40"/>
                <a:gd name="T17" fmla="*/ 17 h 37"/>
                <a:gd name="T18" fmla="*/ 4 w 40"/>
                <a:gd name="T19" fmla="*/ 17 h 37"/>
                <a:gd name="T20" fmla="*/ 6 w 40"/>
                <a:gd name="T21" fmla="*/ 16 h 37"/>
                <a:gd name="T22" fmla="*/ 8 w 40"/>
                <a:gd name="T23" fmla="*/ 18 h 37"/>
                <a:gd name="T24" fmla="*/ 10 w 40"/>
                <a:gd name="T25" fmla="*/ 17 h 37"/>
                <a:gd name="T26" fmla="*/ 12 w 40"/>
                <a:gd name="T27" fmla="*/ 19 h 37"/>
                <a:gd name="T28" fmla="*/ 15 w 40"/>
                <a:gd name="T29" fmla="*/ 19 h 37"/>
                <a:gd name="T30" fmla="*/ 15 w 40"/>
                <a:gd name="T31" fmla="*/ 18 h 37"/>
                <a:gd name="T32" fmla="*/ 18 w 40"/>
                <a:gd name="T33" fmla="*/ 16 h 37"/>
                <a:gd name="T34" fmla="*/ 19 w 40"/>
                <a:gd name="T35" fmla="*/ 13 h 37"/>
                <a:gd name="T36" fmla="*/ 21 w 40"/>
                <a:gd name="T37" fmla="*/ 12 h 37"/>
                <a:gd name="T38" fmla="*/ 23 w 40"/>
                <a:gd name="T39" fmla="*/ 11 h 37"/>
                <a:gd name="T40" fmla="*/ 24 w 40"/>
                <a:gd name="T41" fmla="*/ 9 h 37"/>
                <a:gd name="T42" fmla="*/ 25 w 40"/>
                <a:gd name="T43" fmla="*/ 7 h 37"/>
                <a:gd name="T44" fmla="*/ 26 w 40"/>
                <a:gd name="T45" fmla="*/ 5 h 37"/>
                <a:gd name="T46" fmla="*/ 26 w 40"/>
                <a:gd name="T47" fmla="*/ 2 h 37"/>
                <a:gd name="T48" fmla="*/ 25 w 40"/>
                <a:gd name="T49" fmla="*/ 0 h 37"/>
                <a:gd name="T50" fmla="*/ 31 w 40"/>
                <a:gd name="T51" fmla="*/ 2 h 37"/>
                <a:gd name="T52" fmla="*/ 32 w 40"/>
                <a:gd name="T53" fmla="*/ 3 h 37"/>
                <a:gd name="T54" fmla="*/ 35 w 40"/>
                <a:gd name="T55" fmla="*/ 3 h 37"/>
                <a:gd name="T56" fmla="*/ 37 w 40"/>
                <a:gd name="T57" fmla="*/ 3 h 37"/>
                <a:gd name="T58" fmla="*/ 39 w 40"/>
                <a:gd name="T59" fmla="*/ 5 h 37"/>
                <a:gd name="T60" fmla="*/ 40 w 40"/>
                <a:gd name="T61" fmla="*/ 10 h 37"/>
                <a:gd name="T62" fmla="*/ 39 w 40"/>
                <a:gd name="T63" fmla="*/ 12 h 37"/>
                <a:gd name="T64" fmla="*/ 38 w 40"/>
                <a:gd name="T65" fmla="*/ 12 h 37"/>
                <a:gd name="T66" fmla="*/ 34 w 40"/>
                <a:gd name="T67" fmla="*/ 14 h 37"/>
                <a:gd name="T68" fmla="*/ 28 w 40"/>
                <a:gd name="T69" fmla="*/ 15 h 37"/>
                <a:gd name="T70" fmla="*/ 26 w 40"/>
                <a:gd name="T71" fmla="*/ 17 h 37"/>
                <a:gd name="T72" fmla="*/ 28 w 40"/>
                <a:gd name="T73" fmla="*/ 19 h 37"/>
                <a:gd name="T74" fmla="*/ 28 w 40"/>
                <a:gd name="T75" fmla="*/ 22 h 37"/>
                <a:gd name="T76" fmla="*/ 29 w 40"/>
                <a:gd name="T77" fmla="*/ 23 h 37"/>
                <a:gd name="T78" fmla="*/ 34 w 40"/>
                <a:gd name="T79" fmla="*/ 28 h 37"/>
                <a:gd name="T80" fmla="*/ 34 w 40"/>
                <a:gd name="T81" fmla="*/ 35 h 37"/>
                <a:gd name="T82" fmla="*/ 31 w 40"/>
                <a:gd name="T83" fmla="*/ 37 h 37"/>
                <a:gd name="T84" fmla="*/ 29 w 40"/>
                <a:gd name="T85" fmla="*/ 34 h 37"/>
                <a:gd name="T86" fmla="*/ 26 w 40"/>
                <a:gd name="T87" fmla="*/ 31 h 37"/>
                <a:gd name="T88" fmla="*/ 26 w 40"/>
                <a:gd name="T89" fmla="*/ 29 h 37"/>
                <a:gd name="T90" fmla="*/ 24 w 40"/>
                <a:gd name="T91" fmla="*/ 29 h 37"/>
                <a:gd name="T92" fmla="*/ 22 w 40"/>
                <a:gd name="T93" fmla="*/ 30 h 37"/>
                <a:gd name="T94" fmla="*/ 19 w 40"/>
                <a:gd name="T95" fmla="*/ 28 h 37"/>
                <a:gd name="T96" fmla="*/ 17 w 40"/>
                <a:gd name="T97" fmla="*/ 32 h 37"/>
                <a:gd name="T98" fmla="*/ 15 w 40"/>
                <a:gd name="T99" fmla="*/ 32 h 37"/>
                <a:gd name="T100" fmla="*/ 13 w 40"/>
                <a:gd name="T101" fmla="*/ 35 h 37"/>
                <a:gd name="T102" fmla="*/ 11 w 40"/>
                <a:gd name="T103" fmla="*/ 34 h 37"/>
                <a:gd name="T104" fmla="*/ 9 w 40"/>
                <a:gd name="T105" fmla="*/ 35 h 37"/>
                <a:gd name="T106" fmla="*/ 6 w 40"/>
                <a:gd name="T107" fmla="*/ 33 h 37"/>
                <a:gd name="T108" fmla="*/ 7 w 40"/>
                <a:gd name="T109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" h="37">
                  <a:moveTo>
                    <a:pt x="7" y="30"/>
                  </a:moveTo>
                  <a:lnTo>
                    <a:pt x="7" y="30"/>
                  </a:lnTo>
                  <a:lnTo>
                    <a:pt x="5" y="29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3" y="22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8" y="16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3" y="11"/>
                  </a:lnTo>
                  <a:lnTo>
                    <a:pt x="24" y="9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9" y="5"/>
                  </a:lnTo>
                  <a:lnTo>
                    <a:pt x="40" y="10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4" y="14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22"/>
                  </a:lnTo>
                  <a:lnTo>
                    <a:pt x="29" y="23"/>
                  </a:lnTo>
                  <a:lnTo>
                    <a:pt x="34" y="28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9" y="34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2" y="30"/>
                  </a:lnTo>
                  <a:lnTo>
                    <a:pt x="19" y="28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3" y="35"/>
                  </a:lnTo>
                  <a:lnTo>
                    <a:pt x="11" y="34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7" y="30"/>
                  </a:lnTo>
                  <a:close/>
                </a:path>
              </a:pathLst>
            </a:custGeom>
            <a:solidFill>
              <a:schemeClr val="bg2"/>
            </a:solidFill>
            <a:ln w="6350" cap="flat" cmpd="sng">
              <a:solidFill>
                <a:srgbClr val="02473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8" name="青海">
            <a:hlinkClick r:id="" action="ppaction://macro?name=Slide1.青海_click" highlightClick="1"/>
            <a:hlinkHover r:id="" action="ppaction://noaction" highlightClick="1"/>
          </p:cNvPr>
          <p:cNvSpPr>
            <a:spLocks noChangeAspect="1"/>
          </p:cNvSpPr>
          <p:nvPr/>
        </p:nvSpPr>
        <p:spPr bwMode="auto">
          <a:xfrm rot="180000">
            <a:off x="6498946" y="1723450"/>
            <a:ext cx="1205536" cy="905455"/>
          </a:xfrm>
          <a:custGeom>
            <a:avLst/>
            <a:gdLst>
              <a:gd name="T0" fmla="*/ 74 w 902"/>
              <a:gd name="T1" fmla="*/ 239 h 645"/>
              <a:gd name="T2" fmla="*/ 117 w 902"/>
              <a:gd name="T3" fmla="*/ 214 h 645"/>
              <a:gd name="T4" fmla="*/ 98 w 902"/>
              <a:gd name="T5" fmla="*/ 198 h 645"/>
              <a:gd name="T6" fmla="*/ 126 w 902"/>
              <a:gd name="T7" fmla="*/ 175 h 645"/>
              <a:gd name="T8" fmla="*/ 92 w 902"/>
              <a:gd name="T9" fmla="*/ 105 h 645"/>
              <a:gd name="T10" fmla="*/ 113 w 902"/>
              <a:gd name="T11" fmla="*/ 41 h 645"/>
              <a:gd name="T12" fmla="*/ 295 w 902"/>
              <a:gd name="T13" fmla="*/ 0 h 645"/>
              <a:gd name="T14" fmla="*/ 406 w 902"/>
              <a:gd name="T15" fmla="*/ 22 h 645"/>
              <a:gd name="T16" fmla="*/ 469 w 902"/>
              <a:gd name="T17" fmla="*/ 60 h 645"/>
              <a:gd name="T18" fmla="*/ 529 w 902"/>
              <a:gd name="T19" fmla="*/ 37 h 645"/>
              <a:gd name="T20" fmla="*/ 609 w 902"/>
              <a:gd name="T21" fmla="*/ 27 h 645"/>
              <a:gd name="T22" fmla="*/ 708 w 902"/>
              <a:gd name="T23" fmla="*/ 55 h 645"/>
              <a:gd name="T24" fmla="*/ 772 w 902"/>
              <a:gd name="T25" fmla="*/ 127 h 645"/>
              <a:gd name="T26" fmla="*/ 828 w 902"/>
              <a:gd name="T27" fmla="*/ 148 h 645"/>
              <a:gd name="T28" fmla="*/ 884 w 902"/>
              <a:gd name="T29" fmla="*/ 248 h 645"/>
              <a:gd name="T30" fmla="*/ 895 w 902"/>
              <a:gd name="T31" fmla="*/ 317 h 645"/>
              <a:gd name="T32" fmla="*/ 865 w 902"/>
              <a:gd name="T33" fmla="*/ 365 h 645"/>
              <a:gd name="T34" fmla="*/ 832 w 902"/>
              <a:gd name="T35" fmla="*/ 397 h 645"/>
              <a:gd name="T36" fmla="*/ 816 w 902"/>
              <a:gd name="T37" fmla="*/ 442 h 645"/>
              <a:gd name="T38" fmla="*/ 778 w 902"/>
              <a:gd name="T39" fmla="*/ 418 h 645"/>
              <a:gd name="T40" fmla="*/ 780 w 902"/>
              <a:gd name="T41" fmla="*/ 454 h 645"/>
              <a:gd name="T42" fmla="*/ 837 w 902"/>
              <a:gd name="T43" fmla="*/ 485 h 645"/>
              <a:gd name="T44" fmla="*/ 867 w 902"/>
              <a:gd name="T45" fmla="*/ 499 h 645"/>
              <a:gd name="T46" fmla="*/ 856 w 902"/>
              <a:gd name="T47" fmla="*/ 527 h 645"/>
              <a:gd name="T48" fmla="*/ 816 w 902"/>
              <a:gd name="T49" fmla="*/ 537 h 645"/>
              <a:gd name="T50" fmla="*/ 776 w 902"/>
              <a:gd name="T51" fmla="*/ 529 h 645"/>
              <a:gd name="T52" fmla="*/ 767 w 902"/>
              <a:gd name="T53" fmla="*/ 566 h 645"/>
              <a:gd name="T54" fmla="*/ 701 w 902"/>
              <a:gd name="T55" fmla="*/ 535 h 645"/>
              <a:gd name="T56" fmla="*/ 661 w 902"/>
              <a:gd name="T57" fmla="*/ 525 h 645"/>
              <a:gd name="T58" fmla="*/ 536 w 902"/>
              <a:gd name="T59" fmla="*/ 522 h 645"/>
              <a:gd name="T60" fmla="*/ 522 w 902"/>
              <a:gd name="T61" fmla="*/ 553 h 645"/>
              <a:gd name="T62" fmla="*/ 509 w 902"/>
              <a:gd name="T63" fmla="*/ 586 h 645"/>
              <a:gd name="T64" fmla="*/ 391 w 902"/>
              <a:gd name="T65" fmla="*/ 629 h 645"/>
              <a:gd name="T66" fmla="*/ 339 w 902"/>
              <a:gd name="T67" fmla="*/ 564 h 645"/>
              <a:gd name="T68" fmla="*/ 194 w 902"/>
              <a:gd name="T69" fmla="*/ 541 h 645"/>
              <a:gd name="T70" fmla="*/ 138 w 902"/>
              <a:gd name="T71" fmla="*/ 508 h 645"/>
              <a:gd name="T72" fmla="*/ 2 w 902"/>
              <a:gd name="T73" fmla="*/ 382 h 645"/>
              <a:gd name="T74" fmla="*/ 24 w 902"/>
              <a:gd name="T75" fmla="*/ 341 h 645"/>
              <a:gd name="T76" fmla="*/ 40 w 902"/>
              <a:gd name="T77" fmla="*/ 267 h 645"/>
              <a:gd name="T78" fmla="*/ 45 w 902"/>
              <a:gd name="T79" fmla="*/ 228 h 6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02" h="645">
                <a:moveTo>
                  <a:pt x="45" y="228"/>
                </a:moveTo>
                <a:lnTo>
                  <a:pt x="74" y="239"/>
                </a:lnTo>
                <a:lnTo>
                  <a:pt x="125" y="223"/>
                </a:lnTo>
                <a:lnTo>
                  <a:pt x="117" y="214"/>
                </a:lnTo>
                <a:lnTo>
                  <a:pt x="105" y="214"/>
                </a:lnTo>
                <a:lnTo>
                  <a:pt x="98" y="198"/>
                </a:lnTo>
                <a:lnTo>
                  <a:pt x="103" y="185"/>
                </a:lnTo>
                <a:lnTo>
                  <a:pt x="126" y="175"/>
                </a:lnTo>
                <a:lnTo>
                  <a:pt x="144" y="148"/>
                </a:lnTo>
                <a:lnTo>
                  <a:pt x="92" y="105"/>
                </a:lnTo>
                <a:lnTo>
                  <a:pt x="89" y="60"/>
                </a:lnTo>
                <a:lnTo>
                  <a:pt x="113" y="41"/>
                </a:lnTo>
                <a:lnTo>
                  <a:pt x="283" y="9"/>
                </a:lnTo>
                <a:lnTo>
                  <a:pt x="295" y="0"/>
                </a:lnTo>
                <a:lnTo>
                  <a:pt x="320" y="2"/>
                </a:lnTo>
                <a:lnTo>
                  <a:pt x="406" y="22"/>
                </a:lnTo>
                <a:lnTo>
                  <a:pt x="430" y="38"/>
                </a:lnTo>
                <a:lnTo>
                  <a:pt x="469" y="60"/>
                </a:lnTo>
                <a:lnTo>
                  <a:pt x="492" y="59"/>
                </a:lnTo>
                <a:lnTo>
                  <a:pt x="529" y="37"/>
                </a:lnTo>
                <a:lnTo>
                  <a:pt x="577" y="43"/>
                </a:lnTo>
                <a:lnTo>
                  <a:pt x="609" y="27"/>
                </a:lnTo>
                <a:lnTo>
                  <a:pt x="674" y="68"/>
                </a:lnTo>
                <a:lnTo>
                  <a:pt x="708" y="55"/>
                </a:lnTo>
                <a:lnTo>
                  <a:pt x="727" y="99"/>
                </a:lnTo>
                <a:lnTo>
                  <a:pt x="772" y="127"/>
                </a:lnTo>
                <a:lnTo>
                  <a:pt x="804" y="156"/>
                </a:lnTo>
                <a:lnTo>
                  <a:pt x="828" y="148"/>
                </a:lnTo>
                <a:lnTo>
                  <a:pt x="875" y="208"/>
                </a:lnTo>
                <a:lnTo>
                  <a:pt x="884" y="248"/>
                </a:lnTo>
                <a:lnTo>
                  <a:pt x="901" y="271"/>
                </a:lnTo>
                <a:lnTo>
                  <a:pt x="895" y="317"/>
                </a:lnTo>
                <a:lnTo>
                  <a:pt x="858" y="346"/>
                </a:lnTo>
                <a:lnTo>
                  <a:pt x="865" y="365"/>
                </a:lnTo>
                <a:lnTo>
                  <a:pt x="851" y="379"/>
                </a:lnTo>
                <a:lnTo>
                  <a:pt x="832" y="397"/>
                </a:lnTo>
                <a:lnTo>
                  <a:pt x="832" y="428"/>
                </a:lnTo>
                <a:lnTo>
                  <a:pt x="816" y="442"/>
                </a:lnTo>
                <a:lnTo>
                  <a:pt x="796" y="435"/>
                </a:lnTo>
                <a:lnTo>
                  <a:pt x="778" y="418"/>
                </a:lnTo>
                <a:lnTo>
                  <a:pt x="769" y="437"/>
                </a:lnTo>
                <a:lnTo>
                  <a:pt x="780" y="454"/>
                </a:lnTo>
                <a:lnTo>
                  <a:pt x="810" y="456"/>
                </a:lnTo>
                <a:lnTo>
                  <a:pt x="837" y="485"/>
                </a:lnTo>
                <a:lnTo>
                  <a:pt x="855" y="485"/>
                </a:lnTo>
                <a:lnTo>
                  <a:pt x="867" y="499"/>
                </a:lnTo>
                <a:lnTo>
                  <a:pt x="856" y="525"/>
                </a:lnTo>
                <a:lnTo>
                  <a:pt x="856" y="527"/>
                </a:lnTo>
                <a:lnTo>
                  <a:pt x="832" y="524"/>
                </a:lnTo>
                <a:lnTo>
                  <a:pt x="816" y="537"/>
                </a:lnTo>
                <a:lnTo>
                  <a:pt x="804" y="518"/>
                </a:lnTo>
                <a:lnTo>
                  <a:pt x="776" y="529"/>
                </a:lnTo>
                <a:lnTo>
                  <a:pt x="767" y="543"/>
                </a:lnTo>
                <a:lnTo>
                  <a:pt x="767" y="566"/>
                </a:lnTo>
                <a:lnTo>
                  <a:pt x="738" y="572"/>
                </a:lnTo>
                <a:lnTo>
                  <a:pt x="701" y="535"/>
                </a:lnTo>
                <a:lnTo>
                  <a:pt x="690" y="517"/>
                </a:lnTo>
                <a:lnTo>
                  <a:pt x="661" y="525"/>
                </a:lnTo>
                <a:lnTo>
                  <a:pt x="611" y="511"/>
                </a:lnTo>
                <a:lnTo>
                  <a:pt x="536" y="522"/>
                </a:lnTo>
                <a:lnTo>
                  <a:pt x="529" y="529"/>
                </a:lnTo>
                <a:lnTo>
                  <a:pt x="522" y="553"/>
                </a:lnTo>
                <a:lnTo>
                  <a:pt x="507" y="563"/>
                </a:lnTo>
                <a:lnTo>
                  <a:pt x="509" y="586"/>
                </a:lnTo>
                <a:lnTo>
                  <a:pt x="464" y="644"/>
                </a:lnTo>
                <a:lnTo>
                  <a:pt x="391" y="629"/>
                </a:lnTo>
                <a:lnTo>
                  <a:pt x="386" y="601"/>
                </a:lnTo>
                <a:lnTo>
                  <a:pt x="339" y="564"/>
                </a:lnTo>
                <a:lnTo>
                  <a:pt x="237" y="548"/>
                </a:lnTo>
                <a:lnTo>
                  <a:pt x="194" y="541"/>
                </a:lnTo>
                <a:lnTo>
                  <a:pt x="176" y="538"/>
                </a:lnTo>
                <a:lnTo>
                  <a:pt x="138" y="508"/>
                </a:lnTo>
                <a:lnTo>
                  <a:pt x="58" y="489"/>
                </a:lnTo>
                <a:lnTo>
                  <a:pt x="2" y="382"/>
                </a:lnTo>
                <a:lnTo>
                  <a:pt x="0" y="352"/>
                </a:lnTo>
                <a:lnTo>
                  <a:pt x="24" y="341"/>
                </a:lnTo>
                <a:lnTo>
                  <a:pt x="24" y="308"/>
                </a:lnTo>
                <a:lnTo>
                  <a:pt x="40" y="267"/>
                </a:lnTo>
                <a:lnTo>
                  <a:pt x="21" y="248"/>
                </a:lnTo>
                <a:lnTo>
                  <a:pt x="45" y="228"/>
                </a:lnTo>
                <a:lnTo>
                  <a:pt x="45" y="228"/>
                </a:lnTo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39" name="山东">
            <a:hlinkClick r:id="" action="ppaction://macro?name=Slide1.山东_click" highlightClick="1"/>
            <a:hlinkHover r:id="" action="ppaction://noaction" highlightClick="1"/>
          </p:cNvPr>
          <p:cNvSpPr>
            <a:spLocks noChangeAspect="1"/>
          </p:cNvSpPr>
          <p:nvPr/>
        </p:nvSpPr>
        <p:spPr bwMode="auto">
          <a:xfrm rot="180000">
            <a:off x="6541673" y="4639627"/>
            <a:ext cx="1164816" cy="827660"/>
          </a:xfrm>
          <a:custGeom>
            <a:avLst/>
            <a:gdLst>
              <a:gd name="T0" fmla="*/ 101 w 461"/>
              <a:gd name="T1" fmla="*/ 306 h 316"/>
              <a:gd name="T2" fmla="*/ 104 w 461"/>
              <a:gd name="T3" fmla="*/ 287 h 316"/>
              <a:gd name="T4" fmla="*/ 121 w 461"/>
              <a:gd name="T5" fmla="*/ 280 h 316"/>
              <a:gd name="T6" fmla="*/ 151 w 461"/>
              <a:gd name="T7" fmla="*/ 306 h 316"/>
              <a:gd name="T8" fmla="*/ 161 w 461"/>
              <a:gd name="T9" fmla="*/ 306 h 316"/>
              <a:gd name="T10" fmla="*/ 188 w 461"/>
              <a:gd name="T11" fmla="*/ 302 h 316"/>
              <a:gd name="T12" fmla="*/ 204 w 461"/>
              <a:gd name="T13" fmla="*/ 290 h 316"/>
              <a:gd name="T14" fmla="*/ 226 w 461"/>
              <a:gd name="T15" fmla="*/ 307 h 316"/>
              <a:gd name="T16" fmla="*/ 235 w 461"/>
              <a:gd name="T17" fmla="*/ 291 h 316"/>
              <a:gd name="T18" fmla="*/ 239 w 461"/>
              <a:gd name="T19" fmla="*/ 281 h 316"/>
              <a:gd name="T20" fmla="*/ 257 w 461"/>
              <a:gd name="T21" fmla="*/ 271 h 316"/>
              <a:gd name="T22" fmla="*/ 262 w 461"/>
              <a:gd name="T23" fmla="*/ 249 h 316"/>
              <a:gd name="T24" fmla="*/ 280 w 461"/>
              <a:gd name="T25" fmla="*/ 245 h 316"/>
              <a:gd name="T26" fmla="*/ 332 w 461"/>
              <a:gd name="T27" fmla="*/ 158 h 316"/>
              <a:gd name="T28" fmla="*/ 322 w 461"/>
              <a:gd name="T29" fmla="*/ 143 h 316"/>
              <a:gd name="T30" fmla="*/ 332 w 461"/>
              <a:gd name="T31" fmla="*/ 134 h 316"/>
              <a:gd name="T32" fmla="*/ 343 w 461"/>
              <a:gd name="T33" fmla="*/ 138 h 316"/>
              <a:gd name="T34" fmla="*/ 359 w 461"/>
              <a:gd name="T35" fmla="*/ 129 h 316"/>
              <a:gd name="T36" fmla="*/ 369 w 461"/>
              <a:gd name="T37" fmla="*/ 109 h 316"/>
              <a:gd name="T38" fmla="*/ 412 w 461"/>
              <a:gd name="T39" fmla="*/ 69 h 316"/>
              <a:gd name="T40" fmla="*/ 445 w 461"/>
              <a:gd name="T41" fmla="*/ 58 h 316"/>
              <a:gd name="T42" fmla="*/ 460 w 461"/>
              <a:gd name="T43" fmla="*/ 44 h 316"/>
              <a:gd name="T44" fmla="*/ 456 w 461"/>
              <a:gd name="T45" fmla="*/ 12 h 316"/>
              <a:gd name="T46" fmla="*/ 434 w 461"/>
              <a:gd name="T47" fmla="*/ 10 h 316"/>
              <a:gd name="T48" fmla="*/ 384 w 461"/>
              <a:gd name="T49" fmla="*/ 16 h 316"/>
              <a:gd name="T50" fmla="*/ 349 w 461"/>
              <a:gd name="T51" fmla="*/ 0 h 316"/>
              <a:gd name="T52" fmla="*/ 328 w 461"/>
              <a:gd name="T53" fmla="*/ 3 h 316"/>
              <a:gd name="T54" fmla="*/ 277 w 461"/>
              <a:gd name="T55" fmla="*/ 69 h 316"/>
              <a:gd name="T56" fmla="*/ 262 w 461"/>
              <a:gd name="T57" fmla="*/ 78 h 316"/>
              <a:gd name="T58" fmla="*/ 229 w 461"/>
              <a:gd name="T59" fmla="*/ 64 h 316"/>
              <a:gd name="T60" fmla="*/ 226 w 461"/>
              <a:gd name="T61" fmla="*/ 47 h 316"/>
              <a:gd name="T62" fmla="*/ 219 w 461"/>
              <a:gd name="T63" fmla="*/ 18 h 316"/>
              <a:gd name="T64" fmla="*/ 201 w 461"/>
              <a:gd name="T65" fmla="*/ 6 h 316"/>
              <a:gd name="T66" fmla="*/ 171 w 461"/>
              <a:gd name="T67" fmla="*/ 13 h 316"/>
              <a:gd name="T68" fmla="*/ 152 w 461"/>
              <a:gd name="T69" fmla="*/ 1 h 316"/>
              <a:gd name="T70" fmla="*/ 125 w 461"/>
              <a:gd name="T71" fmla="*/ 35 h 316"/>
              <a:gd name="T72" fmla="*/ 95 w 461"/>
              <a:gd name="T73" fmla="*/ 44 h 316"/>
              <a:gd name="T74" fmla="*/ 55 w 461"/>
              <a:gd name="T75" fmla="*/ 81 h 316"/>
              <a:gd name="T76" fmla="*/ 10 w 461"/>
              <a:gd name="T77" fmla="*/ 161 h 316"/>
              <a:gd name="T78" fmla="*/ 22 w 461"/>
              <a:gd name="T79" fmla="*/ 184 h 316"/>
              <a:gd name="T80" fmla="*/ 19 w 461"/>
              <a:gd name="T81" fmla="*/ 193 h 316"/>
              <a:gd name="T82" fmla="*/ 19 w 461"/>
              <a:gd name="T83" fmla="*/ 204 h 316"/>
              <a:gd name="T84" fmla="*/ 26 w 461"/>
              <a:gd name="T85" fmla="*/ 213 h 316"/>
              <a:gd name="T86" fmla="*/ 40 w 461"/>
              <a:gd name="T87" fmla="*/ 202 h 316"/>
              <a:gd name="T88" fmla="*/ 64 w 461"/>
              <a:gd name="T89" fmla="*/ 196 h 316"/>
              <a:gd name="T90" fmla="*/ 0 w 461"/>
              <a:gd name="T91" fmla="*/ 269 h 316"/>
              <a:gd name="T92" fmla="*/ 0 w 461"/>
              <a:gd name="T93" fmla="*/ 285 h 316"/>
              <a:gd name="T94" fmla="*/ 13 w 461"/>
              <a:gd name="T95" fmla="*/ 290 h 316"/>
              <a:gd name="T96" fmla="*/ 42 w 461"/>
              <a:gd name="T97" fmla="*/ 315 h 316"/>
              <a:gd name="T98" fmla="*/ 89 w 461"/>
              <a:gd name="T99" fmla="*/ 309 h 316"/>
              <a:gd name="T100" fmla="*/ 101 w 461"/>
              <a:gd name="T101" fmla="*/ 306 h 316"/>
              <a:gd name="T102" fmla="*/ 101 w 461"/>
              <a:gd name="T103" fmla="*/ 30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61" h="316">
                <a:moveTo>
                  <a:pt x="101" y="306"/>
                </a:moveTo>
                <a:lnTo>
                  <a:pt x="104" y="287"/>
                </a:lnTo>
                <a:lnTo>
                  <a:pt x="121" y="280"/>
                </a:lnTo>
                <a:lnTo>
                  <a:pt x="151" y="306"/>
                </a:lnTo>
                <a:lnTo>
                  <a:pt x="161" y="306"/>
                </a:lnTo>
                <a:lnTo>
                  <a:pt x="188" y="302"/>
                </a:lnTo>
                <a:lnTo>
                  <a:pt x="204" y="290"/>
                </a:lnTo>
                <a:lnTo>
                  <a:pt x="226" y="307"/>
                </a:lnTo>
                <a:lnTo>
                  <a:pt x="235" y="291"/>
                </a:lnTo>
                <a:lnTo>
                  <a:pt x="239" y="281"/>
                </a:lnTo>
                <a:lnTo>
                  <a:pt x="257" y="271"/>
                </a:lnTo>
                <a:lnTo>
                  <a:pt x="262" y="249"/>
                </a:lnTo>
                <a:lnTo>
                  <a:pt x="280" y="245"/>
                </a:lnTo>
                <a:lnTo>
                  <a:pt x="332" y="158"/>
                </a:lnTo>
                <a:lnTo>
                  <a:pt x="322" y="143"/>
                </a:lnTo>
                <a:lnTo>
                  <a:pt x="332" y="134"/>
                </a:lnTo>
                <a:lnTo>
                  <a:pt x="343" y="138"/>
                </a:lnTo>
                <a:lnTo>
                  <a:pt x="359" y="129"/>
                </a:lnTo>
                <a:lnTo>
                  <a:pt x="369" y="109"/>
                </a:lnTo>
                <a:lnTo>
                  <a:pt x="412" y="69"/>
                </a:lnTo>
                <a:lnTo>
                  <a:pt x="445" y="58"/>
                </a:lnTo>
                <a:lnTo>
                  <a:pt x="460" y="44"/>
                </a:lnTo>
                <a:lnTo>
                  <a:pt x="456" y="12"/>
                </a:lnTo>
                <a:lnTo>
                  <a:pt x="434" y="10"/>
                </a:lnTo>
                <a:lnTo>
                  <a:pt x="384" y="16"/>
                </a:lnTo>
                <a:lnTo>
                  <a:pt x="349" y="0"/>
                </a:lnTo>
                <a:lnTo>
                  <a:pt x="328" y="3"/>
                </a:lnTo>
                <a:lnTo>
                  <a:pt x="277" y="69"/>
                </a:lnTo>
                <a:lnTo>
                  <a:pt x="262" y="78"/>
                </a:lnTo>
                <a:lnTo>
                  <a:pt x="229" y="64"/>
                </a:lnTo>
                <a:lnTo>
                  <a:pt x="226" y="47"/>
                </a:lnTo>
                <a:lnTo>
                  <a:pt x="219" y="18"/>
                </a:lnTo>
                <a:lnTo>
                  <a:pt x="201" y="6"/>
                </a:lnTo>
                <a:lnTo>
                  <a:pt x="171" y="13"/>
                </a:lnTo>
                <a:lnTo>
                  <a:pt x="152" y="1"/>
                </a:lnTo>
                <a:lnTo>
                  <a:pt x="125" y="35"/>
                </a:lnTo>
                <a:lnTo>
                  <a:pt x="95" y="44"/>
                </a:lnTo>
                <a:lnTo>
                  <a:pt x="55" y="81"/>
                </a:lnTo>
                <a:lnTo>
                  <a:pt x="10" y="161"/>
                </a:lnTo>
                <a:lnTo>
                  <a:pt x="22" y="184"/>
                </a:lnTo>
                <a:lnTo>
                  <a:pt x="19" y="193"/>
                </a:lnTo>
                <a:lnTo>
                  <a:pt x="19" y="204"/>
                </a:lnTo>
                <a:lnTo>
                  <a:pt x="26" y="213"/>
                </a:lnTo>
                <a:lnTo>
                  <a:pt x="40" y="202"/>
                </a:lnTo>
                <a:lnTo>
                  <a:pt x="64" y="196"/>
                </a:lnTo>
                <a:lnTo>
                  <a:pt x="0" y="269"/>
                </a:lnTo>
                <a:lnTo>
                  <a:pt x="0" y="285"/>
                </a:lnTo>
                <a:lnTo>
                  <a:pt x="13" y="290"/>
                </a:lnTo>
                <a:lnTo>
                  <a:pt x="42" y="315"/>
                </a:lnTo>
                <a:lnTo>
                  <a:pt x="89" y="309"/>
                </a:lnTo>
                <a:lnTo>
                  <a:pt x="101" y="306"/>
                </a:lnTo>
                <a:lnTo>
                  <a:pt x="101" y="306"/>
                </a:lnTo>
              </a:path>
            </a:pathLst>
          </a:cu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endParaRPr lang="zh-CN" altLang="en-US"/>
          </a:p>
        </p:txBody>
      </p:sp>
      <p:sp>
        <p:nvSpPr>
          <p:cNvPr id="40" name="湖北">
            <a:hlinkClick r:id="" action="ppaction://macro?name=Slide1.湖北_click" highlightClick="1"/>
            <a:hlinkHover r:id="" action="ppaction://noaction" highlightClick="1"/>
          </p:cNvPr>
          <p:cNvSpPr>
            <a:spLocks noChangeAspect="1"/>
          </p:cNvSpPr>
          <p:nvPr/>
        </p:nvSpPr>
        <p:spPr bwMode="auto">
          <a:xfrm rot="180000">
            <a:off x="6401028" y="3183246"/>
            <a:ext cx="1304629" cy="863142"/>
          </a:xfrm>
          <a:custGeom>
            <a:avLst/>
            <a:gdLst>
              <a:gd name="T0" fmla="*/ 76 w 551"/>
              <a:gd name="T1" fmla="*/ 318 h 346"/>
              <a:gd name="T2" fmla="*/ 141 w 551"/>
              <a:gd name="T3" fmla="*/ 304 h 346"/>
              <a:gd name="T4" fmla="*/ 144 w 551"/>
              <a:gd name="T5" fmla="*/ 270 h 346"/>
              <a:gd name="T6" fmla="*/ 238 w 551"/>
              <a:gd name="T7" fmla="*/ 267 h 346"/>
              <a:gd name="T8" fmla="*/ 283 w 551"/>
              <a:gd name="T9" fmla="*/ 296 h 346"/>
              <a:gd name="T10" fmla="*/ 322 w 551"/>
              <a:gd name="T11" fmla="*/ 275 h 346"/>
              <a:gd name="T12" fmla="*/ 339 w 551"/>
              <a:gd name="T13" fmla="*/ 296 h 346"/>
              <a:gd name="T14" fmla="*/ 365 w 551"/>
              <a:gd name="T15" fmla="*/ 265 h 346"/>
              <a:gd name="T16" fmla="*/ 375 w 551"/>
              <a:gd name="T17" fmla="*/ 304 h 346"/>
              <a:gd name="T18" fmla="*/ 399 w 551"/>
              <a:gd name="T19" fmla="*/ 318 h 346"/>
              <a:gd name="T20" fmla="*/ 445 w 551"/>
              <a:gd name="T21" fmla="*/ 290 h 346"/>
              <a:gd name="T22" fmla="*/ 522 w 551"/>
              <a:gd name="T23" fmla="*/ 245 h 346"/>
              <a:gd name="T24" fmla="*/ 515 w 551"/>
              <a:gd name="T25" fmla="*/ 168 h 346"/>
              <a:gd name="T26" fmla="*/ 523 w 551"/>
              <a:gd name="T27" fmla="*/ 140 h 346"/>
              <a:gd name="T28" fmla="*/ 473 w 551"/>
              <a:gd name="T29" fmla="*/ 116 h 346"/>
              <a:gd name="T30" fmla="*/ 438 w 551"/>
              <a:gd name="T31" fmla="*/ 116 h 346"/>
              <a:gd name="T32" fmla="*/ 387 w 551"/>
              <a:gd name="T33" fmla="*/ 98 h 346"/>
              <a:gd name="T34" fmla="*/ 358 w 551"/>
              <a:gd name="T35" fmla="*/ 67 h 346"/>
              <a:gd name="T36" fmla="*/ 331 w 551"/>
              <a:gd name="T37" fmla="*/ 65 h 346"/>
              <a:gd name="T38" fmla="*/ 271 w 551"/>
              <a:gd name="T39" fmla="*/ 65 h 346"/>
              <a:gd name="T40" fmla="*/ 159 w 551"/>
              <a:gd name="T41" fmla="*/ 0 h 346"/>
              <a:gd name="T42" fmla="*/ 135 w 551"/>
              <a:gd name="T43" fmla="*/ 8 h 346"/>
              <a:gd name="T44" fmla="*/ 68 w 551"/>
              <a:gd name="T45" fmla="*/ 8 h 346"/>
              <a:gd name="T46" fmla="*/ 76 w 551"/>
              <a:gd name="T47" fmla="*/ 31 h 346"/>
              <a:gd name="T48" fmla="*/ 108 w 551"/>
              <a:gd name="T49" fmla="*/ 41 h 346"/>
              <a:gd name="T50" fmla="*/ 73 w 551"/>
              <a:gd name="T51" fmla="*/ 65 h 346"/>
              <a:gd name="T52" fmla="*/ 73 w 551"/>
              <a:gd name="T53" fmla="*/ 95 h 346"/>
              <a:gd name="T54" fmla="*/ 93 w 551"/>
              <a:gd name="T55" fmla="*/ 125 h 346"/>
              <a:gd name="T56" fmla="*/ 117 w 551"/>
              <a:gd name="T57" fmla="*/ 189 h 346"/>
              <a:gd name="T58" fmla="*/ 100 w 551"/>
              <a:gd name="T59" fmla="*/ 200 h 346"/>
              <a:gd name="T60" fmla="*/ 14 w 551"/>
              <a:gd name="T61" fmla="*/ 233 h 346"/>
              <a:gd name="T62" fmla="*/ 12 w 551"/>
              <a:gd name="T63" fmla="*/ 263 h 346"/>
              <a:gd name="T64" fmla="*/ 28 w 551"/>
              <a:gd name="T65" fmla="*/ 298 h 346"/>
              <a:gd name="T66" fmla="*/ 65 w 551"/>
              <a:gd name="T67" fmla="*/ 345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51" h="346">
                <a:moveTo>
                  <a:pt x="65" y="345"/>
                </a:moveTo>
                <a:lnTo>
                  <a:pt x="76" y="318"/>
                </a:lnTo>
                <a:lnTo>
                  <a:pt x="109" y="290"/>
                </a:lnTo>
                <a:lnTo>
                  <a:pt x="141" y="304"/>
                </a:lnTo>
                <a:lnTo>
                  <a:pt x="162" y="290"/>
                </a:lnTo>
                <a:lnTo>
                  <a:pt x="144" y="270"/>
                </a:lnTo>
                <a:lnTo>
                  <a:pt x="153" y="261"/>
                </a:lnTo>
                <a:lnTo>
                  <a:pt x="238" y="267"/>
                </a:lnTo>
                <a:lnTo>
                  <a:pt x="267" y="287"/>
                </a:lnTo>
                <a:lnTo>
                  <a:pt x="283" y="296"/>
                </a:lnTo>
                <a:lnTo>
                  <a:pt x="305" y="280"/>
                </a:lnTo>
                <a:lnTo>
                  <a:pt x="322" y="275"/>
                </a:lnTo>
                <a:lnTo>
                  <a:pt x="325" y="296"/>
                </a:lnTo>
                <a:lnTo>
                  <a:pt x="339" y="296"/>
                </a:lnTo>
                <a:lnTo>
                  <a:pt x="347" y="283"/>
                </a:lnTo>
                <a:lnTo>
                  <a:pt x="365" y="265"/>
                </a:lnTo>
                <a:lnTo>
                  <a:pt x="375" y="277"/>
                </a:lnTo>
                <a:lnTo>
                  <a:pt x="375" y="304"/>
                </a:lnTo>
                <a:lnTo>
                  <a:pt x="382" y="315"/>
                </a:lnTo>
                <a:lnTo>
                  <a:pt x="399" y="318"/>
                </a:lnTo>
                <a:lnTo>
                  <a:pt x="418" y="299"/>
                </a:lnTo>
                <a:lnTo>
                  <a:pt x="445" y="290"/>
                </a:lnTo>
                <a:lnTo>
                  <a:pt x="498" y="243"/>
                </a:lnTo>
                <a:lnTo>
                  <a:pt x="522" y="245"/>
                </a:lnTo>
                <a:lnTo>
                  <a:pt x="550" y="235"/>
                </a:lnTo>
                <a:lnTo>
                  <a:pt x="515" y="168"/>
                </a:lnTo>
                <a:lnTo>
                  <a:pt x="526" y="148"/>
                </a:lnTo>
                <a:lnTo>
                  <a:pt x="523" y="140"/>
                </a:lnTo>
                <a:lnTo>
                  <a:pt x="505" y="135"/>
                </a:lnTo>
                <a:lnTo>
                  <a:pt x="473" y="116"/>
                </a:lnTo>
                <a:lnTo>
                  <a:pt x="458" y="107"/>
                </a:lnTo>
                <a:lnTo>
                  <a:pt x="438" y="116"/>
                </a:lnTo>
                <a:lnTo>
                  <a:pt x="416" y="98"/>
                </a:lnTo>
                <a:lnTo>
                  <a:pt x="387" y="98"/>
                </a:lnTo>
                <a:lnTo>
                  <a:pt x="365" y="86"/>
                </a:lnTo>
                <a:lnTo>
                  <a:pt x="358" y="67"/>
                </a:lnTo>
                <a:lnTo>
                  <a:pt x="347" y="55"/>
                </a:lnTo>
                <a:lnTo>
                  <a:pt x="331" y="65"/>
                </a:lnTo>
                <a:lnTo>
                  <a:pt x="317" y="58"/>
                </a:lnTo>
                <a:lnTo>
                  <a:pt x="271" y="65"/>
                </a:lnTo>
                <a:lnTo>
                  <a:pt x="220" y="54"/>
                </a:lnTo>
                <a:lnTo>
                  <a:pt x="159" y="0"/>
                </a:lnTo>
                <a:lnTo>
                  <a:pt x="143" y="14"/>
                </a:lnTo>
                <a:lnTo>
                  <a:pt x="135" y="8"/>
                </a:lnTo>
                <a:lnTo>
                  <a:pt x="123" y="8"/>
                </a:lnTo>
                <a:lnTo>
                  <a:pt x="68" y="8"/>
                </a:lnTo>
                <a:lnTo>
                  <a:pt x="59" y="15"/>
                </a:lnTo>
                <a:lnTo>
                  <a:pt x="76" y="31"/>
                </a:lnTo>
                <a:lnTo>
                  <a:pt x="93" y="35"/>
                </a:lnTo>
                <a:lnTo>
                  <a:pt x="108" y="41"/>
                </a:lnTo>
                <a:lnTo>
                  <a:pt x="100" y="52"/>
                </a:lnTo>
                <a:lnTo>
                  <a:pt x="73" y="65"/>
                </a:lnTo>
                <a:lnTo>
                  <a:pt x="68" y="87"/>
                </a:lnTo>
                <a:lnTo>
                  <a:pt x="73" y="95"/>
                </a:lnTo>
                <a:lnTo>
                  <a:pt x="76" y="122"/>
                </a:lnTo>
                <a:lnTo>
                  <a:pt x="93" y="125"/>
                </a:lnTo>
                <a:lnTo>
                  <a:pt x="109" y="146"/>
                </a:lnTo>
                <a:lnTo>
                  <a:pt x="117" y="189"/>
                </a:lnTo>
                <a:lnTo>
                  <a:pt x="111" y="203"/>
                </a:lnTo>
                <a:lnTo>
                  <a:pt x="100" y="200"/>
                </a:lnTo>
                <a:lnTo>
                  <a:pt x="69" y="225"/>
                </a:lnTo>
                <a:lnTo>
                  <a:pt x="14" y="233"/>
                </a:lnTo>
                <a:lnTo>
                  <a:pt x="0" y="248"/>
                </a:lnTo>
                <a:lnTo>
                  <a:pt x="12" y="263"/>
                </a:lnTo>
                <a:lnTo>
                  <a:pt x="13" y="295"/>
                </a:lnTo>
                <a:lnTo>
                  <a:pt x="28" y="298"/>
                </a:lnTo>
                <a:lnTo>
                  <a:pt x="65" y="345"/>
                </a:lnTo>
                <a:lnTo>
                  <a:pt x="65" y="345"/>
                </a:lnTo>
              </a:path>
            </a:pathLst>
          </a:custGeom>
          <a:blipFill>
            <a:blip r:embed="rId4"/>
            <a:stretch>
              <a:fillRect/>
            </a:stretch>
          </a:blip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7876307" y="2948927"/>
            <a:ext cx="3678384" cy="1147114"/>
            <a:chOff x="7876307" y="2948927"/>
            <a:chExt cx="3678384" cy="1147114"/>
          </a:xfrm>
        </p:grpSpPr>
        <p:sp>
          <p:nvSpPr>
            <p:cNvPr id="41" name="文本框 55"/>
            <p:cNvSpPr txBox="1"/>
            <p:nvPr/>
          </p:nvSpPr>
          <p:spPr>
            <a:xfrm>
              <a:off x="7876307" y="2948927"/>
              <a:ext cx="20515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 smtClean="0">
                  <a:solidFill>
                    <a:srgbClr val="FFAE4C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b="1" dirty="0">
                <a:solidFill>
                  <a:srgbClr val="FFAE4C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文本框 56"/>
            <p:cNvSpPr txBox="1"/>
            <p:nvPr/>
          </p:nvSpPr>
          <p:spPr>
            <a:xfrm>
              <a:off x="7876307" y="3357377"/>
              <a:ext cx="367838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7876307" y="1510287"/>
            <a:ext cx="3678384" cy="1147114"/>
            <a:chOff x="7876307" y="1510287"/>
            <a:chExt cx="3678384" cy="1147114"/>
          </a:xfrm>
        </p:grpSpPr>
        <p:sp>
          <p:nvSpPr>
            <p:cNvPr id="43" name="文本框 58"/>
            <p:cNvSpPr txBox="1"/>
            <p:nvPr/>
          </p:nvSpPr>
          <p:spPr>
            <a:xfrm>
              <a:off x="7876307" y="1510287"/>
              <a:ext cx="20515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 smtClean="0">
                  <a:solidFill>
                    <a:srgbClr val="EFA5EC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b="1" dirty="0">
                <a:solidFill>
                  <a:srgbClr val="EFA5EC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文本框 59"/>
            <p:cNvSpPr txBox="1"/>
            <p:nvPr/>
          </p:nvSpPr>
          <p:spPr>
            <a:xfrm>
              <a:off x="7876307" y="1918737"/>
              <a:ext cx="367838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  <a:endParaRPr lang="zh-CN" altLang="en-US" sz="1400" dirty="0">
                <a:solidFill>
                  <a:srgbClr val="FFFFFF"/>
                </a:solidFill>
                <a:latin typeface="华文细黑" panose="02010600040101010101" pitchFamily="2" charset="-122"/>
                <a:ea typeface="微软雅黑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7904882" y="4387567"/>
            <a:ext cx="3649809" cy="1147114"/>
            <a:chOff x="7904882" y="4387567"/>
            <a:chExt cx="3649809" cy="1147114"/>
          </a:xfrm>
        </p:grpSpPr>
        <p:sp>
          <p:nvSpPr>
            <p:cNvPr id="45" name="文本框 61"/>
            <p:cNvSpPr txBox="1"/>
            <p:nvPr/>
          </p:nvSpPr>
          <p:spPr>
            <a:xfrm>
              <a:off x="7904882" y="4387567"/>
              <a:ext cx="205151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 smtClean="0">
                  <a:solidFill>
                    <a:srgbClr val="00B0F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点击添加标题</a:t>
              </a:r>
              <a:endParaRPr lang="zh-CN" altLang="en-US" b="1" dirty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文本框 62"/>
            <p:cNvSpPr txBox="1"/>
            <p:nvPr/>
          </p:nvSpPr>
          <p:spPr>
            <a:xfrm>
              <a:off x="7904882" y="4796017"/>
              <a:ext cx="3649809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rgbClr val="FFFFFF"/>
                  </a:solidFill>
                  <a:latin typeface="微软雅黑" pitchFamily="34" charset="-122"/>
                  <a:ea typeface="微软雅黑"/>
                </a:rPr>
                <a:t>您的内容打在这里，或者通过复制您的文本后，在此框中选择粘贴，并选择只保留文字；</a:t>
              </a:r>
            </a:p>
          </p:txBody>
        </p:sp>
      </p:grpSp>
      <p:sp>
        <p:nvSpPr>
          <p:cNvPr id="47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国内外相关研究综述</a:t>
            </a:r>
            <a:endParaRPr lang="zh-CN" altLang="en-US" sz="2400" b="1" dirty="0">
              <a:blipFill dpi="0"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48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01</a:t>
            </a:r>
            <a:endParaRPr lang="zh-CN" altLang="en-US" sz="3000" dirty="0">
              <a:blipFill dpi="0"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2189818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800"/>
    </mc:Choice>
    <mc:Fallback xmlns="">
      <p:transition spd="slow" advTm="580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" dur="1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2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3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36" presetID="2" presetClass="entr" presetSubtype="2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41" presetID="2" presetClass="entr" presetSubtype="2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4400"/>
                                </p:stCondLst>
                                <p:childTnLst>
                                  <p:par>
                                    <p:cTn id="46" presetID="2" presetClass="entr" presetSubtype="2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8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9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0" fill="hold">
                                <p:stCondLst>
                                  <p:cond delay="4900"/>
                                </p:stCondLst>
                                <p:childTnLst>
                                  <p:par>
                                    <p:cTn id="51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 tmFilter="0, 0; .2, .5; .8, .5; 1, 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" dur="250" autoRev="1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5400"/>
                                </p:stCondLst>
                                <p:childTnLst>
                                  <p:par>
                                    <p:cTn id="55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 tmFilter="0, 0; .2, .5; .8, .5; 1, 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" dur="250" autoRev="1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5900"/>
                                </p:stCondLst>
                                <p:childTnLst>
                                  <p:par>
                                    <p:cTn id="59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38" grpId="1" animBg="1"/>
          <p:bldP spid="39" grpId="0" animBg="1"/>
          <p:bldP spid="39" grpId="1" animBg="1"/>
          <p:bldP spid="40" grpId="0" animBg="1"/>
          <p:bldP spid="40" grpId="1" animBg="1"/>
          <p:bldP spid="47" grpId="0"/>
          <p:bldP spid="4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6" dur="1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3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3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2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3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3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3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3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3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36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41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4400"/>
                                </p:stCondLst>
                                <p:childTnLst>
                                  <p:par>
                                    <p:cTn id="46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0" fill="hold">
                                <p:stCondLst>
                                  <p:cond delay="4900"/>
                                </p:stCondLst>
                                <p:childTnLst>
                                  <p:par>
                                    <p:cTn id="51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 tmFilter="0, 0; .2, .5; .8, .5; 1, 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3" dur="250" autoRev="1" fill="hold"/>
                                            <p:tgtEl>
                                              <p:spTgt spid="38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4" fill="hold">
                                <p:stCondLst>
                                  <p:cond delay="5400"/>
                                </p:stCondLst>
                                <p:childTnLst>
                                  <p:par>
                                    <p:cTn id="55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 tmFilter="0, 0; .2, .5; .8, .5; 1, 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7" dur="250" autoRev="1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5900"/>
                                </p:stCondLst>
                                <p:childTnLst>
                                  <p:par>
                                    <p:cTn id="59" presetID="26" presetClass="emph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0" dur="500" tmFilter="0, 0; .2, .5; .8, .5; 1, 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1" dur="250" autoRev="1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38" grpId="1" animBg="1"/>
          <p:bldP spid="39" grpId="0" animBg="1"/>
          <p:bldP spid="39" grpId="1" animBg="1"/>
          <p:bldP spid="40" grpId="0" animBg="1"/>
          <p:bldP spid="40" grpId="1" animBg="1"/>
          <p:bldP spid="47" grpId="0"/>
          <p:bldP spid="48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5" name="Oval 3"/>
          <p:cNvSpPr>
            <a:spLocks noChangeArrowheads="1"/>
          </p:cNvSpPr>
          <p:nvPr/>
        </p:nvSpPr>
        <p:spPr bwMode="auto">
          <a:xfrm>
            <a:off x="4287399" y="1463322"/>
            <a:ext cx="427561" cy="925149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6" name="Oval 3"/>
          <p:cNvSpPr>
            <a:spLocks noChangeArrowheads="1"/>
          </p:cNvSpPr>
          <p:nvPr/>
        </p:nvSpPr>
        <p:spPr bwMode="auto">
          <a:xfrm rot="7200000">
            <a:off x="4654091" y="2098271"/>
            <a:ext cx="427507" cy="925264"/>
          </a:xfrm>
          <a:custGeom>
            <a:avLst/>
            <a:gdLst>
              <a:gd name="T0" fmla="*/ 0 w 791186"/>
              <a:gd name="T1" fmla="*/ 0 h 1712168"/>
              <a:gd name="T2" fmla="*/ 791186 w 791186"/>
              <a:gd name="T3" fmla="*/ 1712168 h 1712168"/>
            </a:gdLst>
            <a:ahLst/>
            <a:cxnLst/>
            <a:rect l="T0" t="T1" r="T2" b="T3"/>
            <a:pathLst>
              <a:path w="791186" h="1712168">
                <a:moveTo>
                  <a:pt x="567087" y="0"/>
                </a:moveTo>
                <a:cubicBezTo>
                  <a:pt x="710121" y="252787"/>
                  <a:pt x="791186" y="544969"/>
                  <a:pt x="791186" y="856084"/>
                </a:cubicBezTo>
                <a:cubicBezTo>
                  <a:pt x="791186" y="1167199"/>
                  <a:pt x="710121" y="1459381"/>
                  <a:pt x="567087" y="1712168"/>
                </a:cubicBezTo>
                <a:lnTo>
                  <a:pt x="0" y="1384760"/>
                </a:lnTo>
                <a:cubicBezTo>
                  <a:pt x="86690" y="1228067"/>
                  <a:pt x="135866" y="1047818"/>
                  <a:pt x="135866" y="856084"/>
                </a:cubicBezTo>
                <a:cubicBezTo>
                  <a:pt x="135866" y="664350"/>
                  <a:pt x="86690" y="484102"/>
                  <a:pt x="0" y="327408"/>
                </a:cubicBez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7" name="Oval 3"/>
          <p:cNvSpPr>
            <a:spLocks noChangeArrowheads="1"/>
          </p:cNvSpPr>
          <p:nvPr/>
        </p:nvSpPr>
        <p:spPr bwMode="auto">
          <a:xfrm rot="7200000">
            <a:off x="5412221" y="805708"/>
            <a:ext cx="568428" cy="1210168"/>
          </a:xfrm>
          <a:custGeom>
            <a:avLst/>
            <a:gdLst>
              <a:gd name="T0" fmla="*/ 0 w 568580"/>
              <a:gd name="T1" fmla="*/ 0 h 1210341"/>
              <a:gd name="T2" fmla="*/ 568580 w 568580"/>
              <a:gd name="T3" fmla="*/ 1210341 h 1210341"/>
            </a:gdLst>
            <a:ahLst/>
            <a:cxnLst/>
            <a:rect l="T0" t="T1" r="T2" b="T3"/>
            <a:pathLst>
              <a:path w="568580" h="1210341">
                <a:moveTo>
                  <a:pt x="135370" y="1210341"/>
                </a:moveTo>
                <a:cubicBezTo>
                  <a:pt x="58064" y="1073715"/>
                  <a:pt x="14249" y="915795"/>
                  <a:pt x="14249" y="747643"/>
                </a:cubicBezTo>
                <a:cubicBezTo>
                  <a:pt x="14249" y="580971"/>
                  <a:pt x="57296" y="424352"/>
                  <a:pt x="133560" y="288681"/>
                </a:cubicBezTo>
                <a:lnTo>
                  <a:pt x="0" y="208431"/>
                </a:lnTo>
                <a:lnTo>
                  <a:pt x="540814" y="0"/>
                </a:lnTo>
                <a:lnTo>
                  <a:pt x="568580" y="550068"/>
                </a:lnTo>
                <a:lnTo>
                  <a:pt x="437427" y="471263"/>
                </a:lnTo>
                <a:cubicBezTo>
                  <a:pt x="393156" y="553544"/>
                  <a:pt x="368437" y="647707"/>
                  <a:pt x="368437" y="747643"/>
                </a:cubicBezTo>
                <a:cubicBezTo>
                  <a:pt x="368437" y="851272"/>
                  <a:pt x="395017" y="948694"/>
                  <a:pt x="441871" y="1033383"/>
                </a:cubicBez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8" name="Oval 3"/>
          <p:cNvSpPr>
            <a:spLocks noChangeArrowheads="1"/>
          </p:cNvSpPr>
          <p:nvPr/>
        </p:nvSpPr>
        <p:spPr bwMode="auto">
          <a:xfrm rot="3600000">
            <a:off x="4654092" y="828259"/>
            <a:ext cx="427508" cy="925264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19" name="任意多边形 18"/>
          <p:cNvSpPr>
            <a:spLocks noChangeArrowheads="1"/>
          </p:cNvSpPr>
          <p:nvPr/>
        </p:nvSpPr>
        <p:spPr bwMode="auto">
          <a:xfrm>
            <a:off x="6135447" y="4211010"/>
            <a:ext cx="2300089" cy="1261914"/>
          </a:xfrm>
          <a:custGeom>
            <a:avLst/>
            <a:gdLst>
              <a:gd name="connsiteX0" fmla="*/ 787027 w 2300089"/>
              <a:gd name="connsiteY0" fmla="*/ 0 h 1261914"/>
              <a:gd name="connsiteX1" fmla="*/ 1274382 w 2300089"/>
              <a:gd name="connsiteY1" fmla="*/ 281340 h 1261914"/>
              <a:gd name="connsiteX2" fmla="*/ 1168981 w 2300089"/>
              <a:gd name="connsiteY2" fmla="*/ 436816 h 1261914"/>
              <a:gd name="connsiteX3" fmla="*/ 1152704 w 2300089"/>
              <a:gd name="connsiteY3" fmla="*/ 455248 h 1261914"/>
              <a:gd name="connsiteX4" fmla="*/ 1667689 w 2300089"/>
              <a:gd name="connsiteY4" fmla="*/ 455248 h 1261914"/>
              <a:gd name="connsiteX5" fmla="*/ 1667689 w 2300089"/>
              <a:gd name="connsiteY5" fmla="*/ 210315 h 1261914"/>
              <a:gd name="connsiteX6" fmla="*/ 2300089 w 2300089"/>
              <a:gd name="connsiteY6" fmla="*/ 736115 h 1261914"/>
              <a:gd name="connsiteX7" fmla="*/ 1667689 w 2300089"/>
              <a:gd name="connsiteY7" fmla="*/ 1261914 h 1261914"/>
              <a:gd name="connsiteX8" fmla="*/ 1667689 w 2300089"/>
              <a:gd name="connsiteY8" fmla="*/ 1016981 h 1261914"/>
              <a:gd name="connsiteX9" fmla="*/ 14415 w 2300089"/>
              <a:gd name="connsiteY9" fmla="*/ 1016981 h 1261914"/>
              <a:gd name="connsiteX10" fmla="*/ 14415 w 2300089"/>
              <a:gd name="connsiteY10" fmla="*/ 1016063 h 1261914"/>
              <a:gd name="connsiteX11" fmla="*/ 0 w 2300089"/>
              <a:gd name="connsiteY11" fmla="*/ 1017105 h 1261914"/>
              <a:gd name="connsiteX12" fmla="*/ 30 w 2300089"/>
              <a:gd name="connsiteY12" fmla="*/ 454373 h 1261914"/>
              <a:gd name="connsiteX13" fmla="*/ 451907 w 2300089"/>
              <a:gd name="connsiteY13" fmla="*/ 328301 h 1261914"/>
              <a:gd name="connsiteX14" fmla="*/ 787027 w 2300089"/>
              <a:gd name="connsiteY14" fmla="*/ 0 h 126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00089" h="1261914">
                <a:moveTo>
                  <a:pt x="787027" y="0"/>
                </a:moveTo>
                <a:lnTo>
                  <a:pt x="1274382" y="281340"/>
                </a:lnTo>
                <a:cubicBezTo>
                  <a:pt x="1242708" y="335110"/>
                  <a:pt x="1207538" y="387055"/>
                  <a:pt x="1168981" y="436816"/>
                </a:cubicBezTo>
                <a:lnTo>
                  <a:pt x="1152704" y="455248"/>
                </a:lnTo>
                <a:lnTo>
                  <a:pt x="1667689" y="455248"/>
                </a:lnTo>
                <a:lnTo>
                  <a:pt x="1667689" y="210315"/>
                </a:lnTo>
                <a:lnTo>
                  <a:pt x="2300089" y="736115"/>
                </a:lnTo>
                <a:lnTo>
                  <a:pt x="1667689" y="1261914"/>
                </a:lnTo>
                <a:lnTo>
                  <a:pt x="1667689" y="1016981"/>
                </a:lnTo>
                <a:lnTo>
                  <a:pt x="14415" y="1016981"/>
                </a:lnTo>
                <a:lnTo>
                  <a:pt x="14415" y="1016063"/>
                </a:lnTo>
                <a:lnTo>
                  <a:pt x="0" y="1017105"/>
                </a:lnTo>
                <a:lnTo>
                  <a:pt x="30" y="454373"/>
                </a:lnTo>
                <a:cubicBezTo>
                  <a:pt x="153907" y="451554"/>
                  <a:pt x="309198" y="410694"/>
                  <a:pt x="451907" y="328301"/>
                </a:cubicBezTo>
                <a:cubicBezTo>
                  <a:pt x="594616" y="245908"/>
                  <a:pt x="707647" y="131852"/>
                  <a:pt x="787027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wrap="square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0" name="Oval 3"/>
          <p:cNvSpPr>
            <a:spLocks noChangeArrowheads="1"/>
          </p:cNvSpPr>
          <p:nvPr/>
        </p:nvSpPr>
        <p:spPr bwMode="auto">
          <a:xfrm>
            <a:off x="6942098" y="2987025"/>
            <a:ext cx="679988" cy="1471345"/>
          </a:xfrm>
          <a:custGeom>
            <a:avLst/>
            <a:gdLst>
              <a:gd name="T0" fmla="*/ 0 w 791186"/>
              <a:gd name="T1" fmla="*/ 0 h 1712168"/>
              <a:gd name="T2" fmla="*/ 791186 w 791186"/>
              <a:gd name="T3" fmla="*/ 1712168 h 1712168"/>
            </a:gdLst>
            <a:ahLst/>
            <a:cxnLst/>
            <a:rect l="T0" t="T1" r="T2" b="T3"/>
            <a:pathLst>
              <a:path w="791186" h="1712168">
                <a:moveTo>
                  <a:pt x="567087" y="0"/>
                </a:moveTo>
                <a:cubicBezTo>
                  <a:pt x="710121" y="252787"/>
                  <a:pt x="791186" y="544969"/>
                  <a:pt x="791186" y="856084"/>
                </a:cubicBezTo>
                <a:cubicBezTo>
                  <a:pt x="791186" y="1167199"/>
                  <a:pt x="710121" y="1459381"/>
                  <a:pt x="567087" y="1712168"/>
                </a:cubicBezTo>
                <a:lnTo>
                  <a:pt x="0" y="1384760"/>
                </a:lnTo>
                <a:cubicBezTo>
                  <a:pt x="86690" y="1228067"/>
                  <a:pt x="135866" y="1047818"/>
                  <a:pt x="135866" y="856084"/>
                </a:cubicBezTo>
                <a:cubicBezTo>
                  <a:pt x="135866" y="664350"/>
                  <a:pt x="86690" y="484102"/>
                  <a:pt x="0" y="327408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1" name="Oval 3"/>
          <p:cNvSpPr>
            <a:spLocks noChangeArrowheads="1"/>
          </p:cNvSpPr>
          <p:nvPr/>
        </p:nvSpPr>
        <p:spPr bwMode="auto">
          <a:xfrm>
            <a:off x="4609531" y="2987025"/>
            <a:ext cx="679988" cy="1471345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2" name="任意多边形 21"/>
          <p:cNvSpPr>
            <a:spLocks noChangeArrowheads="1"/>
          </p:cNvSpPr>
          <p:nvPr/>
        </p:nvSpPr>
        <p:spPr bwMode="auto">
          <a:xfrm rot="7200000">
            <a:off x="4744943" y="4161919"/>
            <a:ext cx="1223994" cy="1565553"/>
          </a:xfrm>
          <a:custGeom>
            <a:avLst/>
            <a:gdLst>
              <a:gd name="connsiteX0" fmla="*/ 0 w 1223994"/>
              <a:gd name="connsiteY0" fmla="*/ 1190137 h 1565553"/>
              <a:gd name="connsiteX1" fmla="*/ 116756 w 1223994"/>
              <a:gd name="connsiteY1" fmla="*/ 735764 h 1565553"/>
              <a:gd name="connsiteX2" fmla="*/ 0 w 1223994"/>
              <a:gd name="connsiteY2" fmla="*/ 281392 h 1565553"/>
              <a:gd name="connsiteX3" fmla="*/ 487324 w 1223994"/>
              <a:gd name="connsiteY3" fmla="*/ 0 h 1565553"/>
              <a:gd name="connsiteX4" fmla="*/ 533788 w 1223994"/>
              <a:gd name="connsiteY4" fmla="*/ 95834 h 1565553"/>
              <a:gd name="connsiteX5" fmla="*/ 1223994 w 1223994"/>
              <a:gd name="connsiteY5" fmla="*/ 1291306 h 1565553"/>
              <a:gd name="connsiteX6" fmla="*/ 748984 w 1223994"/>
              <a:gd name="connsiteY6" fmla="*/ 1565553 h 1565553"/>
              <a:gd name="connsiteX7" fmla="*/ 579507 w 1223994"/>
              <a:gd name="connsiteY7" fmla="*/ 1272010 h 1565553"/>
              <a:gd name="connsiteX8" fmla="*/ 569270 w 1223994"/>
              <a:gd name="connsiteY8" fmla="*/ 1302512 h 1565553"/>
              <a:gd name="connsiteX9" fmla="*/ 487324 w 1223994"/>
              <a:gd name="connsiteY9" fmla="*/ 1471529 h 156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3994" h="1565553">
                <a:moveTo>
                  <a:pt x="0" y="1190137"/>
                </a:moveTo>
                <a:cubicBezTo>
                  <a:pt x="74497" y="1055467"/>
                  <a:pt x="116756" y="900551"/>
                  <a:pt x="116756" y="735764"/>
                </a:cubicBezTo>
                <a:cubicBezTo>
                  <a:pt x="116756" y="570978"/>
                  <a:pt x="74497" y="416063"/>
                  <a:pt x="0" y="281392"/>
                </a:cubicBezTo>
                <a:lnTo>
                  <a:pt x="487324" y="0"/>
                </a:lnTo>
                <a:lnTo>
                  <a:pt x="533788" y="95834"/>
                </a:lnTo>
                <a:lnTo>
                  <a:pt x="1223994" y="1291306"/>
                </a:lnTo>
                <a:lnTo>
                  <a:pt x="748984" y="1565553"/>
                </a:lnTo>
                <a:lnTo>
                  <a:pt x="579507" y="1272010"/>
                </a:lnTo>
                <a:lnTo>
                  <a:pt x="569270" y="1302512"/>
                </a:lnTo>
                <a:cubicBezTo>
                  <a:pt x="545454" y="1360783"/>
                  <a:pt x="518053" y="1417214"/>
                  <a:pt x="487324" y="1471529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wrap="square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3" name="Oval 3"/>
          <p:cNvSpPr>
            <a:spLocks noChangeArrowheads="1"/>
          </p:cNvSpPr>
          <p:nvPr/>
        </p:nvSpPr>
        <p:spPr bwMode="auto">
          <a:xfrm rot="7200000">
            <a:off x="6358998" y="1977028"/>
            <a:ext cx="679904" cy="1471529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4" name="Oval 3"/>
          <p:cNvSpPr>
            <a:spLocks noChangeArrowheads="1"/>
          </p:cNvSpPr>
          <p:nvPr/>
        </p:nvSpPr>
        <p:spPr bwMode="auto">
          <a:xfrm rot="3600000">
            <a:off x="5192714" y="1977028"/>
            <a:ext cx="679904" cy="1471529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  <a:ex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ea typeface="Calibri" panose="020F0502020204030204" pitchFamily="34" charset="0"/>
              <a:cs typeface="Calibri" panose="020F0502020204030204" pitchFamily="34" charset="0"/>
              <a:sym typeface="Calibri" panose="020F0502020204030204" pitchFamily="34" charset="0"/>
            </a:endParaRPr>
          </a:p>
        </p:txBody>
      </p:sp>
      <p:sp>
        <p:nvSpPr>
          <p:cNvPr id="25" name="TextBox 121"/>
          <p:cNvSpPr>
            <a:spLocks noChangeArrowheads="1"/>
          </p:cNvSpPr>
          <p:nvPr/>
        </p:nvSpPr>
        <p:spPr bwMode="auto">
          <a:xfrm>
            <a:off x="5692056" y="3201883"/>
            <a:ext cx="886781" cy="880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4000" b="1" dirty="0">
                <a:solidFill>
                  <a:schemeClr val="bg1"/>
                </a:solidFill>
                <a:latin typeface="Helvetica"/>
                <a:ea typeface="微软雅黑" panose="020B0503020204020204" pitchFamily="34" charset="-122"/>
                <a:sym typeface="Arial" panose="020B0604020202020204" pitchFamily="34" charset="0"/>
              </a:rPr>
              <a:t>30</a:t>
            </a:r>
            <a:endParaRPr lang="zh-CN" altLang="en-US" sz="4000" b="1" dirty="0">
              <a:solidFill>
                <a:schemeClr val="bg1"/>
              </a:solidFill>
              <a:latin typeface="Helvetica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ctr">
              <a:lnSpc>
                <a:spcPct val="80000"/>
              </a:lnSpc>
            </a:pPr>
            <a:r>
              <a:rPr lang="en-US" altLang="zh-CN" sz="2400" b="1" dirty="0">
                <a:solidFill>
                  <a:schemeClr val="bg1"/>
                </a:solidFill>
                <a:latin typeface="Helvetica"/>
                <a:ea typeface="微软雅黑" panose="020B0503020204020204" pitchFamily="34" charset="-122"/>
                <a:sym typeface="Arial" panose="020B0604020202020204" pitchFamily="34" charset="0"/>
              </a:rPr>
              <a:t>days</a:t>
            </a:r>
            <a:endParaRPr lang="en-US" altLang="zh-CN" sz="2000" b="1" dirty="0">
              <a:solidFill>
                <a:schemeClr val="bg1"/>
              </a:solidFill>
              <a:latin typeface="Helvetica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TextBox 122"/>
          <p:cNvSpPr>
            <a:spLocks noChangeArrowheads="1"/>
          </p:cNvSpPr>
          <p:nvPr/>
        </p:nvSpPr>
        <p:spPr bwMode="auto">
          <a:xfrm>
            <a:off x="4774230" y="1598454"/>
            <a:ext cx="898003" cy="683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2800" b="1" dirty="0">
                <a:solidFill>
                  <a:schemeClr val="bg1"/>
                </a:solidFill>
                <a:latin typeface="Helvetica"/>
                <a:ea typeface="微软雅黑" panose="020B0503020204020204" pitchFamily="34" charset="-122"/>
                <a:sym typeface="Arial" panose="020B0604020202020204" pitchFamily="34" charset="0"/>
              </a:rPr>
              <a:t>24</a:t>
            </a:r>
            <a:endParaRPr lang="zh-CN" altLang="en-US" sz="2800" b="1" dirty="0">
              <a:solidFill>
                <a:schemeClr val="bg1"/>
              </a:solidFill>
              <a:latin typeface="Helvetica"/>
              <a:ea typeface="微软雅黑" panose="020B0503020204020204" pitchFamily="34" charset="-122"/>
              <a:sym typeface="Arial" panose="020B0604020202020204" pitchFamily="34" charset="0"/>
            </a:endParaRPr>
          </a:p>
          <a:p>
            <a:pPr algn="ctr">
              <a:lnSpc>
                <a:spcPct val="80000"/>
              </a:lnSpc>
            </a:pPr>
            <a:r>
              <a:rPr lang="en-US" altLang="zh-CN" sz="2000" b="1" dirty="0">
                <a:solidFill>
                  <a:schemeClr val="bg1"/>
                </a:solidFill>
                <a:latin typeface="Helvetica"/>
                <a:ea typeface="微软雅黑" panose="020B0503020204020204" pitchFamily="34" charset="-122"/>
                <a:sym typeface="Arial" panose="020B0604020202020204" pitchFamily="34" charset="0"/>
              </a:rPr>
              <a:t>hours</a:t>
            </a:r>
            <a:endParaRPr lang="en-US" altLang="zh-CN" sz="1400" b="1" dirty="0">
              <a:solidFill>
                <a:schemeClr val="bg1"/>
              </a:solidFill>
              <a:latin typeface="Helvetica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矩形 47"/>
          <p:cNvSpPr>
            <a:spLocks noChangeArrowheads="1"/>
          </p:cNvSpPr>
          <p:nvPr/>
        </p:nvSpPr>
        <p:spPr bwMode="auto">
          <a:xfrm>
            <a:off x="1239146" y="5658459"/>
            <a:ext cx="9713709" cy="62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在此录入上述图表的综合描述说明，在此录入上述图表的综合描述说明。在此录入上述图表的描述说明，在此录入上述图表的综合描述说明，在此录入上述图表的综合描述说明，在此录入上述图表的综合描述说明。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2412418" y="4228118"/>
            <a:ext cx="1313162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/>
            <a:r>
              <a:rPr lang="zh-CN" altLang="en-US" sz="22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</a:t>
            </a:r>
            <a:endParaRPr lang="en-US" altLang="zh-CN" sz="22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9" name="矩形 47"/>
          <p:cNvSpPr>
            <a:spLocks noChangeArrowheads="1"/>
          </p:cNvSpPr>
          <p:nvPr/>
        </p:nvSpPr>
        <p:spPr bwMode="auto">
          <a:xfrm>
            <a:off x="1675629" y="4643712"/>
            <a:ext cx="2786740" cy="932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在此录入上述图表</a:t>
            </a:r>
            <a:r>
              <a: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的综合描述</a:t>
            </a: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说明</a:t>
            </a:r>
            <a:r>
              <a: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，在此</a:t>
            </a: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录入上述图表</a:t>
            </a:r>
            <a:r>
              <a: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的综合描述</a:t>
            </a: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说明。</a:t>
            </a:r>
          </a:p>
        </p:txBody>
      </p:sp>
      <p:sp>
        <p:nvSpPr>
          <p:cNvPr id="30" name="矩形 29"/>
          <p:cNvSpPr/>
          <p:nvPr/>
        </p:nvSpPr>
        <p:spPr>
          <a:xfrm>
            <a:off x="6350373" y="1046918"/>
            <a:ext cx="1313162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22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</a:t>
            </a:r>
            <a:endParaRPr lang="en-US" altLang="zh-CN" sz="22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1" name="矩形 47"/>
          <p:cNvSpPr>
            <a:spLocks noChangeArrowheads="1"/>
          </p:cNvSpPr>
          <p:nvPr/>
        </p:nvSpPr>
        <p:spPr bwMode="auto">
          <a:xfrm>
            <a:off x="6350372" y="1462512"/>
            <a:ext cx="3233205" cy="62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在此录入上述图表的描述说明</a:t>
            </a:r>
            <a:r>
              <a: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，在此</a:t>
            </a: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录入上述图表的描述说明。</a:t>
            </a:r>
          </a:p>
        </p:txBody>
      </p:sp>
      <p:sp>
        <p:nvSpPr>
          <p:cNvPr id="32" name="矩形 31"/>
          <p:cNvSpPr/>
          <p:nvPr/>
        </p:nvSpPr>
        <p:spPr>
          <a:xfrm>
            <a:off x="9039050" y="4228118"/>
            <a:ext cx="1313162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/>
            <a:r>
              <a:rPr lang="zh-CN" altLang="en-US" sz="22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</a:t>
            </a:r>
            <a:endParaRPr lang="en-US" altLang="zh-CN" sz="22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3" name="矩形 47"/>
          <p:cNvSpPr>
            <a:spLocks noChangeArrowheads="1"/>
          </p:cNvSpPr>
          <p:nvPr/>
        </p:nvSpPr>
        <p:spPr bwMode="auto">
          <a:xfrm>
            <a:off x="8540452" y="4643712"/>
            <a:ext cx="2310359" cy="932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在此</a:t>
            </a:r>
            <a:r>
              <a: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录入上述图表的描述</a:t>
            </a: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说明</a:t>
            </a:r>
            <a:r>
              <a: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，在此</a:t>
            </a: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录入上述图表</a:t>
            </a:r>
            <a:r>
              <a: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的描述</a:t>
            </a: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说明。</a:t>
            </a:r>
          </a:p>
        </p:txBody>
      </p:sp>
      <p:sp>
        <p:nvSpPr>
          <p:cNvPr id="34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理论基础与文献综述</a:t>
            </a:r>
            <a:endParaRPr lang="zh-CN" altLang="en-US" sz="2400" b="1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3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01</a:t>
            </a:r>
            <a:endParaRPr lang="zh-CN" altLang="en-US" sz="3000" dirty="0">
              <a:blipFill dpi="0"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</p:spTree>
    <p:extLst>
      <p:ext uri="{BB962C8B-B14F-4D97-AF65-F5344CB8AC3E}">
        <p14:creationId xmlns:p14="http://schemas.microsoft.com/office/powerpoint/2010/main" val="2189818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6598"/>
    </mc:Choice>
    <mc:Fallback xmlns="">
      <p:transition spd="slow" advTm="659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4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4" dur="4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4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9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400"/>
                            </p:stCondLst>
                            <p:childTnLst>
                              <p:par>
                                <p:cTn id="54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4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4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800"/>
                            </p:stCondLst>
                            <p:childTnLst>
                              <p:par>
                                <p:cTn id="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3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4800"/>
                            </p:stCondLst>
                            <p:childTnLst>
                              <p:par>
                                <p:cTn id="8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8" dur="4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1" dur="4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200"/>
                            </p:stCondLst>
                            <p:childTnLst>
                              <p:par>
                                <p:cTn id="93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4" name="文本框 25"/>
          <p:cNvSpPr txBox="1"/>
          <p:nvPr/>
        </p:nvSpPr>
        <p:spPr>
          <a:xfrm>
            <a:off x="1024368" y="569718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主要贡献与创新</a:t>
            </a:r>
            <a:endParaRPr lang="zh-CN" altLang="en-US" sz="2400" b="1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Impact" panose="020B0806030902050204" pitchFamily="34" charset="0"/>
              <a:ea typeface="微软雅黑" panose="020B0503020204020204" pitchFamily="34" charset="-122"/>
            </a:endParaRPr>
          </a:p>
        </p:txBody>
      </p:sp>
      <p:sp>
        <p:nvSpPr>
          <p:cNvPr id="35" name="文本框 26"/>
          <p:cNvSpPr txBox="1"/>
          <p:nvPr/>
        </p:nvSpPr>
        <p:spPr>
          <a:xfrm>
            <a:off x="460976" y="523551"/>
            <a:ext cx="63184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3000" dirty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Impact" panose="020B0806030902050204" pitchFamily="34" charset="0"/>
                <a:ea typeface="微软雅黑" panose="020B0503020204020204" pitchFamily="34" charset="-122"/>
              </a:rPr>
              <a:t>01</a:t>
            </a:r>
            <a:endParaRPr lang="zh-CN" altLang="en-US" sz="3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Arial"/>
              <a:ea typeface="微软雅黑"/>
            </a:endParaRPr>
          </a:p>
        </p:txBody>
      </p:sp>
      <p:cxnSp>
        <p:nvCxnSpPr>
          <p:cNvPr id="36" name="直接连接符 35"/>
          <p:cNvCxnSpPr>
            <a:stCxn id="45" idx="3"/>
            <a:endCxn id="49" idx="7"/>
          </p:cNvCxnSpPr>
          <p:nvPr/>
        </p:nvCxnSpPr>
        <p:spPr>
          <a:xfrm flipH="1">
            <a:off x="2744283" y="2946502"/>
            <a:ext cx="2299137" cy="906212"/>
          </a:xfrm>
          <a:prstGeom prst="line">
            <a:avLst/>
          </a:prstGeom>
          <a:noFill/>
          <a:ln w="6350" cap="flat" cmpd="sng" algn="ctr">
            <a:solidFill>
              <a:srgbClr val="0F6FC6"/>
            </a:solidFill>
            <a:prstDash val="solid"/>
            <a:miter lim="800000"/>
          </a:ln>
          <a:effectLst/>
        </p:spPr>
      </p:cxnSp>
      <p:cxnSp>
        <p:nvCxnSpPr>
          <p:cNvPr id="37" name="直接连接符 36"/>
          <p:cNvCxnSpPr>
            <a:stCxn id="49" idx="6"/>
            <a:endCxn id="53" idx="2"/>
          </p:cNvCxnSpPr>
          <p:nvPr/>
        </p:nvCxnSpPr>
        <p:spPr>
          <a:xfrm>
            <a:off x="2777703" y="3933396"/>
            <a:ext cx="4918535" cy="435245"/>
          </a:xfrm>
          <a:prstGeom prst="line">
            <a:avLst/>
          </a:prstGeom>
          <a:noFill/>
          <a:ln w="6350" cap="flat" cmpd="sng" algn="ctr">
            <a:solidFill>
              <a:srgbClr val="0F6FC6"/>
            </a:solidFill>
            <a:prstDash val="solid"/>
            <a:miter lim="800000"/>
          </a:ln>
          <a:effectLst/>
        </p:spPr>
      </p:cxnSp>
      <p:cxnSp>
        <p:nvCxnSpPr>
          <p:cNvPr id="38" name="直接连接符 37"/>
          <p:cNvCxnSpPr>
            <a:stCxn id="53" idx="4"/>
            <a:endCxn id="57" idx="6"/>
          </p:cNvCxnSpPr>
          <p:nvPr/>
        </p:nvCxnSpPr>
        <p:spPr>
          <a:xfrm flipH="1">
            <a:off x="5381078" y="4482742"/>
            <a:ext cx="2429262" cy="1653609"/>
          </a:xfrm>
          <a:prstGeom prst="line">
            <a:avLst/>
          </a:prstGeom>
          <a:noFill/>
          <a:ln w="6350" cap="flat" cmpd="sng" algn="ctr">
            <a:solidFill>
              <a:srgbClr val="0F6FC6"/>
            </a:solidFill>
            <a:prstDash val="solid"/>
            <a:miter lim="800000"/>
          </a:ln>
          <a:effectLst/>
        </p:spPr>
      </p:cxnSp>
      <p:sp>
        <p:nvSpPr>
          <p:cNvPr id="39" name="TextBox 80"/>
          <p:cNvSpPr txBox="1"/>
          <p:nvPr/>
        </p:nvSpPr>
        <p:spPr>
          <a:xfrm>
            <a:off x="5781177" y="1551703"/>
            <a:ext cx="3339072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40" name="TextBox 82"/>
          <p:cNvSpPr txBox="1"/>
          <p:nvPr/>
        </p:nvSpPr>
        <p:spPr>
          <a:xfrm>
            <a:off x="1092817" y="1472247"/>
            <a:ext cx="321430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41" name="TextBox 89"/>
          <p:cNvSpPr txBox="1"/>
          <p:nvPr/>
        </p:nvSpPr>
        <p:spPr>
          <a:xfrm>
            <a:off x="8509223" y="2983203"/>
            <a:ext cx="3282973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</a:t>
            </a:r>
            <a:r>
              <a:rPr lang="zh-CN" altLang="en-US" dirty="0" smtClean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内容</a:t>
            </a: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sp>
        <p:nvSpPr>
          <p:cNvPr id="42" name="TextBox 91"/>
          <p:cNvSpPr txBox="1"/>
          <p:nvPr/>
        </p:nvSpPr>
        <p:spPr>
          <a:xfrm>
            <a:off x="1330036" y="4590393"/>
            <a:ext cx="3215137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添加标题内容</a:t>
            </a:r>
            <a:endParaRPr lang="en-US" altLang="zh-CN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rgbClr val="FFFFFF"/>
                </a:solidFill>
                <a:latin typeface="微软雅黑" pitchFamily="34" charset="-122"/>
                <a:ea typeface="微软雅黑"/>
              </a:rPr>
              <a:t>您的内容打在这里，或者通过复制您的文本后，在此框中选择粘贴，并选择只保留文字；</a:t>
            </a:r>
            <a:endParaRPr lang="zh-CN" altLang="en-US" sz="1200" dirty="0">
              <a:solidFill>
                <a:srgbClr val="FFFFFF"/>
              </a:solidFill>
              <a:latin typeface="华文细黑" panose="02010600040101010101" pitchFamily="2" charset="-122"/>
              <a:ea typeface="微软雅黑"/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4659481" y="1588223"/>
            <a:ext cx="929242" cy="1391699"/>
            <a:chOff x="4655492" y="978821"/>
            <a:chExt cx="697113" cy="1044046"/>
          </a:xfrm>
        </p:grpSpPr>
        <p:sp>
          <p:nvSpPr>
            <p:cNvPr id="44" name="泪滴形 43"/>
            <p:cNvSpPr/>
            <p:nvPr/>
          </p:nvSpPr>
          <p:spPr>
            <a:xfrm rot="8100000">
              <a:off x="4655492" y="978821"/>
              <a:ext cx="697113" cy="697113"/>
            </a:xfrm>
            <a:prstGeom prst="teardrop">
              <a:avLst/>
            </a:pr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45" name="椭圆 44"/>
            <p:cNvSpPr/>
            <p:nvPr/>
          </p:nvSpPr>
          <p:spPr>
            <a:xfrm>
              <a:off x="4918450" y="1851670"/>
              <a:ext cx="171197" cy="171197"/>
            </a:xfrm>
            <a:prstGeom prst="ellipse">
              <a:avLst/>
            </a:prstGeom>
            <a:blipFill dpi="0" rotWithShape="1"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46" name="Picture 2" descr="E:\PPT\PPT_图标\095.png"/>
            <p:cNvPicPr>
              <a:picLocks noChangeAspect="1" noChangeArrowheads="1"/>
            </p:cNvPicPr>
            <p:nvPr/>
          </p:nvPicPr>
          <p:blipFill>
            <a:blip r:embed="rId7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8651" y="1131590"/>
              <a:ext cx="370793" cy="357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7" name="组合 46"/>
          <p:cNvGrpSpPr/>
          <p:nvPr/>
        </p:nvGrpSpPr>
        <p:grpSpPr>
          <a:xfrm>
            <a:off x="2128942" y="2511181"/>
            <a:ext cx="1069320" cy="1536316"/>
            <a:chOff x="2649909" y="1878442"/>
            <a:chExt cx="802199" cy="1152537"/>
          </a:xfrm>
        </p:grpSpPr>
        <p:sp>
          <p:nvSpPr>
            <p:cNvPr id="48" name="泪滴形 47"/>
            <p:cNvSpPr/>
            <p:nvPr/>
          </p:nvSpPr>
          <p:spPr>
            <a:xfrm rot="8100000">
              <a:off x="2649909" y="1878442"/>
              <a:ext cx="802199" cy="802199"/>
            </a:xfrm>
            <a:prstGeom prst="teardrop">
              <a:avLst/>
            </a:pr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49" name="椭圆 48"/>
            <p:cNvSpPr/>
            <p:nvPr/>
          </p:nvSpPr>
          <p:spPr>
            <a:xfrm>
              <a:off x="2965410" y="2859782"/>
              <a:ext cx="171197" cy="171197"/>
            </a:xfrm>
            <a:prstGeom prst="ellipse">
              <a:avLst/>
            </a:prstGeom>
            <a:blipFill dpi="0" rotWithShape="1"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50" name="Picture 3" descr="E:\PPT\PPT_图标\044.png"/>
            <p:cNvPicPr>
              <a:picLocks noChangeAspect="1" noChangeArrowheads="1"/>
            </p:cNvPicPr>
            <p:nvPr/>
          </p:nvPicPr>
          <p:blipFill>
            <a:blip r:embed="rId10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0007" y="2066159"/>
              <a:ext cx="489942" cy="3464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1" name="组合 50"/>
          <p:cNvGrpSpPr/>
          <p:nvPr/>
        </p:nvGrpSpPr>
        <p:grpSpPr>
          <a:xfrm>
            <a:off x="7221381" y="2782436"/>
            <a:ext cx="1177915" cy="1700306"/>
            <a:chOff x="6470234" y="2403489"/>
            <a:chExt cx="883666" cy="1275562"/>
          </a:xfrm>
        </p:grpSpPr>
        <p:sp>
          <p:nvSpPr>
            <p:cNvPr id="52" name="泪滴形 51"/>
            <p:cNvSpPr/>
            <p:nvPr/>
          </p:nvSpPr>
          <p:spPr>
            <a:xfrm rot="8100000">
              <a:off x="6470234" y="2403489"/>
              <a:ext cx="883666" cy="883666"/>
            </a:xfrm>
            <a:prstGeom prst="teardrop">
              <a:avLst/>
            </a:prstGeom>
            <a:blipFill dpi="0" rotWithShape="1"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53" name="椭圆 52"/>
            <p:cNvSpPr/>
            <p:nvPr/>
          </p:nvSpPr>
          <p:spPr>
            <a:xfrm>
              <a:off x="6826469" y="3507854"/>
              <a:ext cx="171197" cy="171197"/>
            </a:xfrm>
            <a:prstGeom prst="ellipse">
              <a:avLst/>
            </a:prstGeom>
            <a:blipFill dpi="0" rotWithShape="1"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54" name="Picture 4" descr="E:\PPT\PPT_图标\220.png"/>
            <p:cNvPicPr>
              <a:picLocks noChangeAspect="1" noChangeArrowheads="1"/>
            </p:cNvPicPr>
            <p:nvPr/>
          </p:nvPicPr>
          <p:blipFill>
            <a:blip r:embed="rId13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85111" y="2613742"/>
              <a:ext cx="494002" cy="49207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5" name="组合 54"/>
          <p:cNvGrpSpPr/>
          <p:nvPr/>
        </p:nvGrpSpPr>
        <p:grpSpPr>
          <a:xfrm>
            <a:off x="4588256" y="4346745"/>
            <a:ext cx="1357442" cy="1903707"/>
            <a:chOff x="4494875" y="3519862"/>
            <a:chExt cx="1018347" cy="1428152"/>
          </a:xfrm>
        </p:grpSpPr>
        <p:sp>
          <p:nvSpPr>
            <p:cNvPr id="56" name="泪滴形 55"/>
            <p:cNvSpPr/>
            <p:nvPr/>
          </p:nvSpPr>
          <p:spPr>
            <a:xfrm rot="8100000">
              <a:off x="4494875" y="3519862"/>
              <a:ext cx="1018347" cy="1018347"/>
            </a:xfrm>
            <a:prstGeom prst="teardrop">
              <a:avLst/>
            </a:prstGeom>
            <a:blipFill dpi="0" rotWithShape="1"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sp>
          <p:nvSpPr>
            <p:cNvPr id="57" name="椭圆 56"/>
            <p:cNvSpPr/>
            <p:nvPr/>
          </p:nvSpPr>
          <p:spPr>
            <a:xfrm>
              <a:off x="4918450" y="4776817"/>
              <a:ext cx="171197" cy="171197"/>
            </a:xfrm>
            <a:prstGeom prst="ellipse">
              <a:avLst/>
            </a:prstGeom>
            <a:blipFill dpi="0" rotWithShape="1"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pic>
          <p:nvPicPr>
            <p:cNvPr id="58" name="Picture 5" descr="E:\PPT\PPT_图标\448.png"/>
            <p:cNvPicPr>
              <a:picLocks noChangeAspect="1" noChangeArrowheads="1"/>
            </p:cNvPicPr>
            <p:nvPr/>
          </p:nvPicPr>
          <p:blipFill>
            <a:blip r:embed="rId16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5433" y="3761641"/>
              <a:ext cx="677229" cy="6218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730238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260"/>
    </mc:Choice>
    <mc:Fallback xmlns="">
      <p:transition spd="slow" advTm="926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000"/>
                            </p:stCondLst>
                            <p:childTnLst>
                              <p:par>
                                <p:cTn id="5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9" grpId="0"/>
      <p:bldP spid="40" grpId="0"/>
      <p:bldP spid="41" grpId="0"/>
      <p:bldP spid="4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文框 3"/>
          <p:cNvSpPr/>
          <p:nvPr/>
        </p:nvSpPr>
        <p:spPr>
          <a:xfrm>
            <a:off x="0" y="0"/>
            <a:ext cx="12192000" cy="6858000"/>
          </a:xfrm>
          <a:prstGeom prst="frame">
            <a:avLst>
              <a:gd name="adj1" fmla="val 3986"/>
            </a:avLst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  <a:effectLst>
            <a:innerShdw blurRad="127000">
              <a:schemeClr val="bg2">
                <a:lumMod val="75000"/>
              </a:schemeClr>
            </a:innerShdw>
          </a:effectLst>
          <a:scene3d>
            <a:camera prst="orthographicFront"/>
            <a:lightRig rig="threePt" dir="t"/>
          </a:scene3d>
          <a:sp3d prstMaterial="dkEdge"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流程图: 离页连接符 2"/>
          <p:cNvSpPr/>
          <p:nvPr/>
        </p:nvSpPr>
        <p:spPr>
          <a:xfrm>
            <a:off x="2173059" y="1931648"/>
            <a:ext cx="1692234" cy="1773054"/>
          </a:xfrm>
          <a:prstGeom prst="flowChartOffpageConnector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9600" b="1" kern="0" dirty="0">
                <a:solidFill>
                  <a:prstClr val="white"/>
                </a:solidFill>
                <a:latin typeface="Arial"/>
                <a:ea typeface="微软雅黑"/>
              </a:rPr>
              <a:t>2</a:t>
            </a:r>
            <a:endParaRPr kumimoji="0" lang="zh-CN" altLang="en-US" sz="96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4068493" y="2781587"/>
            <a:ext cx="5753100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6" name="文本框 32"/>
          <p:cNvSpPr txBox="1"/>
          <p:nvPr/>
        </p:nvSpPr>
        <p:spPr>
          <a:xfrm>
            <a:off x="4565519" y="1945742"/>
            <a:ext cx="44935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</a:rPr>
              <a:t>研究思路与方法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4658912" y="3213303"/>
            <a:ext cx="204811" cy="1738490"/>
            <a:chOff x="6962660" y="2067973"/>
            <a:chExt cx="200967" cy="1705866"/>
          </a:xfrm>
          <a:solidFill>
            <a:srgbClr val="F2F2F2"/>
          </a:solidFill>
        </p:grpSpPr>
        <p:cxnSp>
          <p:nvCxnSpPr>
            <p:cNvPr id="8" name="直接连接符 7"/>
            <p:cNvCxnSpPr>
              <a:endCxn id="12" idx="4"/>
            </p:cNvCxnSpPr>
            <p:nvPr/>
          </p:nvCxnSpPr>
          <p:spPr>
            <a:xfrm>
              <a:off x="7063143" y="2219103"/>
              <a:ext cx="1" cy="1554736"/>
            </a:xfrm>
            <a:prstGeom prst="line">
              <a:avLst/>
            </a:prstGeom>
            <a:grpFill/>
            <a:ln w="15875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</p:cxnSp>
        <p:sp>
          <p:nvSpPr>
            <p:cNvPr id="9" name="椭圆 8"/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  <p:sp>
          <p:nvSpPr>
            <p:cNvPr id="12" name="椭圆 11"/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5875" cap="flat" cmpd="sng" algn="ctr">
              <a:solidFill>
                <a:srgbClr val="0F6FC6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endParaRPr>
            </a:p>
          </p:txBody>
        </p:sp>
      </p:grpSp>
      <p:sp>
        <p:nvSpPr>
          <p:cNvPr id="14" name="矩形 122"/>
          <p:cNvSpPr>
            <a:spLocks noChangeArrowheads="1"/>
          </p:cNvSpPr>
          <p:nvPr/>
        </p:nvSpPr>
        <p:spPr bwMode="auto">
          <a:xfrm>
            <a:off x="5033658" y="3116636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研究思路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5" name="矩形 122"/>
          <p:cNvSpPr>
            <a:spLocks noChangeArrowheads="1"/>
          </p:cNvSpPr>
          <p:nvPr/>
        </p:nvSpPr>
        <p:spPr bwMode="auto">
          <a:xfrm>
            <a:off x="5033657" y="359130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研究方法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6" name="矩形 122"/>
          <p:cNvSpPr>
            <a:spLocks noChangeArrowheads="1"/>
          </p:cNvSpPr>
          <p:nvPr/>
        </p:nvSpPr>
        <p:spPr bwMode="auto">
          <a:xfrm>
            <a:off x="5033657" y="4115059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实验结果综述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sp>
        <p:nvSpPr>
          <p:cNvPr id="17" name="矩形 122"/>
          <p:cNvSpPr>
            <a:spLocks noChangeArrowheads="1"/>
          </p:cNvSpPr>
          <p:nvPr/>
        </p:nvSpPr>
        <p:spPr bwMode="auto">
          <a:xfrm>
            <a:off x="5033657" y="462996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 smtClean="0"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latin typeface="微软雅黑"/>
                <a:ea typeface="微软雅黑"/>
                <a:sym typeface="微软雅黑" pitchFamily="34" charset="-122"/>
              </a:rPr>
              <a:t>研究方案可行性说明</a:t>
            </a:r>
            <a:endParaRPr lang="zh-CN" altLang="en-US" sz="2000" dirty="0"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atin typeface="微软雅黑"/>
              <a:ea typeface="微软雅黑"/>
              <a:sym typeface="微软雅黑" pitchFamily="34" charset="-122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</p:grpSpPr>
        <p:sp>
          <p:nvSpPr>
            <p:cNvPr id="20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</p:grpSpPr>
          <p:sp>
            <p:nvSpPr>
              <p:cNvPr id="94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chemeClr val="bg1">
                  <a:alpha val="2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7" name="组合 26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solidFill>
              <a:schemeClr val="bg1">
                <a:alpha val="20000"/>
              </a:schemeClr>
            </a:solidFill>
          </p:grpSpPr>
          <p:sp>
            <p:nvSpPr>
              <p:cNvPr id="92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solidFill>
              <a:schemeClr val="bg1">
                <a:alpha val="20000"/>
              </a:schemeClr>
            </a:solidFill>
          </p:grpSpPr>
          <p:sp>
            <p:nvSpPr>
              <p:cNvPr id="90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5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2" name="组合 51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solidFill>
              <a:schemeClr val="bg1">
                <a:alpha val="20000"/>
              </a:schemeClr>
            </a:solidFill>
          </p:grpSpPr>
          <p:sp>
            <p:nvSpPr>
              <p:cNvPr id="85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3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8" name="组合 67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solidFill>
              <a:schemeClr val="bg1">
                <a:alpha val="20000"/>
              </a:schemeClr>
            </a:solidFill>
          </p:grpSpPr>
          <p:sp>
            <p:nvSpPr>
              <p:cNvPr id="78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9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89818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691"/>
    </mc:Choice>
    <mc:Fallback xmlns="">
      <p:transition spd="slow" advTm="469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  <p:bldP spid="14" grpId="0"/>
      <p:bldP spid="15" grpId="0"/>
      <p:bldP spid="16" grpId="0"/>
      <p:bldP spid="1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黑板粉笔字"/>
  <p:tag name="ISPRING_ULTRA_SCORM_COURSE_ID" val="1BAAF8F1-2C71-47DF-AABA-1C1A9E5FCC4E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SUV0cjtE77+wIAALAIAAAUAAAAdW5pdmVyc2FsL3BsYXllci54bWytVd9P2zAQfi7S/ofI79gtHQOqBMSQ0B7GhNSx7a0yiZt4TeLMdgjlr9/Zzu+lbEh7aJWc7/vufPfdxb96zlLviUnFRR6gBZ4jj+WhiHgeB+jh6+3xObq6fHfkFyndM+nxKEBlzg2ApsiLmAolLzSA76lOAtQzYGBGXiG5kFzvgfsUuNtIJ0v07mgGLrkKUKJ1sSKkqirMFSDyWIm0NCQKhyIjhWSK5ZpJ4tJAXoNd6b+j4ZeJnOh9wVQPWei3B65JWo5nxQck1RILGZOT+XxBftx9XocJy+gxz5WmeciQB5Wc2VI+0nB3J6IyZcrYZr5Lcs20NklY28zXK744zz0lwwA5h03GlKIxUzjNY0QclkyA/W1KVVLzqAGt4VU7XvNav4153zRutnOkcy7Kx5SrBI76kM46CfTJMKqf2etaBT00Cro1TMiT7FfJJYvs67dWjPMFcgFbxdk8sapCOICnWxpqIfc3AAMV1R3EbdOwaxq2oJYDt9HXHQVqbrtlVJeSNaWa+U88YuILlZIaWVxqWTKfjIw1lgzBPnFXrpvUNcRPdJae/kNvjN+oNT/Va52xgP/RmE9A1NaE5xF7vuXgo1kGNdUMim1sWBcpNjG7nFT5mPV0PTC5HOumwEU8TWXMYAwjqinp7OQQlEmqwCUs5QjbOzgITnicpPDTkwzj04M0GZW7SYbewUFwKsLdBLQ1t2Uk4zqOxNQqyCcT68QPS6VFxl+sPAd7Rq+sDl8buebouuDtwdn8j1EcxGgGc4smVpd56u2r5vDezKlWnc+mcJaBWmEemC4L59XMQlmMfCK2pWWqb/o5NfuwBx3lPDUd01zfQe+iWvMX5lU8Ml+6xdLUJGFGMwH6cL7sMUA/YbsMwlvToYhbkTd1wJjYN/dvK9ps+bp1ruuHOuxDDZ84qxzGzdRHUEcsRZlHox7iovuIqBR22rVk1EvZFm60OAGRiiJA7+GhvvPF6UV35bPFRYO1ed27wC6XN6z0OuFOQaTWdXsRv94N8PgbUEsDBBQAAgAIANmtZ0joZE7o6C8AAOlbAAAXAAAAdW5pdmVyc2FsL3VuaXZlcnNhbC5wbmftfAtUU1faqB3723YGS52ZjkQeaUtba2nBEJRXSOrQQq0PVES0AqmNGK1ChIAQyMPWKdgaiPgKyCOlqBTQpGglBPKwtSZAQoJajJqQqCE5PAwxOYZw8rwJ2pE6dt373/vPvfdfS9dyheyzv29/70fO3vurNauT5/5xwR9nzZo1d/mH76+bNes/4mbNmp33/BzvyM+1czZ6P54hrkv++yy2PGjU++VZ/LJVy2bNamf8ybnlP7zfX9j94SbirFkvXvT9f0ZC+G7rrFmbqcvfX7a+OMs4RGCcwZO0lKzUrPey3nu94Yd1X7eiW5ynW+uS331t2aoVX72yLnDhvLQFzfNeefXqmx+0fPX+P+4c+yjq89b9P2x4/6Od+1r3fvPXlamBz4cXTDii716NpUDV49WbShWj59kQ+SRjUmaP3rnNFHvZ3b7NEZyeinGbGZwsmsvaBnffK1dS7+2Dz/L9q/uyffO2i7JjsTbxQE1YW/zs6cGmXcebxhvBZIx9LSnRN7KXeCwHLBlx0jwmz9HoacjOZ2/EaG8nX3vG93jFsQowmAYxaZuyXvA93P3C2TxhU9cffH/fOhQQp1jj/gtEu59MW58lMUOu53zw8YkALLIgYRfV40MxMfGVXz3cPlCuGb7Kcv/QaECcDuhyTzE8U+8KrWcIR7kJX3STqdipn+azCZ6jHPJJvlt4ZsqlsI0uRJu/snRlUK8W1qMmDru79DwZIL37CxA7jNCwtXgfBb0lryUCKa5fUjJdP0U4fwrUXVS41IrMBOsvqcpW1TnCpQGrwn0D0x1yAjmiVzJoTp2SKZi6c0Bv1L4Id40ks64/f1RhXMqwnudQjPaOZHgcmBCoMkebAEuqqIioXehSA40gnmrAs1mqYk9eudxRLPQufEGl+2puvar9lX29CvddRRZjO6i/v8E78mpEKF58CTrLvZoj6VV1GnH6pTBK2/iGTUsKDA5i/F8NLsSbcqb2GsW/HDd8mh3/ZeNfvOgqdZoyec/ByKSv/BowrqsYCkXVUx2Zyxy3uDtzQ7BoSxWDn0caPtqk6+JjaGrz2xx+/bLhfXDnLWuOJY94IyBPnK0TNqO5DsueufUkDBMwmj9SaO1ntF3Cdy4WhktViWy4rb9Q1wEt4dCDlPqdS7UE/mdRtt7v47JWxWGjtXiUQiC5gVZmoGvhCwket8njDmQcZnhEHpuHKgWYKgNal4e79BL/sxGZ7dqegSBtNKiHGhbQ3CAlUiixBBG7ySyGRMrR8QBbGBcuSuEZi+sCtCsGdcOWj3Kj0e53OK9xQuJzS8tkjCpgnSvWZ0JypcA5UrI1qqcHIT5J/xJcvJTxDS/X7y+6ZDwSPSwklarDlf2z9Z2ZmkpzO7hnTlWeCrUavUcDV7wKJ/gdb0Zx81SO770kiT6o4fQfNBPIbNx96YdHxy08/D3pK9Xj4E42XKk3Oo+Pu8dpLo7SBBjVNOqXW9mBDCQ6KVxaSELzctV7UFSNsF9HB+JykbXwMAJA7Af7XcgsAw7oUm8L6c3PzI1HmzKYjGi2yL+tTE6mQ6VRIoOiNFxhS/EKF6IG2KTKGFuwdym/Jh1UKelXLrIFMhI0cAZSCAdL1yTIV7U2IhkJNAKAEOMAHdDejXydgZDvu14p8JkTVPptIl78Of35qvS1Fbd30kNhfy3LU2WwPn+16acAeBn9L7wh8iaNYv9xrgRXOZ7vQGwfNouNr9lU6A0TpWPE7hQvVWf8vtIdrYaBhsuIxE/Yit1RW4MWhH4ywWrc4Wzw56GZCptUV+m5lRKC8zIsL8YQgEkuqQ7ibTBIjmsrFWQDkkBn8sioZn4Cow0x5xp0dmGOfqDGpDL/sc95HOPgkeMtFcsi87UZSzVy24BXKQqcwYF3nztoupSBDgkVx671smnhdyTiwwNDgYNrlzAoKuRW+kmea1Kx2Bc7YBP6ZCVyu4yjWZCYNOerMxmsZTvoobi3eq8v9mcmauA2FVUNTfL6yVqj42KLIscRk3KltZEY4ujoCB0O+AvxxjuhW9iK944jIhnxc3oyGlTDaVUqR/YvN6n0HhfAlRBlxglLzGYQl4OxqTGWPeFwxhJRwvBZKFZTfjQRP+cns+A4FrTK9DoFzX0a/9cgbSgU0qfi5ZJNdAmdz5LUYF8I5pmmMHO38VZZY6J7KR1aCW+Xw7qAG2gYt1DZChXUqROSwkkTvHcUhfENPhsGjBp3hdxvju7oelhKfi3pFZlKh9Yp824Un0zfujHI9hXK0LnLkQesxcXv33r6hvBsmBIvi9HzKlSacmJQnCQsDlAN7zz0OZLzcxDjqNTiqJcoVDCMJCBuGM2bCE8EMuH4ndTTRoB6daBGonXX1pE+ACandRPr1cMysYDPkkpeihHZERar3CgxilUXi9U9tr6puHQtDSIeGm+T8HonHXGW6yqtpw7Du9uB/7BBUswmZfFWNXjIGF8c5Q+pBmouv8JkpH+Q/X7Nc+WkqZ5vFjNe0Q1+okOI91c98xo3GB7GQCQx8oZWJeJDQpXAHp0LcbfOohY7bLeDyuV+GTzFlD1bLQuLRjqzX5IV6rQ3g7j9OfkOdTi3txBaYtJuGwni+CXo8zoMiiJqfO6CuNAmwxSyDqhqL1JPCk+HxIFAAk0u2evlZqBm3GCq4Nc7DOMNKr0xL3MXvAi1WngKtGGp/Q6oJJ1BPPzZiBo9WYxRIBgsSYioWaerBGIaCGibmSzG0UFf5un0S9k6IptanFS2SbyPHkyKVzLgf6ogoWSFsJfFheD3h6oWzf65M9fvbzqqrkuNgRMyWBIWIRD2oVg3PKmLZdnVE9KvG8OwtYgFGywkAnZZrJvS5/cl7h/eAOqlic7J2RoQxMTHBMG59gDQdCNgsWRvCVNy4zhGawQaHAygVgpI+hywaInEiJYf/v6OjeZu6Ldt1MBDseFw7WxSqRNS2G5ONchBaSGuJ8gg6R+otknW8G0uLqWudr1WmXcVJ9HAIjFa1GTnqlwMxleg7HY39Az0Hj7/6cgd8pMTrnyAVOaX6V+rpfkyeDeyoOHVROVFg81XGNya8Kv35e4Ll5AF00l8vmJgOrFnoBIXTid48+9N4Bc5R1nu0Zenn77xnwb/T064kB8huH9lMIzDz7fe3MnJXL5O/kXdC7GBrUjd0gcT1mHtV5hs6tRFOPp49OujnL4bB5HfxsXHla32Pv2kRTR1QFQctePDK5ulsLX1wcHT2L8/8nphGj5ZMr3kO28szxy8cRkxTceK5evSC/cUPER96Je0pyD/f4CMRpZYB9M5DTQ31GbjAwlKjZVdlCkA602oMNJqHaTnGWLHAx4BnwQj9t2+moLJrDwAvKO4cZ1Ebz3XhBt51vvs2BXIJkMqjiTeeaOHqNSnP1pdLiI6EVZVHxFzcn5W8e3Lm+PKZ0Klz93PHGZnD6P01C7RzAfc4Bcj+jMXhAKZpmbHmX8a36J6Grg9Rkq74bw0H0suaONymFgqZOetVyByVah8jReNZyaaaAbtHLGtpDKvtiMUyDE1L5nJDiF+1ovABmtQU9uCWAIRc6Zt5jKDzwf4nuE4tUnyAWj9TI4+e5Y+jTO1NBQ/Qm6VV1ZO15obPwKwS/4g5qUlSL4b+z2gduPS3wOq7jb2wOJYvxFPxd683DQFIqkIFpsIpD7ScJyndd5i+Zmx2KSu8d8DWv17MOgX61NmmIGzLelCDLcVmIopQM8UD2fBMzp1a4NO92ROGP8p5AEKFLiSREp+MhNx2Xd/eeIiiK7x6y1gy5MUMxGOa5Y3j90dCYjzBue9JwvcaaGf1G0eJNJzuMHxhU9iBbd+aNvvLJSXOvR7C3EE7alPJlu56vdIUK2vqP+tVrjBs8oBFs19+V2N2+sIX1pixTmqyscmec2VORLe/zjW/qbbb3TtxD1OejOLan9Xd/tkj9e56I9hsqmJiqOhT3DHdCzFOtbS3PB2+c/EY0AdwJZyHjGdmQTz03rcNua+O7F9xCX5ITPIeL1lhn8sH5thwYe6Hq186AT7vxtIAk8I9ROyfN0rwfzSdEzEKJ0fL2GncAX1MxVxf7hkggewNZC8SHgpNSWh0GqRRmC6BklHAefrfe9B7CLB+BjkVXJBb61UQlKUaoiuPcI3oytqeCjlOH8GYSlsRIE8e5bsAnPevaDSQ013kAoU0XrfG1xLTP3Zdym3v5zP1mpKP2huBFFtM8E+G1nJcqgBdoSiLQ7UGWHO/E25mKwb1VjQfVBVEflHbzPZZfwwBstMXy9XMiQLlICu0kJtUHauulkaAsVAQeJCVX5mCEGY0oeTJ5om8wBJELZtLZpJXq2zI45VGhTvipWpKR0zme4b8PbfMCCflNTZ0xYYyrkv+z56zk94FmXSjhBbcd/L2l732QwWG50VHMeWPl9tI2ZOsLhE1dqQaEsxbxUbjgOKhdCSfVtsKEs7SKXWY8QZDTsn4pnpJQZEMhSAOygjwmwwOFLJsOSJraS6jGgqCq3YiZJkYNAeckjJ2Rm+vDBd3IEIkkcKK+Cj8gtMlYyzXbY7hg2vMIfrJ3G7VvJQjMNSy3Vwf7Wk3yg5GNOgeIvbLwnU29faUPkUsVgQOWZAN5mDAG+tTAXvHY/8tBKIEm4ArSSneiGj25WxrmF8MjKBOiOG9R6tevdiRlnHpnB4oj7AZBBT8rtf3YcLXwEt0WVlDVU3EhwbYU6Dw9ABLdHbEW+f8jZt0f0K/VIFDjWxqmILkd8aqShyF+9ANSP6cgOZepzeCEHDxGAbpyHFah3UzXDQhgxctaptwR0LNWtRrH9JVdXuqDkX1Us51TIdXXJTE5Gf2WfVGY+MG27nUcOHwM7+gRoDPE1BMShCK4CoBk9H3ib0teIPRjckrUsEZpj/lcNhTZujz6YlZoj5xoBquLLSr0SFiJiNzRqKzZoX69lY3MegMdLXG+yqF+tLFaFDe0ZkkhDOmIyjEhP72jBcBY28epEi242YOuIYjh1W0ltU8JOciSYJZ6YnrQ6OI4ogiQAcR80xdJn/2HsEvhC+DyeW8Fmqk34UnquYhpK/ZfOuAUuS7C2+Cn7IDY67OlVlg0gMg0S2BgZNVTn09iM2kGxAIGebit0kegYmJCx01Hn+8uHfOG1kpDz00zTxxbGlMCDy3gfibujoUV5K1skYNqucT/8c5hEX8oYC3k5FX3NSQ4pC4MjXDEt1abVe3my1Wm0YgykZEt6M6lfscDi52IvqXDqrajyftRa9ugHPlgJZc9tKnP+tw9pTkP/LIGPnlVmlUdmP9UW/rIgQFFib4K6RyydeXU5Lk5fVzftnbJFSIClWaHfbRJ7tNw+eaBtHvopPLNymLpvGOKuzeHqZWbfuwOKmfzQ+gJ8maFZ4w3/RhOLNZH0YlmefKBKVTneDV2tLXValdurm8Ph9jFvieUtUWWSGFDT3WBHNVsRB32/0z3T1cZx9g91a18TFPiB6mCgHsiirYl58wG9GWfyQAO689Vy6t81cBy0xkr19ZPhzP5bfEZgoJqvyG/vN3X4PO0kOxbiTsS2+/soiHD7rx00VNP+1WUObKBWd5IcT/ApL+Bac0deP9nFM1whuA+HYPm3iZEsKpdX5cd6NhxVZSaRe4mnjmO5+OT/rrXJheThGnEURdO56lOCd+ggmVnd7xPNjo8TsBBVMLDKc+c+s6ixtHlTGWLAwzhw09TXMFSxlqDPjn8BZpcbzlp1B/i7RWWog1nlnvpQTzOz9NR2pVmGEbqFNwAmyTYVRya6ND2lqnuwnUMExb5vCP8b1Csg6OC71tir6ZKbzhFEPFaKS3uDC4XgHwiA2JqtsydFD7LM286R9kityHeOYWzzzvsW6BrECd9UE1nkJyx/Um3/0p96zd/UYc7vYh8bB6sHCi04El8G0AYyidCh6JRcb/ytPY2x9WpGpRNn9oFjpPadAO0b+hoG9RLxRqgEbfqWBSj+jdvOAhm5qvEjzS6drO5/1ed7EKVXaJFqTxRG57ZuFYtgzbVs4yDm3I8i3/6TXgzqDMT2LpLdbeGQnYrX7Ntx9u2nFeD4lBM8xI5CfUV3jWFrBKNYaLwLjCajm1GFt5BDV1bnyoUK7j1QhQz8pk/t9fjEALfm+WNWI5MIZ5l9SUzKxvg6Sn7cpK60GSyRRBS0Z8CYztSE96+W4rtE9Ol2/JSPFeJKZVXJVOeU1JULsWKEh/Wd5k8GbqcKik1muu3jOc9KAxOGAj4iOvKFiujMuXGqtijxeKcV74z5ufTATwJ0w0TwOhrVP7tx8ClRWSrMfOHhXDixY8g3EU1AmLp/ELDIBFvrR0Y5EQF1cCOz5RDZSLQXHV+ntARU2HPXk6Cpu6ZV+jLAhr3PB/VxcSBzy49wIeCIQEIXMr1S9P0fix9gRj95WtxIqFJL96qEAUH+O5FcfoQBqHTm0re5wC6Gm0mtC/Q9MqFAlbouVVPNy+K8hE5U8v3pdbAWNAJ5S6XG5CatBBoc2kgh/+zmBKmCfodg6PNV+jzRSh+3fJDiUz79iOcxyDteGm8rk9GZS6dI5MudbzoA1kjAM0aXjHyIeS7fLaUm8X6WvWjpH8tmJleAa2GAOoQs1JBmIzdoRh9as4rahciGzNYJqPqA/WLQZNyC7ULMF4c2wiXh6q6Rzx8DdMnkrWZ3XTW+wmQkFSQ2JVvxR6ae/Co8ZU3DKG8JcSgLj8rmuoWL5Ocm7Xq+IwXSEgN/UpG895Sy2f91INL1cr1IBaU3gSI20g9vdRv95kJUeXv7QZDsqGnc74FPLSTSno54Un7hFgy5vJDpV3+ok1wldQ4cnJBi3edAbeThHQjU5/fu2aeC4O1NrJzMa0osrWz/PQ4mTMfbL0ZmaufVgWzQ3v1ZNcFTDtlydFP2Z9vVvlwqvaF/syb7P47OkwDNE+n7c9hW6PYPbSdhE/ALG5aGJ5dzgP5g+iy+onJcfFQ73vIgvG/Bj6dwQwhJFHaZkhDCQBQZwQT8jPqvwOCYdNKZUVRU7ZghkBUwkDov2dmej43mRIoMrA804juuk8xNEWNf24uiCDfmsKA08R5uiI23gttEl1LoQ29EKry+I29682onC6ZyfKdQEt+A795Asd4TfkucQMGyds033vIFY6ERKsxc/qEyHzju321EfV67d7dDd3RG/btuu00ny+3fPKbIwclT1Sef8TiLpDdtynevypOsIo/Sq8W1dO7yZf+jsgnu5O52ldaCoomYt0e+AioYkhixLTeoZ0w7S6SwS3fj8cRVDwqGrABI9/VBlJBXdUoVEO2/7M2nbeA+j96IhQkr+VOl2jU1oO/rb4TsYGXhQ/7JgkLVZznoYZW3aScyzPxv1Wr8zbnW++2GU7PK4B0X2dP3+ZJPPpyHgGIh/WLC6mJ79KUvu5MWz7L8092G666IflsjX7n/uT/4myDzitVjp1oezj6MdNxTHQkO44KUIarsTlEKRD2S0YxWHb/ko9lZevALjIUMAE3zo81e63BDGA/iWToTb1/zmifDelxFHvMh0EmXEgV8Lgg7B5M2dSo/6J29GX98QyN3ya3FQa7/tTyu2noygtKAeVQY3xyPcdyL6/i11R4tg+sW0iWrrTvey1zfocbI8f4mpJhOAUpR2vPRRv3Re6bFjPeNjpVqHZtCfNnUxmflh3DpII7cVC5W2R+t+xuHfWXHFPC5Utv1z+ZvSgUUJ9AeauqT63/xST/O95CZZ7xyIyHJNv/1Eu0ZTsL7Ch1pwAD2t093myRJvu6IUua3R/Hq9Dv/XQ5VXPD7tjIXCoZ5Bb/rabPcxgunSU6clcOuO0RqTiJ9zCePWYYQhmyN/3rq7l0PS31CtndOIYjrfDm4kM/SOt2lskVeV/B0/K1ggvxWppBiQLFLBaP90NbT3AFep86uHRSF/kGXTe+9Z9vDPgm1Y15h14O3gk2ZXwdWDsf6NQ7a6aRF1FpcmyAdqaAsXc0bUx6QALX7x7JVzaq+7a78gpd3sDDe0v6nUT+rcui56PGyTLy+D7SKXkcBkLMz8WJFgU1uLMaJDxM1uutaQVv9PLjo5I7ILh7CEBZ9G/mPbadhFXC7r1fwj6U0fsAO5wfo8pGbrSO/emtvIptUahV5ntnwkP6IabhdLpI5XMz+DQEot5iKXVz+TQgOtiRhfvG2vrBAU1dSoGPAiRRuCi7E3VOXz/4jEeeOmTYEDdPQtSD1C3PYRcag4viK9aznz+DSST84qdS/W73C+RUrq5X+bz/+USC3UH0RsC9kamSRX4r+HJeInMJ7tJRp5dhoskaiFBr8l8WtzIzL/DoG1GGUppgvt9v+SNMx54H/zCZzUcjl9Pxi2JFkn6UsVM82hhnPQy7Ww/PxN4uPmpnuLLsr33Oo1EhYQ8z30ViJsfbc5OQ6wCBBCRqvFhRAPPIbLLwz2Jje7ANYkm5TIkH1bO3vf+3juYV4u/yYSt30CwxzPr10bspBZIRmqXEaqBCXM8HbE1krMeJNfLRTSV1il6lcSkDNp+xr2Gqgbhr2B479G5H+K9LgNAdhPQ5YRVWoa/4/vigxCXE9dsmJtVn2s+DIiv1KiqvxGZzbcXqg4XyKDqDxK7lVB3OqP09wrDaU7/I6XTopX/2rUcYUjsupIsZy09YbwC2LIdsMyhN5rH36VMIyk7X2iCtICK3H/CLL14hhrFxIYny/Rk+jzCo5I1FnHJLUsYgguvuwjYI27zqAwHMRIoZAa0XO6U+1Xpz07gy/wNttv1CeTrGbUHjnnSMOvTEUkNhdAFe3gqSrkr2bObEwtCfgv+6KcfnfkK+cvlx6q3CiUgALhjLcPpQK3fTxda7/GZWON/xGU+vjz/xavTdYrfQVNG81B8BgHRVPzPXfGWM7DtHyrN93N79wNZcltBUIumKB5BPJLltY9yeVoXBNF2ATX/asXlun/JRhL0JPt+QHPVL7x23FmOvGniwdNVsGj2H+zbcH7e3E3Z8b8VsSzMad+OyXxDsd1XiT+MU1kClJlPeLLmFbxatWrd+O10IvPWXtTqGedFOD65Mxw/5nfC4lAOywO/jjGnwZIu8rk5Ts4j1LPZKv44OKCkNpGcMtjBL3uVy/ZNkKufor6KeqnqP+XUU/GJAK+ULBzsHCzxyhycblTMjwaFBeqVEVUl5Im4DvfhDaKnFIR2TW5Cm4KZynuTRSJHBWSepPH33Mbw+8QODPuzow9gwF/LpPj4gtHnD8vROe5AEMqy76e5NrQFxMbOPt2ZrL0w0F9dG9nLFq+Ch7BkuZgWFuEClSuHG46IhEQZgaj9CVl/2gEr6+GxXmkNCgineYGaN6+Puc5vgCDA9dUp6Pd1wiua9YPY7LejS37ic9S6Ze22K/zVrEVhaS6PGhPcZC30zZYIB19PH8TO1CRneHbcqY2Xz9HoDlU6SyPE+AQzlHU0B5Qd+aHmZkjDfdhQBzDeKSRyP8zMf6WcTl4YT4OtRJawsx+hU4vh70gsglMmTS6c4TkrT+gqUVcFiZpa0bQ7F3i65BEJzGmUvsl8H1bT5ih4ZfboGKep/i0meTP83SaUNsNRjWaUaWiS4ksFJcsy9ukYSf94uh4wvp57go56cL4CfOYZItf+SLRtv0rcVPSNdVbdqOSllTmZtcFMeKTLvMz59aTJkBRfc2P+WQ07BWu8lIxrVo0B1SBkkAmAJ1wxk2IXDFtT1DT5tiCDUxJZ/jFT+b8lAcVX9oqlmag/b/QoTdDeVb+8Xz+OiL968GBWOzfQCB1CYY7hvYixTGkIHWwU/HRE5QlJ43U6bv8qnF3g2y85XPk/Nei9uE1nDK5XyMo0sXS0Lql9ZAXSfTc+mgKtc34rySVHkr07a903dCw2vOG9jwve6kmj8hnwXGK4hru1YA/l5ubbuP4MsYZYPAbUveCOAlDzEinbPtrsILmjGfpkvUgSiyyxUpzxGHJ4GQnDZ1lJRQYIDrAHL+C6mCffZKYy+T8rnx3nsXvQLTg0zzTUbquS00L+Qvy2W2fBOn34IplL8WKMMMQPfLtSoApqfcI5HmODHRu7Y/5Xk3WMhCtSfKeD2sk0u9iaQmRuwyWDAy2AViMboagM09Ua9nqcOVjSXLLCGppInDxCVbYPwAtfoKckAXolU9QgF+9/9WnqJ+ifor6/wR1VeNhnT2QpiMcebyetXrTX3eQtyLutdl/M97OoJwO+uBfx40Emqot7vYtS0LDb+rqMTuI8Xi7fI8VG/Hcn2+d1ZfGa3X/pibil0UuB81jio3ZwX5UAqT2vTRZbyKX77MPL8RAI0Uf25c/QlV/aFowNzfMwAHzCbYl5+mkp5P+FyZ5iyewVus0DP4pgr/bqiYqMkshPROeSSRObxzR+HZqCIAEE2/y7jkFustgDFM4whU4IYUqGAXlQFHvIyMv/MhXUWaPkMdamtnl8vlYsrlkhN//ve3+1RQsYx8vZdjoxyLgSSFFsDcAFX6Y7Ns6o9VMyouE4OXNzE2PnKJ56wiqo/vFepijgWSoSTa5TuRel4a9R6x1xkUz6LC5kue7KCe3ThRdLdRZoHaksNJB5yaDkq9qy+TkOvPXg4jtcq5iIB4zUcxX73GXyBQUoSs2/THG8zwVcj8ql5S2NetyjUqffJ2bHSRre59IKbsEDTbouuhtvIlMU4kyEJetCWECSxUYj9NKiYwy6PQW1Gp2oB43jIYCeDSrGvmhocucYZkMeEdiBHdqUnhDU8XQRtyIbONx3154ipiIAh5FlLg3vF2B74e3VyMuaibTjqXBFkpeqTZH2AITt4ivkOiy76pVw0r1QiUj8ohBl42qi4BfxPdRQHOSt8LJyRddXhWaI+6BJGNEEYK9IRFvVaeir03q+rkJyscWqY8rqLw8sTQUn5a1qGbZYtwWsYwvWFJ2CfGWPI0JoEFOk5mKXk0X6wjS72o+z+ffIfq1gkaJhBOCI/MzGrhcueBRh7K619u1NPvVw9xiBlF7Si20+/tXwG2aFw8ScWuC9EZUVjiL5ofWDTu/lvPM1KyWms8L11ccUeXXohRkGTSpI+l3HhwHxBIV2raiZUZ8iywIUWWWy81NN2BzkXfm6ro++z4odLg4e2vfh7HiK0bGBYWyAh6qUC3SbUGLJy38PxDp1d66VKejO4bdgwM1kuMSqTqXLFQ1IvW8ystLWDrUabkCoSDEf92Ae8z+J+IKtvGlPdyjka9XcrnZd6U9zHmLI2fJMZNocX8G11U15cfQUcGwSEAKFuu0ejW6HHL5VZGc5o2grsISAxL7XcRNDVc7KdRgBUJUKVFXNsOyuQzixGNuUFrnCaiqfMyklyY2dzw2D1nw2eb/6aRSdSPRyZRwhwp4ctG/agSkpTlPcUEsTJn9BOc+NY8oVA+QeI/h7B4fgHxvfhjVusFa3AB/1HLfCSqw2BDfG0/XRkfNv7gL9vINgcsijcCKEsT9fI9v95o9px7/uIRLR8i+XW8NJWMt49hy0tQvUNpvMeVcGqiBb2KVy6cM0SISRSDnPMaSLaFAeO+nP6UrUKDMqhodTMcuKWggPbbO6uC4Ns/ImkJSWb9vX6Md8/cjnyOViovN/4LOKyHI/4967XXZ/ljP5trozAYLNksxUJNePMZ/tFlu7Ii3z97TN9CCS3+aI55O+n85KXtkuNN9lWZPYVCbT7LWPz2Z8BTkKchTkKcgT0GegjwFeQryFOQpyFOQpyBPQZ6CPAX5t4H49i8zTvktL9kZG/rol+WS0ZNMNvV+EzzheNS/XPbAi6BB0nTf8U74qsBDBYWUN4d3fSenqxb/my+p8E4olfhT7+0Lm75La8W2/7JzT5rliUCRyDHUhpnah+m0V2inKtr8ybdmp/s2UytWN6Q3YBvwDQQraZoajSG49ebe8A8aaE6NyaWp72hVL7XBbJwQx7phSAtsKAIawUDtlHjQt9f7WMpkhh4ykNJZ/j5gYNS3l/iGsGcib2tbH7CBIj+nNlzZ06nqMY3moD3dXeAAZGbQ+OQvgHBFt50covTdy+XbEiS69yfRbutRDln/LtNzGe66PFiOvt+4Ew71JGvyE2yA7+4D3U7PaArNvkrZL4rgDZGH3hHhdXt8my41BUOdzg4RJ9oFI/0Z3tQ99Bxm6schBZjX7/FXH56Ct6Rizxt93GWU8bcblzspoxkU3xEtjGlTbuqQ7XlLqeMEtrrYy9i69GGUaQwkBcHo1LFm6lgJqpWtLRlradbkb0q6ktGw9l2qAU812JVGYyccuom/JVM6AeoEoAmIR75ZqT0wdYPluhGYPKaOEBmEvKHOcFp4ZIihyzxJ1n5kxQ8vJ9MFKj2xXwco8tksk+2E2hb2I3idGxuU4JXfXunB+btRoAyp15IqT9jV+EFK5esiSYrlUlxRSFzbwsJFrQpgPawsMkav9EsezNkG622d9zbnVq3kJOpaTghDwuQ4UAsMg3RYNDi5x0/2Xb22jV+fV+JsqGgsUIfTQsRhZGSQnCOcvnsl/53gXDsyf0zSAyzWaLoz0YAZgIRl8pc5z4r62zoeEsTa0OZmE6MGAXTbBDEKErDRttSAuJQo6s+2jotby86STnd9lV7APqw9bDRlzvnR2RX8DThZfD5b3IOI2rY4iPuVGXg19M7kYA2JZrJNnsKENlPp/HpM85BRfCsWO3liCGibX06mj+EUKN+CIJPW3W4vlc9LY3lOdykuD5s4KWPa8agC9ClEXJqy3/I1D3q58Ch9py5tn1o0Zsv1q1ddjiAQJD8FcOFi3AauqeznWjcdNSHpNBq7AFtMq0niWEO5u6mQ9ehj1/RVdXAc2iKS8tIoc7d55fwW5qcsirsoe4S8ElfQyq7NKT+1SXwmgzCc0WYXlMaXy8fMFwdIpYOShjQbz//BR4sWqtcuItACByVzZs2KwSe7Gab1rZwfvYSvdXl9Jwta0vmnRAC3oCm1cOggPFk4uhQWCxJCN3iWhtrCMFQ0QwqKLtdIJYxmiZNQIM93mJu0CLdLlrE0ZOd1R3Sc7VdONBONoO885aBXb6wsgdMiXcj4DS0tJXVVyFbGXK//ejXEUxylcWPPjo0v9iptK82ykLaOGpw7nhMYxx2a7JKspaAZ40sT8UkyM6EkNxsV6JlXvSX+vTyMpVB+K5pKsJQixDK/ryBK70sJ4hEE2aBEPC+39epksz8VX4LQqva8ay5YrB43rNBnNkhVSwrcYxz32KDvLEOy1ogZ9ffc85eq9rQyEtomrvJGeSfGLN+hJ71S6UgVzTk3hpvtuzyQQNYFrnCXzgFO2T+WtTqCNrn9hhV/t57vnOuVWN/2qDknanfRdhUHYM4KBxNCUlYLr0GX7wVcNHSG6+50hnO+DWIqPIhvEV9UqvpFRbgjMj1USHhfZiotJNXZEZZqHErQT7wRuBmebnUFxF7IIumPJmtH05WEdM6Ic3ghhkTJDNc64EKv4bU61K/DFyreSFNqC0jr4aUbhvAq307o8XmdXcacNHigN6YG6bXbT7uziIGkxp4N1M92Z7BEJrlSb6oWQbUi6JiI2M+t0Zu+1SFaWXwpTt/l7BKwUynvei0rjhQOBQFSMVEGVNlA0rDrI7ZCGUFQYCU9OoPFWU8SKq4twh64necWrE5cuNvkNdiAxE/7lm0cetMSaiT67jLsm/e9/fo5o5FwaHZsom67MJePoZ55QOgRRc4R4Pvou3se6D7XQkBuoDXzztQuwGHdlUWpkGObLQbq3smG01LU7oQc55E7AfNM39pLvCIvSAKvV4uICmY/Da49Ng4WTUR5BFFN+AVYhmDSXUkLbHaX1petvqVJ0zIgGiMJZmtV+UWfT4hpYyTUErrPKyf3gJyj0wI8Yfb4ybG1Tn9DCw5vbfemH3mvNxCyjtJYvANRYm7PhVjs0jI5ZDoIe0OSElD5eWQ/49ySrOpI0ceRtlVQt4qsUrUK3zw3hq5fixbl3ViVCHQKIycOK+JpEcGJpj0DwVitgDO0yIJvsh+/683tNradGsS5IvuxO3q4wiPZfmTfkvIcq+dIGry0Q+DaxcmjWHee9AptDK2C03o8pccUS1a75k0+sL3DC83YTSmqqhx+XyQhPRFPnjzHEgjJdNoOwulATn5dcj+iNdezumjzoHLrhqFmZDQaSC2TB2AleQ6jcvHEzhEZq2Js51lvvaHuHnPkHfFsaWHDDXD96lJPxCZruzdslwnE1sGHsllvwXzbXFm39kHYWefKNLDXudnVP74r3lszv3LYTtovXTNfpaJLWo5LBOa3B8xF5xHPapQpd9JsoyfIbFIu5LT8vbG2TJ6jas+nd++gfjly1xumvxO+WepXH+/27bZJV6Add63w/ZvCpYWDlL3cViE8edATGCW16uDLQtK4B6YJ8SutGG/Dhj0IG2fqlg3qjz6Ux5gpsqgwVYc5gSzrRKw75bcXWn4RMm3UWfz2nIMGj+Ne6efwCGPu2I6EBxI5bOFLgHoFeKqR6EbhHJ+egJKvEV3koU9GnJ6cbmMho8lOfhuGAMuto80soV2PdevbsI7z2NLDWPtJbJc9ngaYMrTiWy8IvOL7IeF9QqRb8nqaMvlfZKdOckuQntnnKEeBVRz7afRSb5UUC114Dr3GTTGEX3F+LUcY5uL2B0b8AGvSTpqaWgLHxWFBYNE5M25c5YmEMtdjD3tj/uoFLMnUol4+S6zcxsdoOZGec8QdbtvycrOVciUR797lnZZQJq8wkYH4dJrJ5BKMI5C0NQSLSuRSKbm9OUTWWPte1ndCuKSx5OoKLVfMmD2sHLM/iGrfz3CEArFn9wnSXRmHRCt1fPeQXhkenTpNr6anIzgO5wwmOrCZov6N0aLI+x20ZsFy65Ian7LNJBmnZ2URLE5CeyuaW/+cxnggZ4a18arSd7mdCg85NndDvkrdXPLOrYXeaAGJ3kF7GKve0O5sGvMkLJiOuqkwj0kzM1AASw2cTW7JGyaG58fWXOwDWwQDReZAvXZHbpixYtfgQCz1LqrCHKE3bSSdPpMnCuAMr+S6Fl2qXY9l+GR4nAU6i8aMA7G0ysQyGZliOb+fX++gK0odfzjhCIgD8d6o4i3OD/v2zNiTrwCvgkvd17T2zekeg9ZZ2+Y7roecb5g+Uu/56g+5x2Z7XZh3YMyBMHjm3z3VjtTicDIpp9RzgThtBrmH9pWQ1WP22nDGA1O4htojT+OemZYpD/Kd3rfQZAsjvzfOrYRKc3IPi1L6mfhOqV5naiI53gRdkc4KqeT54taxcYQ3DfWCN6kJltC7PDJ/AVLJUGwJ4/YqXycQsLuiQhbS0uHMCo5JVylMdL8zrHjfah0JiFsIMfz02uG6ZFkPYYI25e+5/bFGk+VheMwYoT3ZMwI/mrgA4CywFZ8bc+jDvYro2RIj/vmIJ/0tLe7iFPe9JIjaFoJ/YCINQezY023j6wof5Bcg3HL+xoYhtv26r2Ye8d362idSBmVaz1en2WK7MNBhzCLR37jmjrn1hPIxsMY1JHIUcbCXljCqN7G5FzeG1xIOM6+6+0VQtDY/PjxxyV3ztkGbNHO9lpHo1nLMhCb1evGA2WJP+E29csYYg2rN3fxA+dbnaPee02tzKk/b43z594bvrLFlfPfmMnlvakqC9dQzyNYt73RwHb67TplcnTPtYghhA0Wk/sDqipGGLQRpr8gwfQ0WapadqoL/xwM+KQ8+ctRR+afGJh+WRb5rsCBbbVOr0Jv80clHPX32FsxZtFfCZfLylgWT/xTgkwu1yQpvqdDuFshXpD4o1ca8PcZnD0qrE/bLVufmYtWWd5j9XHPTOPPMr+g2OBnr0UleS2p4znclqlR0eaMrAdjfqqB5xb9/ukRieTJhcQtFkztFG9yS/W6fjAn0T0mlpRQ37n2MB8R4Tpnp0rVzS/mbrK78+VD00lZT78LRpZ7KcuAZ3w2kG5yC0aD1LIevUEX1ikQa0kiG+aMTjt216dEUN8gShRR2JG4DCB6jiGKN8OhF7yRHyVU0p9eE3m0KIUzaPG5thAg7cUdIu/8Ko56xlnK3ZhpzrOUvPwx6e4DXPG9mW0mK/NoxYXKVVjcGogfry+UrMn8hdL/o2Ue758+mjjKpLUFRYbycidSEv91LtxBy1BLPh3qEyWIqLg7xmhfzthD7umVPd/+GwuH0Do3kQMEEqiDrDvxsN/m2cPI8J9Ozud5UqnX0bSFOGbVu47hquIOXYt04fcVzeMRwzJ3rJNWZse9wBHSzo7hK7iWgk5P+2lB5atbQkduRniw8dWu0KDdZTrOneEatjPuGuFBfW3vBxTsRPLZ0oist4b7CE756QRz8a9+9sOm+izI4vq010b3ZPHbXdN/4/e/2sLZK35GQdziPbpM228c5zPTpTjrji111pilvQ5kx40Jp3ZhH0fYAesWRHGSmf/2oV86ezZqXpjEHZV8NEiAKTvlubE7HOG/7S+OfmeZ1367qG5Ge1rY2j3/D0dls+iHiet/48g9Wv8/++ydf/A9QSwMEFAACAAgA2a1nSNZFKylNAAAAawAAABsAAAB1bml2ZXJzYWwvdW5pdmVyc2FsLnBuZy54bWyzsa/IzVEoSy0qzszPs1Uy1DNQsrfj5bIpKEoty0wtV6gAigEFIUBJodJWycQIwS3PTCnJAKowMDZDCGakZqZnlNgqmZubwwX1gWYCAFBLAQIAABQAAgAIAESUV0cjtE77+wIAALAIAAAUAAAAAAAAAAEAAAAAAAAAAAB1bml2ZXJzYWwvcGxheWVyLnhtbFBLAQIAABQAAgAIANmtZ0joZE7o6C8AAOlbAAAXAAAAAAAAAAAAAAAAAC0DAAB1bml2ZXJzYWwvdW5pdmVyc2FsLnBuZ1BLAQIAABQAAgAIANmtZ0jWRSspTQAAAGsAAAAbAAAAAAAAAAEAAAAAAEozAAB1bml2ZXJzYWwvdW5pdmVyc2FsLnBuZy54bWxQSwUGAAAAAAMAAwDQAAAA0DMAAAAA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OTHERS"/>
  <p:tag name="ID" val="54714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429225421"/>
  <p:tag name="MH_LIBRARY" val="CONTENTS"/>
  <p:tag name="MH_TYPE" val="OTHERS"/>
  <p:tag name="ID" val="54714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1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1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7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4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457</TotalTime>
  <Words>3271</Words>
  <Application>Microsoft Office PowerPoint</Application>
  <PresentationFormat>宽屏</PresentationFormat>
  <Paragraphs>391</Paragraphs>
  <Slides>34</Slides>
  <Notes>32</Notes>
  <HiddenSlides>0</HiddenSlides>
  <MMClips>1</MMClips>
  <ScaleCrop>false</ScaleCrop>
  <HeadingPairs>
    <vt:vector size="6" baseType="variant">
      <vt:variant>
        <vt:lpstr>已用的字体</vt:lpstr>
      </vt:variant>
      <vt:variant>
        <vt:i4>17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34</vt:i4>
      </vt:variant>
    </vt:vector>
  </HeadingPairs>
  <TitlesOfParts>
    <vt:vector size="53" baseType="lpstr">
      <vt:lpstr>MS PGothic</vt:lpstr>
      <vt:lpstr>方正兰亭粗黑简体</vt:lpstr>
      <vt:lpstr>方正毡笔黑简体</vt:lpstr>
      <vt:lpstr>方正正大黑简体</vt:lpstr>
      <vt:lpstr>华文细黑</vt:lpstr>
      <vt:lpstr>宋体</vt:lpstr>
      <vt:lpstr>微软雅黑</vt:lpstr>
      <vt:lpstr>Arial</vt:lpstr>
      <vt:lpstr>Calibri</vt:lpstr>
      <vt:lpstr>Calibri Light</vt:lpstr>
      <vt:lpstr>Helvetica</vt:lpstr>
      <vt:lpstr>Impact</vt:lpstr>
      <vt:lpstr>Lao UI</vt:lpstr>
      <vt:lpstr>Mongolian Baiti</vt:lpstr>
      <vt:lpstr>Open Sans</vt:lpstr>
      <vt:lpstr>Open Sans Light</vt:lpstr>
      <vt:lpstr>Segoe Script</vt:lpstr>
      <vt:lpstr>Office 主题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锐旗设计；https://9ppt.taobao.com</dc:title>
  <dc:creator>锐旗设计;https://9ppt.taobao.com</dc:creator>
  <cp:keywords>锐旗设计；https://9ppt.taobao.com</cp:keywords>
  <cp:lastModifiedBy>Admin</cp:lastModifiedBy>
  <cp:revision>19</cp:revision>
  <dcterms:created xsi:type="dcterms:W3CDTF">2015-05-05T08:02:14Z</dcterms:created>
  <dcterms:modified xsi:type="dcterms:W3CDTF">2016-11-06T09:25:13Z</dcterms:modified>
  <cp:category>锐旗设计；https://9ppt.taobao.com</cp:category>
</cp:coreProperties>
</file>